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notesMaster" Target="notesMasters/notesMaster1.xml" /><Relationship Id="rId36" Type="http://schemas.openxmlformats.org/officeDocument/2006/relationships/viewProps" Target="viewProps.xml" /><Relationship Id="rId35" Type="http://schemas.openxmlformats.org/officeDocument/2006/relationships/presProps" Target="presProps.xml" /><Relationship Id="rId1" Type="http://schemas.openxmlformats.org/officeDocument/2006/relationships/slideMaster" Target="slideMasters/slideMaster1.xml" /><Relationship Id="rId38" Type="http://schemas.openxmlformats.org/officeDocument/2006/relationships/tableStyles" Target="tableStyles.xml" /><Relationship Id="rId3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As</a:t>
            </a:r>
            <a:r>
              <a:rPr/>
              <a:t> </a:t>
            </a:r>
            <a:r>
              <a:rPr/>
              <a:t>much</a:t>
            </a:r>
            <a:r>
              <a:rPr/>
              <a:t> </a:t>
            </a:r>
            <a:r>
              <a:rPr/>
              <a:t>as</a:t>
            </a:r>
            <a:r>
              <a:rPr/>
              <a:t> </a:t>
            </a:r>
            <a:r>
              <a:rPr/>
              <a:t>I</a:t>
            </a:r>
            <a:r>
              <a:rPr/>
              <a:t> </a:t>
            </a:r>
            <a:r>
              <a:rPr/>
              <a:t>love</a:t>
            </a:r>
            <a:r>
              <a:rPr/>
              <a:t> </a:t>
            </a:r>
            <a:r>
              <a:rPr/>
              <a:t>numbers,</a:t>
            </a:r>
            <a:r>
              <a:rPr/>
              <a:t> </a:t>
            </a:r>
            <a:r>
              <a:rPr/>
              <a:t>I</a:t>
            </a:r>
            <a:r>
              <a:rPr/>
              <a:t> </a:t>
            </a:r>
            <a:r>
              <a:rPr/>
              <a:t>have</a:t>
            </a:r>
            <a:r>
              <a:rPr/>
              <a:t> </a:t>
            </a:r>
            <a:r>
              <a:rPr/>
              <a:t>to</a:t>
            </a:r>
            <a:r>
              <a:rPr/>
              <a:t> </a:t>
            </a:r>
            <a:r>
              <a:rPr/>
              <a:t>admit</a:t>
            </a:r>
            <a:r>
              <a:rPr/>
              <a:t> </a:t>
            </a:r>
            <a:r>
              <a:rPr/>
              <a:t>that</a:t>
            </a:r>
            <a:r>
              <a:rPr/>
              <a:t> </a:t>
            </a:r>
            <a:r>
              <a:rPr/>
              <a:t>they</a:t>
            </a:r>
            <a:r>
              <a:rPr/>
              <a:t> </a:t>
            </a:r>
            <a:r>
              <a:rPr/>
              <a:t>are</a:t>
            </a:r>
            <a:r>
              <a:rPr/>
              <a:t> </a:t>
            </a:r>
            <a:r>
              <a:rPr/>
              <a:t>often</a:t>
            </a:r>
            <a:r>
              <a:rPr/>
              <a:t> </a:t>
            </a:r>
            <a:r>
              <a:rPr/>
              <a:t>abused.</a:t>
            </a:r>
            <a:r>
              <a:rPr/>
              <a:t> </a:t>
            </a:r>
            <a:r>
              <a:rPr/>
              <a:t>Just</a:t>
            </a:r>
            <a:r>
              <a:rPr/>
              <a:t> </a:t>
            </a:r>
            <a:r>
              <a:rPr/>
              <a:t>because</a:t>
            </a:r>
            <a:r>
              <a:rPr/>
              <a:t> </a:t>
            </a:r>
            <a:r>
              <a:rPr/>
              <a:t>you</a:t>
            </a:r>
            <a:r>
              <a:rPr/>
              <a:t> </a:t>
            </a:r>
            <a:r>
              <a:rPr/>
              <a:t>can</a:t>
            </a:r>
            <a:r>
              <a:rPr/>
              <a:t> </a:t>
            </a:r>
            <a:r>
              <a:rPr/>
              <a:t>attach</a:t>
            </a:r>
            <a:r>
              <a:rPr/>
              <a:t> </a:t>
            </a:r>
            <a:r>
              <a:rPr/>
              <a:t>a</a:t>
            </a:r>
            <a:r>
              <a:rPr/>
              <a:t> </a:t>
            </a:r>
            <a:r>
              <a:rPr/>
              <a:t>number</a:t>
            </a:r>
            <a:r>
              <a:rPr/>
              <a:t> </a:t>
            </a:r>
            <a:r>
              <a:rPr/>
              <a:t>to</a:t>
            </a:r>
            <a:r>
              <a:rPr/>
              <a:t> </a:t>
            </a:r>
            <a:r>
              <a:rPr/>
              <a:t>something</a:t>
            </a:r>
            <a:r>
              <a:rPr/>
              <a:t> </a:t>
            </a:r>
            <a:r>
              <a:rPr/>
              <a:t>does</a:t>
            </a:r>
            <a:r>
              <a:rPr/>
              <a:t> </a:t>
            </a:r>
            <a:r>
              <a:rPr/>
              <a:t>not</a:t>
            </a:r>
            <a:r>
              <a:rPr/>
              <a:t> </a:t>
            </a:r>
            <a:r>
              <a:rPr/>
              <a:t>mean</a:t>
            </a:r>
            <a:r>
              <a:rPr/>
              <a:t> </a:t>
            </a:r>
            <a:r>
              <a:rPr/>
              <a:t>that</a:t>
            </a:r>
            <a:r>
              <a:rPr/>
              <a:t> </a:t>
            </a:r>
            <a:r>
              <a:rPr/>
              <a:t>the</a:t>
            </a:r>
            <a:r>
              <a:rPr/>
              <a:t> </a:t>
            </a:r>
            <a:r>
              <a:rPr/>
              <a:t>number</a:t>
            </a:r>
            <a:r>
              <a:rPr/>
              <a:t> </a:t>
            </a:r>
            <a:r>
              <a:rPr/>
              <a:t>is</a:t>
            </a:r>
            <a:r>
              <a:rPr/>
              <a:t> </a:t>
            </a:r>
            <a:r>
              <a:rPr/>
              <a:t>useful</a:t>
            </a:r>
            <a:r>
              <a:rPr/>
              <a:t> </a:t>
            </a:r>
            <a:r>
              <a:rPr/>
              <a:t>in</a:t>
            </a:r>
            <a:r>
              <a:rPr/>
              <a:t> </a:t>
            </a:r>
            <a:r>
              <a:rPr/>
              <a:t>any</a:t>
            </a:r>
            <a:r>
              <a:rPr/>
              <a:t> </a:t>
            </a:r>
            <a:r>
              <a:rPr/>
              <a:t>way.</a:t>
            </a:r>
            <a:r>
              <a:rPr/>
              <a:t> </a:t>
            </a:r>
            <a:r>
              <a:rPr/>
              <a:t>I</a:t>
            </a:r>
            <a:r>
              <a:rPr/>
              <a:t> </a:t>
            </a:r>
            <a:r>
              <a:rPr/>
              <a:t>want</a:t>
            </a:r>
            <a:r>
              <a:rPr/>
              <a:t> </a:t>
            </a:r>
            <a:r>
              <a:rPr/>
              <a:t>to</a:t>
            </a:r>
            <a:r>
              <a:rPr/>
              <a:t> </a:t>
            </a:r>
            <a:r>
              <a:rPr/>
              <a:t>talk</a:t>
            </a:r>
            <a:r>
              <a:rPr/>
              <a:t> </a:t>
            </a:r>
            <a:r>
              <a:rPr/>
              <a:t>about</a:t>
            </a:r>
            <a:r>
              <a:rPr/>
              <a:t> </a:t>
            </a:r>
            <a:r>
              <a:rPr/>
              <a:t>some</a:t>
            </a:r>
            <a:r>
              <a:rPr/>
              <a:t> </a:t>
            </a:r>
            <a:r>
              <a:rPr/>
              <a:t>of</a:t>
            </a:r>
            <a:r>
              <a:rPr/>
              <a:t> </a:t>
            </a:r>
            <a:r>
              <a:rPr/>
              <a:t>the</a:t>
            </a:r>
            <a:r>
              <a:rPr/>
              <a:t> </a:t>
            </a:r>
            <a:r>
              <a:rPr/>
              <a:t>problems</a:t>
            </a:r>
            <a:r>
              <a:rPr/>
              <a:t> </a:t>
            </a:r>
            <a:r>
              <a:rPr/>
              <a:t>associated</a:t>
            </a:r>
            <a:r>
              <a:rPr/>
              <a:t> </a:t>
            </a:r>
            <a:r>
              <a:rPr/>
              <a:t>with</a:t>
            </a:r>
            <a:r>
              <a:rPr/>
              <a:t> </a:t>
            </a:r>
            <a:r>
              <a:rPr/>
              <a:t>measurement</a:t>
            </a:r>
            <a:r>
              <a:rPr/>
              <a:t> </a:t>
            </a:r>
            <a:r>
              <a:rPr/>
              <a:t>and</a:t>
            </a:r>
            <a:r>
              <a:rPr/>
              <a:t> </a:t>
            </a:r>
            <a:r>
              <a:rPr/>
              <a:t>some</a:t>
            </a:r>
            <a:r>
              <a:rPr/>
              <a:t> </a:t>
            </a:r>
            <a:r>
              <a:rPr/>
              <a:t>of</a:t>
            </a:r>
            <a:r>
              <a:rPr/>
              <a:t> </a:t>
            </a:r>
            <a:r>
              <a:rPr/>
              <a:t>the</a:t>
            </a:r>
            <a:r>
              <a:rPr/>
              <a:t> </a:t>
            </a:r>
            <a:r>
              <a:rPr/>
              <a:t>great</a:t>
            </a:r>
            <a:r>
              <a:rPr/>
              <a:t> </a:t>
            </a:r>
            <a:r>
              <a:rPr/>
              <a:t>pains</a:t>
            </a:r>
            <a:r>
              <a:rPr/>
              <a:t> </a:t>
            </a:r>
            <a:r>
              <a:rPr/>
              <a:t>that</a:t>
            </a:r>
            <a:r>
              <a:rPr/>
              <a:t> </a:t>
            </a:r>
            <a:r>
              <a:rPr/>
              <a:t>you</a:t>
            </a:r>
            <a:r>
              <a:rPr/>
              <a:t> </a:t>
            </a:r>
            <a:r>
              <a:rPr/>
              <a:t>need</a:t>
            </a:r>
            <a:r>
              <a:rPr/>
              <a:t> </a:t>
            </a:r>
            <a:r>
              <a:rPr/>
              <a:t>to</a:t>
            </a:r>
            <a:r>
              <a:rPr/>
              <a:t> </a:t>
            </a:r>
            <a:r>
              <a:rPr/>
              <a:t>take</a:t>
            </a:r>
            <a:r>
              <a:rPr/>
              <a:t> </a:t>
            </a:r>
            <a:r>
              <a:rPr/>
              <a:t>to</a:t>
            </a:r>
            <a:r>
              <a:rPr/>
              <a:t> </a:t>
            </a:r>
            <a:r>
              <a:rPr/>
              <a:t>be</a:t>
            </a:r>
            <a:r>
              <a:rPr/>
              <a:t> </a:t>
            </a:r>
            <a:r>
              <a:rPr/>
              <a:t>sure</a:t>
            </a:r>
            <a:r>
              <a:rPr/>
              <a:t> </a:t>
            </a:r>
            <a:r>
              <a:rPr/>
              <a:t>that</a:t>
            </a:r>
            <a:r>
              <a:rPr/>
              <a:t> </a:t>
            </a:r>
            <a:r>
              <a:rPr/>
              <a:t>your</a:t>
            </a:r>
            <a:r>
              <a:rPr/>
              <a:t> </a:t>
            </a:r>
            <a:r>
              <a:rPr/>
              <a:t>numbers</a:t>
            </a:r>
            <a:r>
              <a:rPr/>
              <a:t> </a:t>
            </a:r>
            <a:r>
              <a:rPr/>
              <a:t>have</a:t>
            </a:r>
            <a:r>
              <a:rPr/>
              <a:t> </a:t>
            </a:r>
            <a:r>
              <a:rPr/>
              <a:t>meaning.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Test-retest</a:t>
            </a:r>
            <a:r>
              <a:rPr/>
              <a:t> </a:t>
            </a:r>
            <a:r>
              <a:rPr/>
              <a:t>reliability</a:t>
            </a:r>
            <a:r>
              <a:rPr/>
              <a:t> </a:t>
            </a:r>
            <a:r>
              <a:rPr/>
              <a:t>is</a:t>
            </a:r>
            <a:r>
              <a:rPr/>
              <a:t> </a:t>
            </a:r>
            <a:r>
              <a:rPr/>
              <a:t>the</a:t>
            </a:r>
            <a:r>
              <a:rPr/>
              <a:t> </a:t>
            </a:r>
            <a:r>
              <a:rPr/>
              <a:t>correlation</a:t>
            </a:r>
            <a:r>
              <a:rPr/>
              <a:t> </a:t>
            </a:r>
            <a:r>
              <a:rPr/>
              <a:t>coefficient</a:t>
            </a:r>
            <a:r>
              <a:rPr/>
              <a:t> </a:t>
            </a:r>
            <a:r>
              <a:rPr/>
              <a:t>of</a:t>
            </a:r>
            <a:r>
              <a:rPr/>
              <a:t> </a:t>
            </a:r>
            <a:r>
              <a:rPr/>
              <a:t>two</a:t>
            </a:r>
            <a:r>
              <a:rPr/>
              <a:t> </a:t>
            </a:r>
            <a:r>
              <a:rPr/>
              <a:t>measurements</a:t>
            </a:r>
            <a:r>
              <a:rPr/>
              <a:t> </a:t>
            </a:r>
            <a:r>
              <a:rPr/>
              <a:t>taken</a:t>
            </a:r>
            <a:r>
              <a:rPr/>
              <a:t> </a:t>
            </a:r>
            <a:r>
              <a:rPr/>
              <a:t>at</a:t>
            </a:r>
            <a:r>
              <a:rPr/>
              <a:t> </a:t>
            </a:r>
            <a:r>
              <a:rPr/>
              <a:t>different</a:t>
            </a:r>
            <a:r>
              <a:rPr/>
              <a:t> </a:t>
            </a:r>
            <a:r>
              <a:rPr/>
              <a:t>times.</a:t>
            </a:r>
            <a:r>
              <a:rPr/>
              <a:t> </a:t>
            </a:r>
            <a:r>
              <a:rPr/>
              <a:t>This</a:t>
            </a:r>
            <a:r>
              <a:rPr/>
              <a:t> </a:t>
            </a:r>
            <a:r>
              <a:rPr/>
              <a:t>is</a:t>
            </a:r>
            <a:r>
              <a:rPr/>
              <a:t> </a:t>
            </a:r>
            <a:r>
              <a:rPr/>
              <a:t>also</a:t>
            </a:r>
            <a:r>
              <a:rPr/>
              <a:t> </a:t>
            </a:r>
            <a:r>
              <a:rPr/>
              <a:t>known</a:t>
            </a:r>
            <a:r>
              <a:rPr/>
              <a:t> </a:t>
            </a:r>
            <a:r>
              <a:rPr/>
              <a:t>as</a:t>
            </a:r>
            <a:r>
              <a:rPr/>
              <a:t> </a:t>
            </a:r>
            <a:r>
              <a:rPr/>
              <a:t>repeatability.</a:t>
            </a:r>
          </a:p>
          <a:p>
            <a:pPr lvl="0" marL="0" indent="0">
              <a:buNone/>
            </a:pPr>
          </a:p>
          <a:p>
            <a:pPr lvl="0" marL="0" indent="0">
              <a:buNone/>
            </a:pPr>
            <a:r>
              <a:rPr/>
              <a:t>The</a:t>
            </a:r>
            <a:r>
              <a:rPr/>
              <a:t> </a:t>
            </a:r>
            <a:r>
              <a:rPr/>
              <a:t>correlation</a:t>
            </a:r>
            <a:r>
              <a:rPr/>
              <a:t> </a:t>
            </a:r>
            <a:r>
              <a:rPr/>
              <a:t>coefficient</a:t>
            </a:r>
            <a:r>
              <a:rPr/>
              <a:t> </a:t>
            </a:r>
            <a:r>
              <a:rPr/>
              <a:t>between</a:t>
            </a:r>
            <a:r>
              <a:rPr/>
              <a:t> </a:t>
            </a:r>
            <a:r>
              <a:rPr/>
              <a:t>the</a:t>
            </a:r>
            <a:r>
              <a:rPr/>
              <a:t> </a:t>
            </a:r>
            <a:r>
              <a:rPr/>
              <a:t>two</a:t>
            </a:r>
            <a:r>
              <a:rPr/>
              <a:t> </a:t>
            </a:r>
            <a:r>
              <a:rPr/>
              <a:t>measurments</a:t>
            </a:r>
            <a:r>
              <a:rPr/>
              <a:t> </a:t>
            </a:r>
            <a:r>
              <a:rPr/>
              <a:t>is</a:t>
            </a:r>
            <a:r>
              <a:rPr/>
              <a:t> </a:t>
            </a:r>
            <a:r>
              <a:rPr/>
              <a:t>an</a:t>
            </a:r>
            <a:r>
              <a:rPr/>
              <a:t> </a:t>
            </a:r>
            <a:r>
              <a:rPr/>
              <a:t>estimate</a:t>
            </a:r>
            <a:r>
              <a:rPr/>
              <a:t> </a:t>
            </a:r>
            <a:r>
              <a:rPr/>
              <a:t>of</a:t>
            </a:r>
            <a:r>
              <a:rPr/>
              <a:t> </a:t>
            </a:r>
            <a:r>
              <a:rPr/>
              <a:t>the</a:t>
            </a:r>
            <a:r>
              <a:rPr/>
              <a:t> </a:t>
            </a:r>
            <a:r>
              <a:rPr/>
              <a:t>reliability</a:t>
            </a:r>
            <a:r>
              <a:rPr/>
              <a:t> </a:t>
            </a:r>
            <a:r>
              <a:rPr/>
              <a:t>coefficient.</a:t>
            </a:r>
          </a:p>
          <a:p>
            <a:pPr lvl="0" marL="0" indent="0">
              <a:buNone/>
            </a:pPr>
          </a:p>
          <a:p>
            <a:pPr lvl="0" marL="0" indent="0">
              <a:buNone/>
            </a:pPr>
            <a:r>
              <a:rPr/>
              <a:t>The</a:t>
            </a:r>
            <a:r>
              <a:rPr/>
              <a:t> </a:t>
            </a:r>
            <a:r>
              <a:rPr/>
              <a:t>time</a:t>
            </a:r>
            <a:r>
              <a:rPr/>
              <a:t> </a:t>
            </a:r>
            <a:r>
              <a:rPr/>
              <a:t>interval</a:t>
            </a:r>
            <a:r>
              <a:rPr/>
              <a:t> </a:t>
            </a:r>
            <a:r>
              <a:rPr/>
              <a:t>is</a:t>
            </a:r>
            <a:r>
              <a:rPr/>
              <a:t> </a:t>
            </a:r>
            <a:r>
              <a:rPr/>
              <a:t>critical</a:t>
            </a:r>
            <a:r>
              <a:rPr/>
              <a:t> </a:t>
            </a:r>
            <a:r>
              <a:rPr/>
              <a:t>here.</a:t>
            </a:r>
            <a:r>
              <a:rPr/>
              <a:t> </a:t>
            </a:r>
            <a:r>
              <a:rPr/>
              <a:t>You</a:t>
            </a:r>
            <a:r>
              <a:rPr/>
              <a:t> </a:t>
            </a:r>
            <a:r>
              <a:rPr/>
              <a:t>don’t</a:t>
            </a:r>
            <a:r>
              <a:rPr/>
              <a:t> </a:t>
            </a:r>
            <a:r>
              <a:rPr/>
              <a:t>want</a:t>
            </a:r>
            <a:r>
              <a:rPr/>
              <a:t> </a:t>
            </a:r>
            <a:r>
              <a:rPr/>
              <a:t>two</a:t>
            </a:r>
            <a:r>
              <a:rPr/>
              <a:t> </a:t>
            </a:r>
            <a:r>
              <a:rPr/>
              <a:t>measurements</a:t>
            </a:r>
            <a:r>
              <a:rPr/>
              <a:t> </a:t>
            </a:r>
            <a:r>
              <a:rPr/>
              <a:t>that</a:t>
            </a:r>
            <a:r>
              <a:rPr/>
              <a:t> </a:t>
            </a:r>
            <a:r>
              <a:rPr/>
              <a:t>are</a:t>
            </a:r>
            <a:r>
              <a:rPr/>
              <a:t> </a:t>
            </a:r>
            <a:r>
              <a:rPr/>
              <a:t>so</a:t>
            </a:r>
            <a:r>
              <a:rPr/>
              <a:t> </a:t>
            </a:r>
            <a:r>
              <a:rPr/>
              <a:t>close</a:t>
            </a:r>
            <a:r>
              <a:rPr/>
              <a:t> </a:t>
            </a:r>
            <a:r>
              <a:rPr/>
              <a:t>together</a:t>
            </a:r>
            <a:r>
              <a:rPr/>
              <a:t> </a:t>
            </a:r>
            <a:r>
              <a:rPr/>
              <a:t>that</a:t>
            </a:r>
            <a:r>
              <a:rPr/>
              <a:t> </a:t>
            </a:r>
            <a:r>
              <a:rPr/>
              <a:t>the</a:t>
            </a:r>
            <a:r>
              <a:rPr/>
              <a:t> </a:t>
            </a:r>
            <a:r>
              <a:rPr/>
              <a:t>measurement</a:t>
            </a:r>
            <a:r>
              <a:rPr/>
              <a:t> </a:t>
            </a:r>
            <a:r>
              <a:rPr/>
              <a:t>error</a:t>
            </a:r>
            <a:r>
              <a:rPr/>
              <a:t> </a:t>
            </a:r>
            <a:r>
              <a:rPr/>
              <a:t>for</a:t>
            </a:r>
            <a:r>
              <a:rPr/>
              <a:t> </a:t>
            </a:r>
            <a:r>
              <a:rPr/>
              <a:t>the</a:t>
            </a:r>
            <a:r>
              <a:rPr/>
              <a:t> </a:t>
            </a:r>
            <a:r>
              <a:rPr/>
              <a:t>first</a:t>
            </a:r>
            <a:r>
              <a:rPr/>
              <a:t> </a:t>
            </a:r>
            <a:r>
              <a:rPr/>
              <a:t>measurement</a:t>
            </a:r>
            <a:r>
              <a:rPr/>
              <a:t> </a:t>
            </a:r>
            <a:r>
              <a:rPr/>
              <a:t>is</a:t>
            </a:r>
            <a:r>
              <a:rPr/>
              <a:t> </a:t>
            </a:r>
            <a:r>
              <a:rPr/>
              <a:t>correlated</a:t>
            </a:r>
            <a:r>
              <a:rPr/>
              <a:t> </a:t>
            </a:r>
            <a:r>
              <a:rPr/>
              <a:t>with</a:t>
            </a:r>
            <a:r>
              <a:rPr/>
              <a:t> </a:t>
            </a:r>
            <a:r>
              <a:rPr/>
              <a:t>the</a:t>
            </a:r>
            <a:r>
              <a:rPr/>
              <a:t> </a:t>
            </a:r>
            <a:r>
              <a:rPr/>
              <a:t>measurement</a:t>
            </a:r>
            <a:r>
              <a:rPr/>
              <a:t> </a:t>
            </a:r>
            <a:r>
              <a:rPr/>
              <a:t>error</a:t>
            </a:r>
            <a:r>
              <a:rPr/>
              <a:t> </a:t>
            </a:r>
            <a:r>
              <a:rPr/>
              <a:t>of</a:t>
            </a:r>
            <a:r>
              <a:rPr/>
              <a:t> </a:t>
            </a:r>
            <a:r>
              <a:rPr/>
              <a:t>the</a:t>
            </a:r>
            <a:r>
              <a:rPr/>
              <a:t> </a:t>
            </a:r>
            <a:r>
              <a:rPr/>
              <a:t>second</a:t>
            </a:r>
            <a:r>
              <a:rPr/>
              <a:t> </a:t>
            </a:r>
            <a:r>
              <a:rPr/>
              <a:t>measurement.</a:t>
            </a:r>
          </a:p>
          <a:p>
            <a:pPr lvl="0" marL="0" indent="0">
              <a:buNone/>
            </a:pPr>
          </a:p>
          <a:p>
            <a:pPr lvl="0" marL="0" indent="0">
              <a:buNone/>
            </a:pPr>
            <a:r>
              <a:rPr/>
              <a:t>Suppose</a:t>
            </a:r>
            <a:r>
              <a:rPr/>
              <a:t> </a:t>
            </a:r>
            <a:r>
              <a:rPr/>
              <a:t>you</a:t>
            </a:r>
            <a:r>
              <a:rPr/>
              <a:t> </a:t>
            </a:r>
            <a:r>
              <a:rPr/>
              <a:t>are</a:t>
            </a:r>
            <a:r>
              <a:rPr/>
              <a:t> </a:t>
            </a:r>
            <a:r>
              <a:rPr/>
              <a:t>measuring</a:t>
            </a:r>
            <a:r>
              <a:rPr/>
              <a:t> </a:t>
            </a:r>
            <a:r>
              <a:rPr/>
              <a:t>your</a:t>
            </a:r>
            <a:r>
              <a:rPr/>
              <a:t> </a:t>
            </a:r>
            <a:r>
              <a:rPr/>
              <a:t>patient’s</a:t>
            </a:r>
            <a:r>
              <a:rPr/>
              <a:t> </a:t>
            </a:r>
            <a:r>
              <a:rPr/>
              <a:t>knowledge</a:t>
            </a:r>
            <a:r>
              <a:rPr/>
              <a:t> </a:t>
            </a:r>
            <a:r>
              <a:rPr/>
              <a:t>about</a:t>
            </a:r>
            <a:r>
              <a:rPr/>
              <a:t> </a:t>
            </a:r>
            <a:r>
              <a:rPr/>
              <a:t>a</a:t>
            </a:r>
            <a:r>
              <a:rPr/>
              <a:t> </a:t>
            </a:r>
            <a:r>
              <a:rPr/>
              <a:t>disease.</a:t>
            </a:r>
            <a:r>
              <a:rPr/>
              <a:t> </a:t>
            </a:r>
            <a:r>
              <a:rPr/>
              <a:t>If</a:t>
            </a:r>
            <a:r>
              <a:rPr/>
              <a:t> </a:t>
            </a:r>
            <a:r>
              <a:rPr/>
              <a:t>you</a:t>
            </a:r>
            <a:r>
              <a:rPr/>
              <a:t> </a:t>
            </a:r>
            <a:r>
              <a:rPr/>
              <a:t>give</a:t>
            </a:r>
            <a:r>
              <a:rPr/>
              <a:t> </a:t>
            </a:r>
            <a:r>
              <a:rPr/>
              <a:t>the</a:t>
            </a:r>
            <a:r>
              <a:rPr/>
              <a:t> </a:t>
            </a:r>
            <a:r>
              <a:rPr/>
              <a:t>same</a:t>
            </a:r>
            <a:r>
              <a:rPr/>
              <a:t> </a:t>
            </a:r>
            <a:r>
              <a:rPr/>
              <a:t>test</a:t>
            </a:r>
            <a:r>
              <a:rPr/>
              <a:t> </a:t>
            </a:r>
            <a:r>
              <a:rPr/>
              <a:t>only</a:t>
            </a:r>
            <a:r>
              <a:rPr/>
              <a:t> </a:t>
            </a:r>
            <a:r>
              <a:rPr/>
              <a:t>a</a:t>
            </a:r>
            <a:r>
              <a:rPr/>
              <a:t> </a:t>
            </a:r>
            <a:r>
              <a:rPr/>
              <a:t>few</a:t>
            </a:r>
            <a:r>
              <a:rPr/>
              <a:t> </a:t>
            </a:r>
            <a:r>
              <a:rPr/>
              <a:t>minutes</a:t>
            </a:r>
            <a:r>
              <a:rPr/>
              <a:t> </a:t>
            </a:r>
            <a:r>
              <a:rPr/>
              <a:t>apart,</a:t>
            </a:r>
            <a:r>
              <a:rPr/>
              <a:t> </a:t>
            </a:r>
            <a:r>
              <a:rPr/>
              <a:t>your</a:t>
            </a:r>
            <a:r>
              <a:rPr/>
              <a:t> </a:t>
            </a:r>
            <a:r>
              <a:rPr/>
              <a:t>patient</a:t>
            </a:r>
            <a:r>
              <a:rPr/>
              <a:t> </a:t>
            </a:r>
            <a:r>
              <a:rPr/>
              <a:t>will</a:t>
            </a:r>
            <a:r>
              <a:rPr/>
              <a:t> </a:t>
            </a:r>
            <a:r>
              <a:rPr/>
              <a:t>remember</a:t>
            </a:r>
            <a:r>
              <a:rPr/>
              <a:t> </a:t>
            </a:r>
            <a:r>
              <a:rPr/>
              <a:t>his/her</a:t>
            </a:r>
            <a:r>
              <a:rPr/>
              <a:t> </a:t>
            </a:r>
            <a:r>
              <a:rPr/>
              <a:t>answers</a:t>
            </a:r>
            <a:r>
              <a:rPr/>
              <a:t> </a:t>
            </a:r>
            <a:r>
              <a:rPr/>
              <a:t>to</a:t>
            </a:r>
            <a:r>
              <a:rPr/>
              <a:t> </a:t>
            </a:r>
            <a:r>
              <a:rPr/>
              <a:t>the</a:t>
            </a:r>
            <a:r>
              <a:rPr/>
              <a:t> </a:t>
            </a:r>
            <a:r>
              <a:rPr/>
              <a:t>first</a:t>
            </a:r>
            <a:r>
              <a:rPr/>
              <a:t> </a:t>
            </a:r>
            <a:r>
              <a:rPr/>
              <a:t>test</a:t>
            </a:r>
            <a:r>
              <a:rPr/>
              <a:t> </a:t>
            </a:r>
            <a:r>
              <a:rPr/>
              <a:t>when</a:t>
            </a:r>
            <a:r>
              <a:rPr/>
              <a:t> </a:t>
            </a:r>
            <a:r>
              <a:rPr/>
              <a:t>answering</a:t>
            </a:r>
            <a:r>
              <a:rPr/>
              <a:t> </a:t>
            </a:r>
            <a:r>
              <a:rPr/>
              <a:t>the</a:t>
            </a:r>
            <a:r>
              <a:rPr/>
              <a:t> </a:t>
            </a:r>
            <a:r>
              <a:rPr/>
              <a:t>second</a:t>
            </a:r>
            <a:r>
              <a:rPr/>
              <a:t> </a:t>
            </a:r>
            <a:r>
              <a:rPr/>
              <a:t>test.</a:t>
            </a:r>
          </a:p>
          <a:p>
            <a:pPr lvl="0" marL="0" indent="0">
              <a:buNone/>
            </a:pPr>
          </a:p>
          <a:p>
            <a:pPr lvl="0" marL="0" indent="0">
              <a:buNone/>
            </a:pPr>
            <a:r>
              <a:rPr/>
              <a:t>So</a:t>
            </a:r>
            <a:r>
              <a:rPr/>
              <a:t> </a:t>
            </a:r>
            <a:r>
              <a:rPr/>
              <a:t>you</a:t>
            </a:r>
            <a:r>
              <a:rPr/>
              <a:t> </a:t>
            </a:r>
            <a:r>
              <a:rPr/>
              <a:t>want</a:t>
            </a:r>
            <a:r>
              <a:rPr/>
              <a:t> </a:t>
            </a:r>
            <a:r>
              <a:rPr/>
              <a:t>a</a:t>
            </a:r>
            <a:r>
              <a:rPr/>
              <a:t> </a:t>
            </a:r>
            <a:r>
              <a:rPr/>
              <a:t>long</a:t>
            </a:r>
            <a:r>
              <a:rPr/>
              <a:t> </a:t>
            </a:r>
            <a:r>
              <a:rPr/>
              <a:t>enough</a:t>
            </a:r>
            <a:r>
              <a:rPr/>
              <a:t> </a:t>
            </a:r>
            <a:r>
              <a:rPr/>
              <a:t>time</a:t>
            </a:r>
            <a:r>
              <a:rPr/>
              <a:t> </a:t>
            </a:r>
            <a:r>
              <a:rPr/>
              <a:t>interval</a:t>
            </a:r>
            <a:r>
              <a:rPr/>
              <a:t> </a:t>
            </a:r>
            <a:r>
              <a:rPr/>
              <a:t>that</a:t>
            </a:r>
            <a:r>
              <a:rPr/>
              <a:t> </a:t>
            </a:r>
            <a:r>
              <a:rPr/>
              <a:t>there</a:t>
            </a:r>
            <a:r>
              <a:rPr/>
              <a:t> </a:t>
            </a:r>
            <a:r>
              <a:rPr/>
              <a:t>is</a:t>
            </a:r>
            <a:r>
              <a:rPr/>
              <a:t> </a:t>
            </a:r>
            <a:r>
              <a:rPr/>
              <a:t>no</a:t>
            </a:r>
            <a:r>
              <a:rPr/>
              <a:t> </a:t>
            </a:r>
            <a:r>
              <a:rPr/>
              <a:t>carry</a:t>
            </a:r>
            <a:r>
              <a:rPr/>
              <a:t> </a:t>
            </a:r>
            <a:r>
              <a:rPr/>
              <a:t>over</a:t>
            </a:r>
            <a:r>
              <a:rPr/>
              <a:t> </a:t>
            </a:r>
            <a:r>
              <a:rPr/>
              <a:t>effect.</a:t>
            </a:r>
          </a:p>
          <a:p>
            <a:pPr lvl="0" marL="0" indent="0">
              <a:buNone/>
            </a:pPr>
          </a:p>
          <a:p>
            <a:pPr lvl="0" marL="0" indent="0">
              <a:buNone/>
            </a:pPr>
            <a:r>
              <a:rPr/>
              <a:t>But</a:t>
            </a:r>
            <a:r>
              <a:rPr/>
              <a:t> </a:t>
            </a:r>
            <a:r>
              <a:rPr/>
              <a:t>too</a:t>
            </a:r>
            <a:r>
              <a:rPr/>
              <a:t> </a:t>
            </a:r>
            <a:r>
              <a:rPr/>
              <a:t>large</a:t>
            </a:r>
            <a:r>
              <a:rPr/>
              <a:t> </a:t>
            </a:r>
            <a:r>
              <a:rPr/>
              <a:t>an</a:t>
            </a:r>
            <a:r>
              <a:rPr/>
              <a:t> </a:t>
            </a:r>
            <a:r>
              <a:rPr/>
              <a:t>interval</a:t>
            </a:r>
            <a:r>
              <a:rPr/>
              <a:t> </a:t>
            </a:r>
            <a:r>
              <a:rPr/>
              <a:t>is</a:t>
            </a:r>
            <a:r>
              <a:rPr/>
              <a:t> </a:t>
            </a:r>
            <a:r>
              <a:rPr/>
              <a:t>also</a:t>
            </a:r>
            <a:r>
              <a:rPr/>
              <a:t> </a:t>
            </a:r>
            <a:r>
              <a:rPr/>
              <a:t>problematic.</a:t>
            </a:r>
            <a:r>
              <a:rPr/>
              <a:t> </a:t>
            </a:r>
            <a:r>
              <a:rPr/>
              <a:t>You</a:t>
            </a:r>
            <a:r>
              <a:rPr/>
              <a:t> </a:t>
            </a:r>
            <a:r>
              <a:rPr/>
              <a:t>want</a:t>
            </a:r>
            <a:r>
              <a:rPr/>
              <a:t> </a:t>
            </a:r>
            <a:r>
              <a:rPr/>
              <a:t>to</a:t>
            </a:r>
            <a:r>
              <a:rPr/>
              <a:t> </a:t>
            </a:r>
            <a:r>
              <a:rPr/>
              <a:t>make</a:t>
            </a:r>
            <a:r>
              <a:rPr/>
              <a:t> </a:t>
            </a:r>
            <a:r>
              <a:rPr/>
              <a:t>sure</a:t>
            </a:r>
            <a:r>
              <a:rPr/>
              <a:t> </a:t>
            </a:r>
            <a:r>
              <a:rPr/>
              <a:t>that</a:t>
            </a:r>
            <a:r>
              <a:rPr/>
              <a:t> </a:t>
            </a:r>
            <a:r>
              <a:rPr/>
              <a:t>the</a:t>
            </a:r>
            <a:r>
              <a:rPr/>
              <a:t> </a:t>
            </a:r>
            <a:r>
              <a:rPr/>
              <a:t>true</a:t>
            </a:r>
            <a:r>
              <a:rPr/>
              <a:t> </a:t>
            </a:r>
            <a:r>
              <a:rPr/>
              <a:t>score</a:t>
            </a:r>
            <a:r>
              <a:rPr/>
              <a:t> </a:t>
            </a:r>
            <a:r>
              <a:rPr/>
              <a:t>is</a:t>
            </a:r>
            <a:r>
              <a:rPr/>
              <a:t> </a:t>
            </a:r>
            <a:r>
              <a:rPr/>
              <a:t>the</a:t>
            </a:r>
            <a:r>
              <a:rPr/>
              <a:t> </a:t>
            </a:r>
            <a:r>
              <a:rPr/>
              <a:t>same</a:t>
            </a:r>
            <a:r>
              <a:rPr/>
              <a:t> </a:t>
            </a:r>
            <a:r>
              <a:rPr/>
              <a:t>(or</a:t>
            </a:r>
            <a:r>
              <a:rPr/>
              <a:t> </a:t>
            </a:r>
            <a:r>
              <a:rPr/>
              <a:t>very</a:t>
            </a:r>
            <a:r>
              <a:rPr/>
              <a:t> </a:t>
            </a:r>
            <a:r>
              <a:rPr/>
              <a:t>close)</a:t>
            </a:r>
          </a:p>
          <a:p>
            <a:pPr lvl="0" marL="0" indent="0">
              <a:buNone/>
            </a:pPr>
          </a:p>
          <a:p>
            <a:pPr lvl="0" marL="0" indent="0">
              <a:buNone/>
            </a:pPr>
            <a:r>
              <a:rPr/>
              <a:t>Over</a:t>
            </a:r>
            <a:r>
              <a:rPr/>
              <a:t> </a:t>
            </a:r>
            <a:r>
              <a:rPr/>
              <a:t>what</a:t>
            </a:r>
            <a:r>
              <a:rPr/>
              <a:t> </a:t>
            </a:r>
            <a:r>
              <a:rPr/>
              <a:t>size</a:t>
            </a:r>
            <a:r>
              <a:rPr/>
              <a:t> </a:t>
            </a:r>
            <a:r>
              <a:rPr/>
              <a:t>interval</a:t>
            </a:r>
            <a:r>
              <a:rPr/>
              <a:t> </a:t>
            </a:r>
            <a:r>
              <a:rPr/>
              <a:t>would</a:t>
            </a:r>
            <a:r>
              <a:rPr/>
              <a:t> </a:t>
            </a:r>
            <a:r>
              <a:rPr/>
              <a:t>you</a:t>
            </a:r>
            <a:r>
              <a:rPr/>
              <a:t> </a:t>
            </a:r>
            <a:r>
              <a:rPr/>
              <a:t>expect</a:t>
            </a:r>
            <a:r>
              <a:rPr/>
              <a:t> </a:t>
            </a:r>
            <a:r>
              <a:rPr/>
              <a:t>the</a:t>
            </a:r>
            <a:r>
              <a:rPr/>
              <a:t> </a:t>
            </a:r>
            <a:r>
              <a:rPr/>
              <a:t>measure</a:t>
            </a:r>
            <a:r>
              <a:rPr/>
              <a:t> </a:t>
            </a:r>
            <a:r>
              <a:rPr/>
              <a:t>to</a:t>
            </a:r>
            <a:r>
              <a:rPr/>
              <a:t> </a:t>
            </a:r>
            <a:r>
              <a:rPr/>
              <a:t>be</a:t>
            </a:r>
            <a:r>
              <a:rPr/>
              <a:t> </a:t>
            </a:r>
            <a:r>
              <a:rPr/>
              <a:t>stable?</a:t>
            </a:r>
            <a:r>
              <a:rPr/>
              <a:t> </a:t>
            </a:r>
            <a:r>
              <a:rPr/>
              <a:t>It</a:t>
            </a:r>
            <a:r>
              <a:rPr/>
              <a:t> </a:t>
            </a:r>
            <a:r>
              <a:rPr/>
              <a:t>depends</a:t>
            </a:r>
            <a:r>
              <a:rPr/>
              <a:t> </a:t>
            </a:r>
            <a:r>
              <a:rPr/>
              <a:t>on</a:t>
            </a:r>
            <a:r>
              <a:rPr/>
              <a:t> </a:t>
            </a:r>
            <a:r>
              <a:rPr/>
              <a:t>what</a:t>
            </a:r>
            <a:r>
              <a:rPr/>
              <a:t> </a:t>
            </a:r>
            <a:r>
              <a:rPr/>
              <a:t>you</a:t>
            </a:r>
            <a:r>
              <a:rPr/>
              <a:t> </a:t>
            </a:r>
            <a:r>
              <a:rPr/>
              <a:t>are</a:t>
            </a:r>
            <a:r>
              <a:rPr/>
              <a:t> </a:t>
            </a:r>
            <a:r>
              <a:rPr/>
              <a:t>measuring.</a:t>
            </a:r>
            <a:r>
              <a:rPr/>
              <a:t> </a:t>
            </a:r>
            <a:r>
              <a:rPr/>
              <a:t>Intelligence</a:t>
            </a:r>
            <a:r>
              <a:rPr/>
              <a:t> </a:t>
            </a:r>
            <a:r>
              <a:rPr/>
              <a:t>is</a:t>
            </a:r>
            <a:r>
              <a:rPr/>
              <a:t> </a:t>
            </a:r>
            <a:r>
              <a:rPr/>
              <a:t>likely</a:t>
            </a:r>
            <a:r>
              <a:rPr/>
              <a:t> </a:t>
            </a:r>
            <a:r>
              <a:rPr/>
              <a:t>to</a:t>
            </a:r>
            <a:r>
              <a:rPr/>
              <a:t> </a:t>
            </a:r>
            <a:r>
              <a:rPr/>
              <a:t>be</a:t>
            </a:r>
            <a:r>
              <a:rPr/>
              <a:t> </a:t>
            </a:r>
            <a:r>
              <a:rPr/>
              <a:t>stable</a:t>
            </a:r>
            <a:r>
              <a:rPr/>
              <a:t> </a:t>
            </a:r>
            <a:r>
              <a:rPr/>
              <a:t>along</a:t>
            </a:r>
            <a:r>
              <a:rPr/>
              <a:t> </a:t>
            </a:r>
            <a:r>
              <a:rPr/>
              <a:t>long</a:t>
            </a:r>
            <a:r>
              <a:rPr/>
              <a:t> </a:t>
            </a:r>
            <a:r>
              <a:rPr/>
              <a:t>time</a:t>
            </a:r>
            <a:r>
              <a:rPr/>
              <a:t> </a:t>
            </a:r>
            <a:r>
              <a:rPr/>
              <a:t>frames</a:t>
            </a:r>
            <a:r>
              <a:rPr/>
              <a:t> </a:t>
            </a:r>
            <a:r>
              <a:rPr/>
              <a:t>but</a:t>
            </a:r>
            <a:r>
              <a:rPr/>
              <a:t> </a:t>
            </a:r>
            <a:r>
              <a:rPr/>
              <a:t>mood</a:t>
            </a:r>
            <a:r>
              <a:rPr/>
              <a:t> </a:t>
            </a:r>
            <a:r>
              <a:rPr/>
              <a:t>changes</a:t>
            </a:r>
            <a:r>
              <a:rPr/>
              <a:t> </a:t>
            </a:r>
            <a:r>
              <a:rPr/>
              <a:t>rapidly.</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the</a:t>
            </a:r>
            <a:r>
              <a:rPr/>
              <a:t> </a:t>
            </a:r>
            <a:r>
              <a:rPr/>
              <a:t>researcher</a:t>
            </a:r>
            <a:r>
              <a:rPr/>
              <a:t> </a:t>
            </a:r>
            <a:r>
              <a:rPr/>
              <a:t>does</a:t>
            </a:r>
            <a:r>
              <a:rPr/>
              <a:t> </a:t>
            </a:r>
            <a:r>
              <a:rPr/>
              <a:t>the</a:t>
            </a:r>
            <a:r>
              <a:rPr/>
              <a:t> </a:t>
            </a:r>
            <a:r>
              <a:rPr/>
              <a:t>evaluation</a:t>
            </a:r>
            <a:r>
              <a:rPr/>
              <a:t> </a:t>
            </a:r>
            <a:r>
              <a:rPr/>
              <a:t>and</a:t>
            </a:r>
            <a:r>
              <a:rPr/>
              <a:t> </a:t>
            </a:r>
            <a:r>
              <a:rPr/>
              <a:t>there</a:t>
            </a:r>
            <a:r>
              <a:rPr/>
              <a:t> </a:t>
            </a:r>
            <a:r>
              <a:rPr/>
              <a:t>is</a:t>
            </a:r>
            <a:r>
              <a:rPr/>
              <a:t> </a:t>
            </a:r>
            <a:r>
              <a:rPr/>
              <a:t>concern</a:t>
            </a:r>
            <a:r>
              <a:rPr/>
              <a:t> </a:t>
            </a:r>
            <a:r>
              <a:rPr/>
              <a:t>that</a:t>
            </a:r>
            <a:r>
              <a:rPr/>
              <a:t> </a:t>
            </a:r>
            <a:r>
              <a:rPr/>
              <a:t>a</a:t>
            </a:r>
            <a:r>
              <a:rPr/>
              <a:t> </a:t>
            </a:r>
            <a:r>
              <a:rPr/>
              <a:t>subjective</a:t>
            </a:r>
            <a:r>
              <a:rPr/>
              <a:t> </a:t>
            </a:r>
            <a:r>
              <a:rPr/>
              <a:t>element</a:t>
            </a:r>
            <a:r>
              <a:rPr/>
              <a:t> </a:t>
            </a:r>
            <a:r>
              <a:rPr/>
              <a:t>may</a:t>
            </a:r>
            <a:r>
              <a:rPr/>
              <a:t> </a:t>
            </a:r>
            <a:r>
              <a:rPr/>
              <a:t>creep</a:t>
            </a:r>
            <a:r>
              <a:rPr/>
              <a:t> </a:t>
            </a:r>
            <a:r>
              <a:rPr/>
              <a:t>in</a:t>
            </a:r>
            <a:r>
              <a:rPr/>
              <a:t> </a:t>
            </a:r>
            <a:r>
              <a:rPr/>
              <a:t>and</a:t>
            </a:r>
            <a:r>
              <a:rPr/>
              <a:t> </a:t>
            </a:r>
            <a:r>
              <a:rPr/>
              <a:t>cause</a:t>
            </a:r>
            <a:r>
              <a:rPr/>
              <a:t> </a:t>
            </a:r>
            <a:r>
              <a:rPr/>
              <a:t>measurement</a:t>
            </a:r>
            <a:r>
              <a:rPr/>
              <a:t> </a:t>
            </a:r>
            <a:r>
              <a:rPr/>
              <a:t>error.</a:t>
            </a:r>
            <a:r>
              <a:rPr/>
              <a:t> </a:t>
            </a:r>
            <a:r>
              <a:rPr/>
              <a:t>Your</a:t>
            </a:r>
            <a:r>
              <a:rPr/>
              <a:t> </a:t>
            </a:r>
            <a:r>
              <a:rPr/>
              <a:t>observed</a:t>
            </a:r>
            <a:r>
              <a:rPr/>
              <a:t> </a:t>
            </a:r>
            <a:r>
              <a:rPr/>
              <a:t>score</a:t>
            </a:r>
            <a:r>
              <a:rPr/>
              <a:t> </a:t>
            </a:r>
            <a:r>
              <a:rPr/>
              <a:t>might</a:t>
            </a:r>
            <a:r>
              <a:rPr/>
              <a:t> </a:t>
            </a:r>
            <a:r>
              <a:rPr/>
              <a:t>be</a:t>
            </a:r>
            <a:r>
              <a:rPr/>
              <a:t> </a:t>
            </a:r>
            <a:r>
              <a:rPr/>
              <a:t>higher</a:t>
            </a:r>
            <a:r>
              <a:rPr/>
              <a:t> </a:t>
            </a:r>
            <a:r>
              <a:rPr/>
              <a:t>or</a:t>
            </a:r>
            <a:r>
              <a:rPr/>
              <a:t> </a:t>
            </a:r>
            <a:r>
              <a:rPr/>
              <a:t>lower</a:t>
            </a:r>
            <a:r>
              <a:rPr/>
              <a:t> </a:t>
            </a:r>
            <a:r>
              <a:rPr/>
              <a:t>depending</a:t>
            </a:r>
            <a:r>
              <a:rPr/>
              <a:t> </a:t>
            </a:r>
            <a:r>
              <a:rPr/>
              <a:t>only</a:t>
            </a:r>
            <a:r>
              <a:rPr/>
              <a:t> </a:t>
            </a:r>
            <a:r>
              <a:rPr/>
              <a:t>on</a:t>
            </a:r>
            <a:r>
              <a:rPr/>
              <a:t> </a:t>
            </a:r>
            <a:r>
              <a:rPr/>
              <a:t>who</a:t>
            </a:r>
            <a:r>
              <a:rPr/>
              <a:t> </a:t>
            </a:r>
            <a:r>
              <a:rPr/>
              <a:t>is</a:t>
            </a:r>
            <a:r>
              <a:rPr/>
              <a:t> </a:t>
            </a:r>
            <a:r>
              <a:rPr/>
              <a:t>rating</a:t>
            </a:r>
            <a:r>
              <a:rPr/>
              <a:t> </a:t>
            </a:r>
            <a:r>
              <a:rPr/>
              <a:t>you.</a:t>
            </a:r>
          </a:p>
          <a:p>
            <a:pPr lvl="0" marL="0" indent="0">
              <a:buNone/>
            </a:pPr>
          </a:p>
          <a:p>
            <a:pPr lvl="0" marL="0" indent="0">
              <a:buNone/>
            </a:pPr>
            <a:r>
              <a:rPr/>
              <a:t>Reliability</a:t>
            </a:r>
            <a:r>
              <a:rPr/>
              <a:t> </a:t>
            </a:r>
            <a:r>
              <a:rPr/>
              <a:t>is</a:t>
            </a:r>
            <a:r>
              <a:rPr/>
              <a:t> </a:t>
            </a:r>
            <a:r>
              <a:rPr/>
              <a:t>pretty</a:t>
            </a:r>
            <a:r>
              <a:rPr/>
              <a:t> </a:t>
            </a:r>
            <a:r>
              <a:rPr/>
              <a:t>simple</a:t>
            </a:r>
            <a:r>
              <a:rPr/>
              <a:t> </a:t>
            </a:r>
            <a:r>
              <a:rPr/>
              <a:t>to</a:t>
            </a:r>
            <a:r>
              <a:rPr/>
              <a:t> </a:t>
            </a:r>
            <a:r>
              <a:rPr/>
              <a:t>measure</a:t>
            </a:r>
            <a:r>
              <a:rPr/>
              <a:t> </a:t>
            </a:r>
            <a:r>
              <a:rPr/>
              <a:t>in</a:t>
            </a:r>
            <a:r>
              <a:rPr/>
              <a:t> </a:t>
            </a:r>
            <a:r>
              <a:rPr/>
              <a:t>this</a:t>
            </a:r>
            <a:r>
              <a:rPr/>
              <a:t> </a:t>
            </a:r>
            <a:r>
              <a:rPr/>
              <a:t>setting,</a:t>
            </a:r>
            <a:r>
              <a:rPr/>
              <a:t> </a:t>
            </a:r>
            <a:r>
              <a:rPr/>
              <a:t>if</a:t>
            </a:r>
            <a:r>
              <a:rPr/>
              <a:t> </a:t>
            </a:r>
            <a:r>
              <a:rPr/>
              <a:t>you</a:t>
            </a:r>
            <a:r>
              <a:rPr/>
              <a:t> </a:t>
            </a:r>
            <a:r>
              <a:rPr/>
              <a:t>have</a:t>
            </a:r>
            <a:r>
              <a:rPr/>
              <a:t> </a:t>
            </a:r>
            <a:r>
              <a:rPr/>
              <a:t>the</a:t>
            </a:r>
            <a:r>
              <a:rPr/>
              <a:t> </a:t>
            </a:r>
            <a:r>
              <a:rPr/>
              <a:t>resources.</a:t>
            </a:r>
            <a:r>
              <a:rPr/>
              <a:t> </a:t>
            </a:r>
            <a:r>
              <a:rPr/>
              <a:t>Just</a:t>
            </a:r>
            <a:r>
              <a:rPr/>
              <a:t> </a:t>
            </a:r>
            <a:r>
              <a:rPr/>
              <a:t>get</a:t>
            </a:r>
            <a:r>
              <a:rPr/>
              <a:t> </a:t>
            </a:r>
            <a:r>
              <a:rPr/>
              <a:t>two</a:t>
            </a:r>
            <a:r>
              <a:rPr/>
              <a:t> </a:t>
            </a:r>
            <a:r>
              <a:rPr/>
              <a:t>raters</a:t>
            </a:r>
            <a:r>
              <a:rPr/>
              <a:t> </a:t>
            </a:r>
            <a:r>
              <a:rPr/>
              <a:t>and</a:t>
            </a:r>
            <a:r>
              <a:rPr/>
              <a:t> </a:t>
            </a:r>
            <a:r>
              <a:rPr/>
              <a:t>have</a:t>
            </a:r>
            <a:r>
              <a:rPr/>
              <a:t> </a:t>
            </a:r>
            <a:r>
              <a:rPr/>
              <a:t>them</a:t>
            </a:r>
            <a:r>
              <a:rPr/>
              <a:t> </a:t>
            </a:r>
            <a:r>
              <a:rPr/>
              <a:t>both</a:t>
            </a:r>
            <a:r>
              <a:rPr/>
              <a:t> </a:t>
            </a:r>
            <a:r>
              <a:rPr/>
              <a:t>compute</a:t>
            </a:r>
            <a:r>
              <a:rPr/>
              <a:t> </a:t>
            </a:r>
            <a:r>
              <a:rPr/>
              <a:t>the</a:t>
            </a:r>
            <a:r>
              <a:rPr/>
              <a:t> </a:t>
            </a:r>
            <a:r>
              <a:rPr/>
              <a:t>measurement.</a:t>
            </a:r>
            <a:r>
              <a:rPr/>
              <a:t> </a:t>
            </a:r>
            <a:r>
              <a:rPr/>
              <a:t>If</a:t>
            </a:r>
            <a:r>
              <a:rPr/>
              <a:t> </a:t>
            </a:r>
            <a:r>
              <a:rPr/>
              <a:t>the</a:t>
            </a:r>
            <a:r>
              <a:rPr/>
              <a:t> </a:t>
            </a:r>
            <a:r>
              <a:rPr/>
              <a:t>correlation</a:t>
            </a:r>
            <a:r>
              <a:rPr/>
              <a:t> </a:t>
            </a:r>
            <a:r>
              <a:rPr/>
              <a:t>between</a:t>
            </a:r>
            <a:r>
              <a:rPr/>
              <a:t> </a:t>
            </a:r>
            <a:r>
              <a:rPr/>
              <a:t>the</a:t>
            </a:r>
            <a:r>
              <a:rPr/>
              <a:t> </a:t>
            </a:r>
            <a:r>
              <a:rPr/>
              <a:t>two</a:t>
            </a:r>
            <a:r>
              <a:rPr/>
              <a:t> </a:t>
            </a:r>
            <a:r>
              <a:rPr/>
              <a:t>raters</a:t>
            </a:r>
            <a:r>
              <a:rPr/>
              <a:t> </a:t>
            </a:r>
            <a:r>
              <a:rPr/>
              <a:t>is</a:t>
            </a:r>
            <a:r>
              <a:rPr/>
              <a:t> </a:t>
            </a:r>
            <a:r>
              <a:rPr/>
              <a:t>high,</a:t>
            </a:r>
            <a:r>
              <a:rPr/>
              <a:t> </a:t>
            </a:r>
            <a:r>
              <a:rPr/>
              <a:t>you</a:t>
            </a:r>
            <a:r>
              <a:rPr/>
              <a:t> </a:t>
            </a:r>
            <a:r>
              <a:rPr/>
              <a:t>have</a:t>
            </a:r>
            <a:r>
              <a:rPr/>
              <a:t> </a:t>
            </a:r>
            <a:r>
              <a:rPr/>
              <a:t>good</a:t>
            </a:r>
            <a:r>
              <a:rPr/>
              <a:t> </a:t>
            </a:r>
            <a:r>
              <a:rPr/>
              <a:t>reliability.</a:t>
            </a:r>
          </a:p>
          <a:p>
            <a:pPr lvl="0" marL="0" indent="0">
              <a:buNone/>
            </a:pPr>
          </a:p>
          <a:p>
            <a:pPr lvl="0" marL="0" indent="0">
              <a:buNone/>
            </a:pPr>
            <a:r>
              <a:rPr/>
              <a:t>Rather</a:t>
            </a:r>
            <a:r>
              <a:rPr/>
              <a:t> </a:t>
            </a:r>
            <a:r>
              <a:rPr/>
              <a:t>than</a:t>
            </a:r>
            <a:r>
              <a:rPr/>
              <a:t> </a:t>
            </a:r>
            <a:r>
              <a:rPr/>
              <a:t>computing</a:t>
            </a:r>
            <a:r>
              <a:rPr/>
              <a:t> </a:t>
            </a:r>
            <a:r>
              <a:rPr/>
              <a:t>a</a:t>
            </a:r>
            <a:r>
              <a:rPr/>
              <a:t> </a:t>
            </a:r>
            <a:r>
              <a:rPr/>
              <a:t>direct</a:t>
            </a:r>
            <a:r>
              <a:rPr/>
              <a:t> </a:t>
            </a:r>
            <a:r>
              <a:rPr/>
              <a:t>correlation,</a:t>
            </a:r>
            <a:r>
              <a:rPr/>
              <a:t> </a:t>
            </a:r>
            <a:r>
              <a:rPr/>
              <a:t>inter-rater</a:t>
            </a:r>
            <a:r>
              <a:rPr/>
              <a:t> </a:t>
            </a:r>
            <a:r>
              <a:rPr/>
              <a:t>reliability</a:t>
            </a:r>
            <a:r>
              <a:rPr/>
              <a:t> </a:t>
            </a:r>
            <a:r>
              <a:rPr/>
              <a:t>is</a:t>
            </a:r>
            <a:r>
              <a:rPr/>
              <a:t> </a:t>
            </a:r>
            <a:r>
              <a:rPr/>
              <a:t>usually</a:t>
            </a:r>
            <a:r>
              <a:rPr/>
              <a:t> </a:t>
            </a:r>
            <a:r>
              <a:rPr/>
              <a:t>computed</a:t>
            </a:r>
            <a:r>
              <a:rPr/>
              <a:t> </a:t>
            </a:r>
            <a:r>
              <a:rPr/>
              <a:t>as</a:t>
            </a:r>
            <a:r>
              <a:rPr/>
              <a:t> </a:t>
            </a:r>
            <a:r>
              <a:rPr/>
              <a:t>an</a:t>
            </a:r>
            <a:r>
              <a:rPr/>
              <a:t> </a:t>
            </a:r>
            <a:r>
              <a:rPr/>
              <a:t>intra-class</a:t>
            </a:r>
            <a:r>
              <a:rPr/>
              <a:t> </a:t>
            </a:r>
            <a:r>
              <a:rPr/>
              <a:t>correlation.</a:t>
            </a:r>
            <a:r>
              <a:rPr/>
              <a:t> </a:t>
            </a:r>
            <a:r>
              <a:rPr/>
              <a:t>The</a:t>
            </a:r>
            <a:r>
              <a:rPr/>
              <a:t> </a:t>
            </a:r>
            <a:r>
              <a:rPr/>
              <a:t>intraclass</a:t>
            </a:r>
            <a:r>
              <a:rPr/>
              <a:t> </a:t>
            </a:r>
            <a:r>
              <a:rPr/>
              <a:t>correlation</a:t>
            </a:r>
            <a:r>
              <a:rPr/>
              <a:t> </a:t>
            </a:r>
            <a:r>
              <a:rPr/>
              <a:t>generalizes</a:t>
            </a:r>
            <a:r>
              <a:rPr/>
              <a:t> </a:t>
            </a:r>
            <a:r>
              <a:rPr/>
              <a:t>naturally</a:t>
            </a:r>
            <a:r>
              <a:rPr/>
              <a:t> </a:t>
            </a:r>
            <a:r>
              <a:rPr/>
              <a:t>to</a:t>
            </a:r>
            <a:r>
              <a:rPr/>
              <a:t> </a:t>
            </a:r>
            <a:r>
              <a:rPr/>
              <a:t>more</a:t>
            </a:r>
            <a:r>
              <a:rPr/>
              <a:t> </a:t>
            </a:r>
            <a:r>
              <a:rPr/>
              <a:t>complex</a:t>
            </a:r>
            <a:r>
              <a:rPr/>
              <a:t> </a:t>
            </a:r>
            <a:r>
              <a:rPr/>
              <a:t>settings.</a:t>
            </a:r>
          </a:p>
          <a:p>
            <a:pPr lvl="0" marL="0" indent="0">
              <a:buNone/>
            </a:pPr>
          </a:p>
          <a:p>
            <a:pPr lvl="0" marL="0" indent="0">
              <a:buNone/>
            </a:pPr>
            <a:r>
              <a:rPr/>
              <a:t>If</a:t>
            </a:r>
            <a:r>
              <a:rPr/>
              <a:t> </a:t>
            </a:r>
            <a:r>
              <a:rPr/>
              <a:t>your</a:t>
            </a:r>
            <a:r>
              <a:rPr/>
              <a:t> </a:t>
            </a:r>
            <a:r>
              <a:rPr/>
              <a:t>measurement</a:t>
            </a:r>
            <a:r>
              <a:rPr/>
              <a:t> </a:t>
            </a:r>
            <a:r>
              <a:rPr/>
              <a:t>is</a:t>
            </a:r>
            <a:r>
              <a:rPr/>
              <a:t> </a:t>
            </a:r>
            <a:r>
              <a:rPr/>
              <a:t>binary</a:t>
            </a:r>
            <a:r>
              <a:rPr/>
              <a:t> </a:t>
            </a:r>
            <a:r>
              <a:rPr/>
              <a:t>(note</a:t>
            </a:r>
            <a:r>
              <a:rPr/>
              <a:t> </a:t>
            </a:r>
            <a:r>
              <a:rPr/>
              <a:t>the</a:t>
            </a:r>
            <a:r>
              <a:rPr/>
              <a:t> </a:t>
            </a:r>
            <a:r>
              <a:rPr/>
              <a:t>entire</a:t>
            </a:r>
            <a:r>
              <a:rPr/>
              <a:t> </a:t>
            </a:r>
            <a:r>
              <a:rPr/>
              <a:t>measurement</a:t>
            </a:r>
            <a:r>
              <a:rPr/>
              <a:t> </a:t>
            </a:r>
            <a:r>
              <a:rPr/>
              <a:t>is</a:t>
            </a:r>
            <a:r>
              <a:rPr/>
              <a:t> </a:t>
            </a:r>
            <a:r>
              <a:rPr/>
              <a:t>binary,</a:t>
            </a:r>
            <a:r>
              <a:rPr/>
              <a:t> </a:t>
            </a:r>
            <a:r>
              <a:rPr/>
              <a:t>which</a:t>
            </a:r>
            <a:r>
              <a:rPr/>
              <a:t> </a:t>
            </a:r>
            <a:r>
              <a:rPr/>
              <a:t>is</a:t>
            </a:r>
            <a:r>
              <a:rPr/>
              <a:t> </a:t>
            </a:r>
            <a:r>
              <a:rPr/>
              <a:t>not</a:t>
            </a:r>
            <a:r>
              <a:rPr/>
              <a:t> </a:t>
            </a:r>
            <a:r>
              <a:rPr/>
              <a:t>the</a:t>
            </a:r>
            <a:r>
              <a:rPr/>
              <a:t> </a:t>
            </a:r>
            <a:r>
              <a:rPr/>
              <a:t>same</a:t>
            </a:r>
            <a:r>
              <a:rPr/>
              <a:t> </a:t>
            </a:r>
            <a:r>
              <a:rPr/>
              <a:t>as</a:t>
            </a:r>
            <a:r>
              <a:rPr/>
              <a:t> </a:t>
            </a:r>
            <a:r>
              <a:rPr/>
              <a:t>saying</a:t>
            </a:r>
            <a:r>
              <a:rPr/>
              <a:t> </a:t>
            </a:r>
            <a:r>
              <a:rPr/>
              <a:t>that</a:t>
            </a:r>
            <a:r>
              <a:rPr/>
              <a:t> </a:t>
            </a:r>
            <a:r>
              <a:rPr/>
              <a:t>the</a:t>
            </a:r>
            <a:r>
              <a:rPr/>
              <a:t> </a:t>
            </a:r>
            <a:r>
              <a:rPr/>
              <a:t>individual</a:t>
            </a:r>
            <a:r>
              <a:rPr/>
              <a:t> </a:t>
            </a:r>
            <a:r>
              <a:rPr/>
              <a:t>components</a:t>
            </a:r>
            <a:r>
              <a:rPr/>
              <a:t> </a:t>
            </a:r>
            <a:r>
              <a:rPr/>
              <a:t>of</a:t>
            </a:r>
            <a:r>
              <a:rPr/>
              <a:t> </a:t>
            </a:r>
            <a:r>
              <a:rPr/>
              <a:t>a</a:t>
            </a:r>
            <a:r>
              <a:rPr/>
              <a:t> </a:t>
            </a:r>
            <a:r>
              <a:rPr/>
              <a:t>composite</a:t>
            </a:r>
            <a:r>
              <a:rPr/>
              <a:t> </a:t>
            </a:r>
            <a:r>
              <a:rPr/>
              <a:t>score</a:t>
            </a:r>
            <a:r>
              <a:rPr/>
              <a:t> </a:t>
            </a:r>
            <a:r>
              <a:rPr/>
              <a:t>are</a:t>
            </a:r>
            <a:r>
              <a:rPr/>
              <a:t> </a:t>
            </a:r>
            <a:r>
              <a:rPr/>
              <a:t>binary),</a:t>
            </a:r>
            <a:r>
              <a:rPr/>
              <a:t> </a:t>
            </a:r>
            <a:r>
              <a:rPr/>
              <a:t>then</a:t>
            </a:r>
            <a:r>
              <a:rPr/>
              <a:t> </a:t>
            </a:r>
            <a:r>
              <a:rPr/>
              <a:t>a</a:t>
            </a:r>
            <a:r>
              <a:rPr/>
              <a:t> </a:t>
            </a:r>
            <a:r>
              <a:rPr/>
              <a:t>different</a:t>
            </a:r>
            <a:r>
              <a:rPr/>
              <a:t> </a:t>
            </a:r>
            <a:r>
              <a:rPr/>
              <a:t>statistic,</a:t>
            </a:r>
            <a:r>
              <a:rPr/>
              <a:t> </a:t>
            </a:r>
            <a:r>
              <a:rPr/>
              <a:t>Cohen’s</a:t>
            </a:r>
            <a:r>
              <a:rPr/>
              <a:t> </a:t>
            </a:r>
            <a:r>
              <a:rPr/>
              <a:t>Kappa</a:t>
            </a:r>
            <a:r>
              <a:rPr/>
              <a:t> </a:t>
            </a:r>
            <a:r>
              <a:rPr/>
              <a:t>is</a:t>
            </a:r>
            <a:r>
              <a:rPr/>
              <a:t> </a:t>
            </a:r>
            <a:r>
              <a:rPr/>
              <a:t>used.</a:t>
            </a:r>
            <a:r>
              <a:rPr/>
              <a:t> </a:t>
            </a:r>
            <a:r>
              <a:rPr/>
              <a:t>Like</a:t>
            </a:r>
            <a:r>
              <a:rPr/>
              <a:t> </a:t>
            </a:r>
            <a:r>
              <a:rPr/>
              <a:t>the</a:t>
            </a:r>
            <a:r>
              <a:rPr/>
              <a:t> </a:t>
            </a:r>
            <a:r>
              <a:rPr/>
              <a:t>intraclass</a:t>
            </a:r>
            <a:r>
              <a:rPr/>
              <a:t> </a:t>
            </a:r>
            <a:r>
              <a:rPr/>
              <a:t>correlation,</a:t>
            </a:r>
            <a:r>
              <a:rPr/>
              <a:t> </a:t>
            </a:r>
            <a:r>
              <a:rPr/>
              <a:t>there</a:t>
            </a:r>
            <a:r>
              <a:rPr/>
              <a:t> </a:t>
            </a:r>
            <a:r>
              <a:rPr/>
              <a:t>are</a:t>
            </a:r>
            <a:r>
              <a:rPr/>
              <a:t> </a:t>
            </a:r>
            <a:r>
              <a:rPr/>
              <a:t>extensions</a:t>
            </a:r>
            <a:r>
              <a:rPr/>
              <a:t> </a:t>
            </a:r>
            <a:r>
              <a:rPr/>
              <a:t>of</a:t>
            </a:r>
            <a:r>
              <a:rPr/>
              <a:t> </a:t>
            </a:r>
            <a:r>
              <a:rPr/>
              <a:t>Kappa</a:t>
            </a:r>
            <a:r>
              <a:rPr/>
              <a:t> </a:t>
            </a:r>
            <a:r>
              <a:rPr/>
              <a:t>to</a:t>
            </a:r>
            <a:r>
              <a:rPr/>
              <a:t> </a:t>
            </a:r>
            <a:r>
              <a:rPr/>
              <a:t>multiple</a:t>
            </a:r>
            <a:r>
              <a:rPr/>
              <a:t> </a:t>
            </a:r>
            <a:r>
              <a:rPr/>
              <a:t>raters.</a:t>
            </a:r>
          </a:p>
          <a:p>
            <a:pPr lvl="0" marL="0" indent="0">
              <a:buNone/>
            </a:pPr>
          </a:p>
          <a:p>
            <a:pPr lvl="0" marL="0" indent="0">
              <a:buNone/>
            </a:pPr>
            <a:r>
              <a:rPr/>
              <a:t>You</a:t>
            </a:r>
            <a:r>
              <a:rPr/>
              <a:t> </a:t>
            </a:r>
            <a:r>
              <a:rPr/>
              <a:t>can’t</a:t>
            </a:r>
            <a:r>
              <a:rPr/>
              <a:t> </a:t>
            </a:r>
            <a:r>
              <a:rPr/>
              <a:t>always</a:t>
            </a:r>
            <a:r>
              <a:rPr/>
              <a:t> </a:t>
            </a:r>
            <a:r>
              <a:rPr/>
              <a:t>have</a:t>
            </a:r>
            <a:r>
              <a:rPr/>
              <a:t> </a:t>
            </a:r>
            <a:r>
              <a:rPr/>
              <a:t>all</a:t>
            </a:r>
            <a:r>
              <a:rPr/>
              <a:t> </a:t>
            </a:r>
            <a:r>
              <a:rPr/>
              <a:t>the</a:t>
            </a:r>
            <a:r>
              <a:rPr/>
              <a:t> </a:t>
            </a:r>
            <a:r>
              <a:rPr/>
              <a:t>raters</a:t>
            </a:r>
            <a:r>
              <a:rPr/>
              <a:t> </a:t>
            </a:r>
            <a:r>
              <a:rPr/>
              <a:t>rate</a:t>
            </a:r>
            <a:r>
              <a:rPr/>
              <a:t> </a:t>
            </a:r>
            <a:r>
              <a:rPr/>
              <a:t>all</a:t>
            </a:r>
            <a:r>
              <a:rPr/>
              <a:t> </a:t>
            </a:r>
            <a:r>
              <a:rPr/>
              <a:t>the</a:t>
            </a:r>
            <a:r>
              <a:rPr/>
              <a:t> </a:t>
            </a:r>
            <a:r>
              <a:rPr/>
              <a:t>patients,</a:t>
            </a:r>
            <a:r>
              <a:rPr/>
              <a:t> </a:t>
            </a:r>
            <a:r>
              <a:rPr/>
              <a:t>especially</a:t>
            </a:r>
            <a:r>
              <a:rPr/>
              <a:t> </a:t>
            </a:r>
            <a:r>
              <a:rPr/>
              <a:t>if</a:t>
            </a:r>
            <a:r>
              <a:rPr/>
              <a:t> </a:t>
            </a:r>
            <a:r>
              <a:rPr/>
              <a:t>you</a:t>
            </a:r>
            <a:r>
              <a:rPr/>
              <a:t> </a:t>
            </a:r>
            <a:r>
              <a:rPr/>
              <a:t>have</a:t>
            </a:r>
            <a:r>
              <a:rPr/>
              <a:t> </a:t>
            </a:r>
            <a:r>
              <a:rPr/>
              <a:t>more</a:t>
            </a:r>
            <a:r>
              <a:rPr/>
              <a:t> </a:t>
            </a:r>
            <a:r>
              <a:rPr/>
              <a:t>than</a:t>
            </a:r>
            <a:r>
              <a:rPr/>
              <a:t> </a:t>
            </a:r>
            <a:r>
              <a:rPr/>
              <a:t>two</a:t>
            </a:r>
            <a:r>
              <a:rPr/>
              <a:t> </a:t>
            </a:r>
            <a:r>
              <a:rPr/>
              <a:t>raters.</a:t>
            </a:r>
            <a:r>
              <a:rPr/>
              <a:t> </a:t>
            </a:r>
            <a:r>
              <a:rPr/>
              <a:t>There</a:t>
            </a:r>
            <a:r>
              <a:rPr/>
              <a:t> </a:t>
            </a:r>
            <a:r>
              <a:rPr/>
              <a:t>are</a:t>
            </a:r>
            <a:r>
              <a:rPr/>
              <a:t> </a:t>
            </a:r>
            <a:r>
              <a:rPr/>
              <a:t>extensions</a:t>
            </a:r>
            <a:r>
              <a:rPr/>
              <a:t> </a:t>
            </a:r>
            <a:r>
              <a:rPr/>
              <a:t>to</a:t>
            </a:r>
            <a:r>
              <a:rPr/>
              <a:t> </a:t>
            </a:r>
            <a:r>
              <a:rPr/>
              <a:t>cases</a:t>
            </a:r>
            <a:r>
              <a:rPr/>
              <a:t> </a:t>
            </a:r>
            <a:r>
              <a:rPr/>
              <a:t>where</a:t>
            </a:r>
            <a:r>
              <a:rPr/>
              <a:t> </a:t>
            </a:r>
            <a:r>
              <a:rPr/>
              <a:t>you</a:t>
            </a:r>
            <a:r>
              <a:rPr/>
              <a:t> </a:t>
            </a:r>
            <a:r>
              <a:rPr/>
              <a:t>have</a:t>
            </a:r>
            <a:r>
              <a:rPr/>
              <a:t> </a:t>
            </a:r>
            <a:r>
              <a:rPr/>
              <a:t>random</a:t>
            </a:r>
            <a:r>
              <a:rPr/>
              <a:t> </a:t>
            </a:r>
            <a:r>
              <a:rPr/>
              <a:t>assignments</a:t>
            </a:r>
            <a:r>
              <a:rPr/>
              <a:t> </a:t>
            </a:r>
            <a:r>
              <a:rPr/>
              <a:t>of</a:t>
            </a:r>
            <a:r>
              <a:rPr/>
              <a:t> </a:t>
            </a:r>
            <a:r>
              <a:rPr/>
              <a:t>patients</a:t>
            </a:r>
            <a:r>
              <a:rPr/>
              <a:t> </a:t>
            </a:r>
            <a:r>
              <a:rPr/>
              <a:t>to</a:t>
            </a:r>
            <a:r>
              <a:rPr/>
              <a:t> </a:t>
            </a:r>
            <a:r>
              <a:rPr/>
              <a:t>different</a:t>
            </a:r>
            <a:r>
              <a:rPr/>
              <a:t> </a:t>
            </a:r>
            <a:r>
              <a:rPr/>
              <a:t>raters,</a:t>
            </a:r>
            <a:r>
              <a:rPr/>
              <a:t> </a:t>
            </a:r>
            <a:r>
              <a:rPr/>
              <a:t>but</a:t>
            </a:r>
            <a:r>
              <a:rPr/>
              <a:t> </a:t>
            </a:r>
            <a:r>
              <a:rPr/>
              <a:t>the</a:t>
            </a:r>
            <a:r>
              <a:rPr/>
              <a:t> </a:t>
            </a:r>
            <a:r>
              <a:rPr/>
              <a:t>formulas</a:t>
            </a:r>
            <a:r>
              <a:rPr/>
              <a:t> </a:t>
            </a:r>
            <a:r>
              <a:rPr/>
              <a:t>are</a:t>
            </a:r>
            <a:r>
              <a:rPr/>
              <a:t> </a:t>
            </a:r>
            <a:r>
              <a:rPr/>
              <a:t>tricky.</a:t>
            </a:r>
          </a:p>
          <a:p>
            <a:pPr lvl="0" marL="0" indent="0">
              <a:buNone/>
            </a:pPr>
          </a:p>
          <a:p>
            <a:pPr lvl="0" marL="0" indent="0">
              <a:buNone/>
            </a:pPr>
            <a:r>
              <a:rPr/>
              <a:t>I</a:t>
            </a:r>
            <a:r>
              <a:rPr/>
              <a:t> </a:t>
            </a:r>
            <a:r>
              <a:rPr/>
              <a:t>say</a:t>
            </a:r>
            <a:r>
              <a:rPr/>
              <a:t> </a:t>
            </a:r>
            <a:r>
              <a:rPr/>
              <a:t>that,</a:t>
            </a:r>
            <a:r>
              <a:rPr/>
              <a:t> </a:t>
            </a:r>
            <a:r>
              <a:rPr/>
              <a:t>even</a:t>
            </a:r>
            <a:r>
              <a:rPr/>
              <a:t> </a:t>
            </a:r>
            <a:r>
              <a:rPr/>
              <a:t>though</a:t>
            </a:r>
            <a:r>
              <a:rPr/>
              <a:t> </a:t>
            </a:r>
            <a:r>
              <a:rPr/>
              <a:t>I</a:t>
            </a:r>
            <a:r>
              <a:rPr/>
              <a:t> </a:t>
            </a:r>
            <a:r>
              <a:rPr/>
              <a:t>like</a:t>
            </a:r>
            <a:r>
              <a:rPr/>
              <a:t> </a:t>
            </a:r>
            <a:r>
              <a:rPr/>
              <a:t>formulas.</a:t>
            </a:r>
            <a:r>
              <a:rPr/>
              <a:t> </a:t>
            </a:r>
            <a:r>
              <a:rPr/>
              <a:t>It’s</a:t>
            </a:r>
            <a:r>
              <a:rPr/>
              <a:t> </a:t>
            </a:r>
            <a:r>
              <a:rPr/>
              <a:t>not</a:t>
            </a:r>
            <a:r>
              <a:rPr/>
              <a:t> </a:t>
            </a:r>
            <a:r>
              <a:rPr/>
              <a:t>tricky</a:t>
            </a:r>
            <a:r>
              <a:rPr/>
              <a:t> </a:t>
            </a:r>
            <a:r>
              <a:rPr/>
              <a:t>so</a:t>
            </a:r>
            <a:r>
              <a:rPr/>
              <a:t> </a:t>
            </a:r>
            <a:r>
              <a:rPr/>
              <a:t>much</a:t>
            </a:r>
            <a:r>
              <a:rPr/>
              <a:t> </a:t>
            </a:r>
            <a:r>
              <a:rPr/>
              <a:t>as</a:t>
            </a:r>
            <a:r>
              <a:rPr/>
              <a:t> </a:t>
            </a:r>
            <a:r>
              <a:rPr/>
              <a:t>tedious.</a:t>
            </a:r>
            <a:r>
              <a:rPr/>
              <a:t> </a:t>
            </a:r>
            <a:r>
              <a:rPr/>
              <a:t>So</a:t>
            </a:r>
            <a:r>
              <a:rPr/>
              <a:t> </a:t>
            </a:r>
            <a:r>
              <a:rPr/>
              <a:t>I</a:t>
            </a:r>
            <a:r>
              <a:rPr/>
              <a:t> </a:t>
            </a:r>
            <a:r>
              <a:rPr/>
              <a:t>do</a:t>
            </a:r>
            <a:r>
              <a:rPr/>
              <a:t> </a:t>
            </a:r>
            <a:r>
              <a:rPr/>
              <a:t>not</a:t>
            </a:r>
            <a:r>
              <a:rPr/>
              <a:t> </a:t>
            </a:r>
            <a:r>
              <a:rPr/>
              <a:t>want</a:t>
            </a:r>
            <a:r>
              <a:rPr/>
              <a:t> </a:t>
            </a:r>
            <a:r>
              <a:rPr/>
              <a:t>to</a:t>
            </a:r>
            <a:r>
              <a:rPr/>
              <a:t> </a:t>
            </a:r>
            <a:r>
              <a:rPr/>
              <a:t>share</a:t>
            </a:r>
            <a:r>
              <a:rPr/>
              <a:t> </a:t>
            </a:r>
            <a:r>
              <a:rPr/>
              <a:t>all</a:t>
            </a:r>
            <a:r>
              <a:rPr/>
              <a:t> </a:t>
            </a:r>
            <a:r>
              <a:rPr/>
              <a:t>the</a:t>
            </a:r>
            <a:r>
              <a:rPr/>
              <a:t> </a:t>
            </a:r>
            <a:r>
              <a:rPr/>
              <a:t>details</a:t>
            </a:r>
            <a:r>
              <a:rPr/>
              <a:t> </a:t>
            </a:r>
            <a:r>
              <a:rPr/>
              <a:t>here.</a:t>
            </a:r>
            <a:r>
              <a:rPr/>
              <a:t> </a:t>
            </a:r>
            <a:r>
              <a:rPr/>
              <a:t>If</a:t>
            </a:r>
            <a:r>
              <a:rPr/>
              <a:t> </a:t>
            </a:r>
            <a:r>
              <a:rPr/>
              <a:t>you</a:t>
            </a:r>
            <a:r>
              <a:rPr/>
              <a:t> </a:t>
            </a:r>
            <a:r>
              <a:rPr/>
              <a:t>are</a:t>
            </a:r>
            <a:r>
              <a:rPr/>
              <a:t> </a:t>
            </a:r>
            <a:r>
              <a:rPr/>
              <a:t>interested</a:t>
            </a:r>
            <a:r>
              <a:rPr/>
              <a:t> </a:t>
            </a:r>
            <a:r>
              <a:rPr/>
              <a:t>in</a:t>
            </a:r>
            <a:r>
              <a:rPr/>
              <a:t> </a:t>
            </a:r>
            <a:r>
              <a:rPr/>
              <a:t>looking</a:t>
            </a:r>
            <a:r>
              <a:rPr/>
              <a:t> </a:t>
            </a:r>
            <a:r>
              <a:rPr/>
              <a:t>at</a:t>
            </a:r>
            <a:r>
              <a:rPr/>
              <a:t> </a:t>
            </a:r>
            <a:r>
              <a:rPr/>
              <a:t>inter-rater</a:t>
            </a:r>
            <a:r>
              <a:rPr/>
              <a:t> </a:t>
            </a:r>
            <a:r>
              <a:rPr/>
              <a:t>reliability</a:t>
            </a:r>
            <a:r>
              <a:rPr/>
              <a:t> </a:t>
            </a:r>
            <a:r>
              <a:rPr/>
              <a:t>in</a:t>
            </a:r>
            <a:r>
              <a:rPr/>
              <a:t> </a:t>
            </a:r>
            <a:r>
              <a:rPr/>
              <a:t>a</a:t>
            </a:r>
            <a:r>
              <a:rPr/>
              <a:t> </a:t>
            </a:r>
            <a:r>
              <a:rPr/>
              <a:t>more</a:t>
            </a:r>
            <a:r>
              <a:rPr/>
              <a:t> </a:t>
            </a:r>
            <a:r>
              <a:rPr/>
              <a:t>complex</a:t>
            </a:r>
            <a:r>
              <a:rPr/>
              <a:t> </a:t>
            </a:r>
            <a:r>
              <a:rPr/>
              <a:t>setting</a:t>
            </a:r>
            <a:r>
              <a:rPr/>
              <a:t> </a:t>
            </a:r>
            <a:r>
              <a:rPr/>
              <a:t>than</a:t>
            </a:r>
            <a:r>
              <a:rPr/>
              <a:t> </a:t>
            </a:r>
            <a:r>
              <a:rPr/>
              <a:t>just</a:t>
            </a:r>
            <a:r>
              <a:rPr/>
              <a:t> </a:t>
            </a:r>
            <a:r>
              <a:rPr/>
              <a:t>two</a:t>
            </a:r>
            <a:r>
              <a:rPr/>
              <a:t> </a:t>
            </a:r>
            <a:r>
              <a:rPr/>
              <a:t>raters,</a:t>
            </a:r>
            <a:r>
              <a:rPr/>
              <a:t> </a:t>
            </a:r>
            <a:r>
              <a:rPr/>
              <a:t>I’d</a:t>
            </a:r>
            <a:r>
              <a:rPr/>
              <a:t> </a:t>
            </a:r>
            <a:r>
              <a:rPr/>
              <a:t>love</a:t>
            </a:r>
            <a:r>
              <a:rPr/>
              <a:t> </a:t>
            </a:r>
            <a:r>
              <a:rPr/>
              <a:t>to</a:t>
            </a:r>
            <a:r>
              <a:rPr/>
              <a:t> </a:t>
            </a:r>
            <a:r>
              <a:rPr/>
              <a:t>talk</a:t>
            </a:r>
            <a:r>
              <a:rPr/>
              <a:t> </a:t>
            </a:r>
            <a:r>
              <a:rPr/>
              <a:t>to</a:t>
            </a:r>
            <a:r>
              <a:rPr/>
              <a:t> </a:t>
            </a:r>
            <a:r>
              <a:rPr/>
              <a:t>you</a:t>
            </a:r>
            <a:r>
              <a:rPr/>
              <a:t> </a:t>
            </a:r>
            <a:r>
              <a:rPr/>
              <a:t>about</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Time</a:t>
            </a:r>
            <a:r>
              <a:rPr/>
              <a:t> </a:t>
            </a:r>
            <a:r>
              <a:rPr/>
              <a:t>for</a:t>
            </a:r>
            <a:r>
              <a:rPr/>
              <a:t> </a:t>
            </a:r>
            <a:r>
              <a:rPr/>
              <a:t>another</a:t>
            </a:r>
            <a:r>
              <a:rPr/>
              <a:t> </a:t>
            </a:r>
            <a:r>
              <a:rPr/>
              <a:t>break.</a:t>
            </a:r>
            <a:r>
              <a:rPr/>
              <a:t> </a:t>
            </a:r>
            <a:r>
              <a:rPr/>
              <a:t>We’ve</a:t>
            </a:r>
            <a:r>
              <a:rPr/>
              <a:t> </a:t>
            </a:r>
            <a:r>
              <a:rPr/>
              <a:t>talked</a:t>
            </a:r>
            <a:r>
              <a:rPr/>
              <a:t> </a:t>
            </a:r>
            <a:r>
              <a:rPr/>
              <a:t>about</a:t>
            </a:r>
            <a:r>
              <a:rPr/>
              <a:t> </a:t>
            </a:r>
            <a:r>
              <a:rPr/>
              <a:t>test-retest</a:t>
            </a:r>
            <a:r>
              <a:rPr/>
              <a:t> </a:t>
            </a:r>
            <a:r>
              <a:rPr/>
              <a:t>reliability.</a:t>
            </a:r>
            <a:r>
              <a:rPr/>
              <a:t> </a:t>
            </a:r>
            <a:r>
              <a:rPr/>
              <a:t>The</a:t>
            </a:r>
            <a:r>
              <a:rPr/>
              <a:t> </a:t>
            </a:r>
            <a:r>
              <a:rPr/>
              <a:t>tricky</a:t>
            </a:r>
            <a:r>
              <a:rPr/>
              <a:t> </a:t>
            </a:r>
            <a:r>
              <a:rPr/>
              <a:t>part</a:t>
            </a:r>
            <a:r>
              <a:rPr/>
              <a:t> </a:t>
            </a:r>
            <a:r>
              <a:rPr/>
              <a:t>here</a:t>
            </a:r>
            <a:r>
              <a:rPr/>
              <a:t> </a:t>
            </a:r>
            <a:r>
              <a:rPr/>
              <a:t>is</a:t>
            </a:r>
            <a:r>
              <a:rPr/>
              <a:t> </a:t>
            </a:r>
            <a:r>
              <a:rPr/>
              <a:t>deciding</a:t>
            </a:r>
            <a:r>
              <a:rPr/>
              <a:t> </a:t>
            </a:r>
            <a:r>
              <a:rPr/>
              <a:t>how</a:t>
            </a:r>
            <a:r>
              <a:rPr/>
              <a:t> </a:t>
            </a:r>
            <a:r>
              <a:rPr/>
              <a:t>far</a:t>
            </a:r>
            <a:r>
              <a:rPr/>
              <a:t> </a:t>
            </a:r>
            <a:r>
              <a:rPr/>
              <a:t>apart</a:t>
            </a:r>
            <a:r>
              <a:rPr/>
              <a:t> </a:t>
            </a:r>
            <a:r>
              <a:rPr/>
              <a:t>in</a:t>
            </a:r>
            <a:r>
              <a:rPr/>
              <a:t> </a:t>
            </a:r>
            <a:r>
              <a:rPr/>
              <a:t>the</a:t>
            </a:r>
            <a:r>
              <a:rPr/>
              <a:t> </a:t>
            </a:r>
            <a:r>
              <a:rPr/>
              <a:t>time</a:t>
            </a:r>
            <a:r>
              <a:rPr/>
              <a:t> </a:t>
            </a:r>
            <a:r>
              <a:rPr/>
              <a:t>the</a:t>
            </a:r>
            <a:r>
              <a:rPr/>
              <a:t> </a:t>
            </a:r>
            <a:r>
              <a:rPr/>
              <a:t>test</a:t>
            </a:r>
            <a:r>
              <a:rPr/>
              <a:t> </a:t>
            </a:r>
            <a:r>
              <a:rPr/>
              <a:t>and</a:t>
            </a:r>
            <a:r>
              <a:rPr/>
              <a:t> </a:t>
            </a:r>
            <a:r>
              <a:rPr/>
              <a:t>retest</a:t>
            </a:r>
            <a:r>
              <a:rPr/>
              <a:t> </a:t>
            </a:r>
            <a:r>
              <a:rPr/>
              <a:t>have</a:t>
            </a:r>
            <a:r>
              <a:rPr/>
              <a:t> </a:t>
            </a:r>
            <a:r>
              <a:rPr/>
              <a:t>to</a:t>
            </a:r>
            <a:r>
              <a:rPr/>
              <a:t> </a:t>
            </a:r>
            <a:r>
              <a:rPr/>
              <a:t>be.</a:t>
            </a:r>
            <a:r>
              <a:rPr/>
              <a:t> </a:t>
            </a:r>
            <a:r>
              <a:rPr/>
              <a:t>You</a:t>
            </a:r>
            <a:r>
              <a:rPr/>
              <a:t> </a:t>
            </a:r>
            <a:r>
              <a:rPr/>
              <a:t>also</a:t>
            </a:r>
            <a:r>
              <a:rPr/>
              <a:t> </a:t>
            </a:r>
            <a:r>
              <a:rPr/>
              <a:t>learned</a:t>
            </a:r>
            <a:r>
              <a:rPr/>
              <a:t> </a:t>
            </a:r>
            <a:r>
              <a:rPr/>
              <a:t>about</a:t>
            </a:r>
            <a:r>
              <a:rPr/>
              <a:t> </a:t>
            </a:r>
            <a:r>
              <a:rPr/>
              <a:t>inter-rater</a:t>
            </a:r>
            <a:r>
              <a:rPr/>
              <a:t> </a:t>
            </a:r>
            <a:r>
              <a:rPr/>
              <a:t>reliability,</a:t>
            </a:r>
            <a:r>
              <a:rPr/>
              <a:t> </a:t>
            </a:r>
            <a:r>
              <a:rPr/>
              <a:t>which</a:t>
            </a:r>
            <a:r>
              <a:rPr/>
              <a:t> </a:t>
            </a:r>
            <a:r>
              <a:rPr/>
              <a:t>is</a:t>
            </a:r>
            <a:r>
              <a:rPr/>
              <a:t> </a:t>
            </a:r>
            <a:r>
              <a:rPr/>
              <a:t>used</a:t>
            </a:r>
            <a:r>
              <a:rPr/>
              <a:t> </a:t>
            </a:r>
            <a:r>
              <a:rPr/>
              <a:t>for</a:t>
            </a:r>
            <a:r>
              <a:rPr/>
              <a:t> </a:t>
            </a:r>
            <a:r>
              <a:rPr/>
              <a:t>researcher</a:t>
            </a:r>
            <a:r>
              <a:rPr/>
              <a:t> </a:t>
            </a:r>
            <a:r>
              <a:rPr/>
              <a:t>evaluations</a:t>
            </a:r>
            <a:r>
              <a:rPr/>
              <a:t> </a:t>
            </a:r>
            <a:r>
              <a:rPr/>
              <a:t>where</a:t>
            </a:r>
            <a:r>
              <a:rPr/>
              <a:t> </a:t>
            </a:r>
            <a:r>
              <a:rPr/>
              <a:t>you</a:t>
            </a:r>
            <a:r>
              <a:rPr/>
              <a:t> </a:t>
            </a:r>
            <a:r>
              <a:rPr/>
              <a:t>are</a:t>
            </a:r>
            <a:r>
              <a:rPr/>
              <a:t> </a:t>
            </a:r>
            <a:r>
              <a:rPr/>
              <a:t>concerned</a:t>
            </a:r>
            <a:r>
              <a:rPr/>
              <a:t> </a:t>
            </a:r>
            <a:r>
              <a:rPr/>
              <a:t>about</a:t>
            </a:r>
            <a:r>
              <a:rPr/>
              <a:t> </a:t>
            </a:r>
            <a:r>
              <a:rPr/>
              <a:t>subjectivity</a:t>
            </a:r>
            <a:r>
              <a:rPr/>
              <a:t> </a:t>
            </a:r>
            <a:r>
              <a:rPr/>
              <a:t>in</a:t>
            </a:r>
            <a:r>
              <a:rPr/>
              <a:t> </a:t>
            </a:r>
            <a:r>
              <a:rPr/>
              <a:t>the</a:t>
            </a:r>
            <a:r>
              <a:rPr/>
              <a:t> </a:t>
            </a:r>
            <a:r>
              <a:rPr/>
              <a:t>measurement</a:t>
            </a:r>
            <a:r>
              <a:rPr/>
              <a:t> </a:t>
            </a:r>
            <a:r>
              <a:rPr/>
              <a:t>process.</a:t>
            </a:r>
          </a:p>
          <a:p>
            <a:pPr lvl="0" marL="0" indent="0">
              <a:buNone/>
            </a:pPr>
          </a:p>
          <a:p>
            <a:pPr lvl="0" marL="0" indent="0">
              <a:buNone/>
            </a:pPr>
            <a:r>
              <a:rPr/>
              <a:t>Next,</a:t>
            </a:r>
            <a:r>
              <a:rPr/>
              <a:t> </a:t>
            </a:r>
            <a:r>
              <a:rPr/>
              <a:t>we’ll</a:t>
            </a:r>
            <a:r>
              <a:rPr/>
              <a:t> </a:t>
            </a:r>
            <a:r>
              <a:rPr/>
              <a:t>talk</a:t>
            </a:r>
            <a:r>
              <a:rPr/>
              <a:t> </a:t>
            </a:r>
            <a:r>
              <a:rPr/>
              <a:t>about</a:t>
            </a:r>
            <a:r>
              <a:rPr/>
              <a:t> </a:t>
            </a:r>
            <a:r>
              <a:rPr/>
              <a:t>some</a:t>
            </a:r>
            <a:r>
              <a:rPr/>
              <a:t> </a:t>
            </a:r>
            <a:r>
              <a:rPr/>
              <a:t>very</a:t>
            </a:r>
            <a:r>
              <a:rPr/>
              <a:t> </a:t>
            </a:r>
            <a:r>
              <a:rPr/>
              <a:t>different</a:t>
            </a:r>
            <a:r>
              <a:rPr/>
              <a:t> </a:t>
            </a:r>
            <a:r>
              <a:rPr/>
              <a:t>measures</a:t>
            </a:r>
            <a:r>
              <a:rPr/>
              <a:t> </a:t>
            </a:r>
            <a:r>
              <a:rPr/>
              <a:t>of</a:t>
            </a:r>
            <a:r>
              <a:rPr/>
              <a:t> </a:t>
            </a:r>
            <a:r>
              <a:rPr/>
              <a:t>reliability,</a:t>
            </a:r>
            <a:r>
              <a:rPr/>
              <a:t> </a:t>
            </a:r>
            <a:r>
              <a:rPr/>
              <a:t>measures</a:t>
            </a:r>
            <a:r>
              <a:rPr/>
              <a:t> </a:t>
            </a:r>
            <a:r>
              <a:rPr/>
              <a:t>of</a:t>
            </a:r>
            <a:r>
              <a:rPr/>
              <a:t> </a:t>
            </a:r>
            <a:r>
              <a:rPr/>
              <a:t>internal</a:t>
            </a:r>
            <a:r>
              <a:rPr/>
              <a:t> </a:t>
            </a:r>
            <a:r>
              <a:rPr/>
              <a:t>consistency.</a:t>
            </a:r>
            <a:r>
              <a:rPr/>
              <a:t> </a:t>
            </a:r>
            <a:r>
              <a:rPr/>
              <a:t>I</a:t>
            </a:r>
            <a:r>
              <a:rPr/>
              <a:t> </a:t>
            </a:r>
            <a:r>
              <a:rPr/>
              <a:t>don’t</a:t>
            </a:r>
            <a:r>
              <a:rPr/>
              <a:t> </a:t>
            </a:r>
            <a:r>
              <a:rPr/>
              <a:t>like</a:t>
            </a:r>
            <a:r>
              <a:rPr/>
              <a:t> </a:t>
            </a:r>
            <a:r>
              <a:rPr/>
              <a:t>these</a:t>
            </a:r>
            <a:r>
              <a:rPr/>
              <a:t> </a:t>
            </a:r>
            <a:r>
              <a:rPr/>
              <a:t>measures</a:t>
            </a:r>
            <a:r>
              <a:rPr/>
              <a:t> </a:t>
            </a:r>
            <a:r>
              <a:rPr/>
              <a:t>nearly</a:t>
            </a:r>
            <a:r>
              <a:rPr/>
              <a:t> </a:t>
            </a:r>
            <a:r>
              <a:rPr/>
              <a:t>as</a:t>
            </a:r>
            <a:r>
              <a:rPr/>
              <a:t> </a:t>
            </a:r>
            <a:r>
              <a:rPr/>
              <a:t>much,</a:t>
            </a:r>
            <a:r>
              <a:rPr/>
              <a:t> </a:t>
            </a:r>
            <a:r>
              <a:rPr/>
              <a:t>but</a:t>
            </a:r>
            <a:r>
              <a:rPr/>
              <a:t> </a:t>
            </a:r>
            <a:r>
              <a:rPr/>
              <a:t>you</a:t>
            </a:r>
            <a:r>
              <a:rPr/>
              <a:t> </a:t>
            </a:r>
            <a:r>
              <a:rPr/>
              <a:t>do</a:t>
            </a:r>
            <a:r>
              <a:rPr/>
              <a:t> </a:t>
            </a:r>
            <a:r>
              <a:rPr/>
              <a:t>need</a:t>
            </a:r>
            <a:r>
              <a:rPr/>
              <a:t> </a:t>
            </a:r>
            <a:r>
              <a:rPr/>
              <a:t>to</a:t>
            </a:r>
            <a:r>
              <a:rPr/>
              <a:t> </a:t>
            </a:r>
            <a:r>
              <a:rPr/>
              <a:t>know</a:t>
            </a:r>
            <a:r>
              <a:rPr/>
              <a:t> </a:t>
            </a:r>
            <a:r>
              <a:rPr/>
              <a:t>about</a:t>
            </a:r>
            <a:r>
              <a:rPr/>
              <a:t> </a:t>
            </a:r>
            <a:r>
              <a:rPr/>
              <a:t>them</a:t>
            </a:r>
            <a:r>
              <a:rPr/>
              <a:t> </a:t>
            </a:r>
            <a:r>
              <a:rPr/>
              <a:t>because</a:t>
            </a:r>
            <a:r>
              <a:rPr/>
              <a:t> </a:t>
            </a:r>
            <a:r>
              <a:rPr/>
              <a:t>they</a:t>
            </a:r>
            <a:r>
              <a:rPr/>
              <a:t> </a:t>
            </a:r>
            <a:r>
              <a:rPr/>
              <a:t>are</a:t>
            </a:r>
            <a:r>
              <a:rPr/>
              <a:t> </a:t>
            </a:r>
            <a:r>
              <a:rPr/>
              <a:t>used</a:t>
            </a:r>
            <a:r>
              <a:rPr/>
              <a:t> </a:t>
            </a:r>
            <a:r>
              <a:rPr/>
              <a:t>quite</a:t>
            </a:r>
            <a:r>
              <a:rPr/>
              <a:t> </a:t>
            </a:r>
            <a:r>
              <a:rPr/>
              <a:t>often.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Sometimes</a:t>
            </a:r>
            <a:r>
              <a:rPr/>
              <a:t> </a:t>
            </a:r>
            <a:r>
              <a:rPr/>
              <a:t>the</a:t>
            </a:r>
            <a:r>
              <a:rPr/>
              <a:t> </a:t>
            </a:r>
            <a:r>
              <a:rPr/>
              <a:t>very</a:t>
            </a:r>
            <a:r>
              <a:rPr/>
              <a:t> </a:t>
            </a:r>
            <a:r>
              <a:rPr/>
              <a:t>act</a:t>
            </a:r>
            <a:r>
              <a:rPr/>
              <a:t> </a:t>
            </a:r>
            <a:r>
              <a:rPr/>
              <a:t>of</a:t>
            </a:r>
            <a:r>
              <a:rPr/>
              <a:t> </a:t>
            </a:r>
            <a:r>
              <a:rPr/>
              <a:t>measuring</a:t>
            </a:r>
            <a:r>
              <a:rPr/>
              <a:t> </a:t>
            </a:r>
            <a:r>
              <a:rPr/>
              <a:t>someone</a:t>
            </a:r>
            <a:r>
              <a:rPr/>
              <a:t> </a:t>
            </a:r>
            <a:r>
              <a:rPr/>
              <a:t>changes</a:t>
            </a:r>
            <a:r>
              <a:rPr/>
              <a:t> </a:t>
            </a:r>
            <a:r>
              <a:rPr/>
              <a:t>that</a:t>
            </a:r>
            <a:r>
              <a:rPr/>
              <a:t> </a:t>
            </a:r>
            <a:r>
              <a:rPr/>
              <a:t>person.</a:t>
            </a:r>
            <a:r>
              <a:rPr/>
              <a:t> </a:t>
            </a:r>
            <a:r>
              <a:rPr/>
              <a:t>I</a:t>
            </a:r>
            <a:r>
              <a:rPr/>
              <a:t> </a:t>
            </a:r>
            <a:r>
              <a:rPr/>
              <a:t>do</a:t>
            </a:r>
            <a:r>
              <a:rPr/>
              <a:t> </a:t>
            </a:r>
            <a:r>
              <a:rPr/>
              <a:t>this</a:t>
            </a:r>
            <a:r>
              <a:rPr/>
              <a:t> </a:t>
            </a:r>
            <a:r>
              <a:rPr/>
              <a:t>all</a:t>
            </a:r>
            <a:r>
              <a:rPr/>
              <a:t> </a:t>
            </a:r>
            <a:r>
              <a:rPr/>
              <a:t>the</a:t>
            </a:r>
            <a:r>
              <a:rPr/>
              <a:t> </a:t>
            </a:r>
            <a:r>
              <a:rPr/>
              <a:t>time.</a:t>
            </a:r>
            <a:r>
              <a:rPr/>
              <a:t> </a:t>
            </a:r>
            <a:r>
              <a:rPr/>
              <a:t>I</a:t>
            </a:r>
            <a:r>
              <a:rPr/>
              <a:t> </a:t>
            </a:r>
            <a:r>
              <a:rPr/>
              <a:t>put</a:t>
            </a:r>
            <a:r>
              <a:rPr/>
              <a:t> </a:t>
            </a:r>
            <a:r>
              <a:rPr/>
              <a:t>a</a:t>
            </a:r>
            <a:r>
              <a:rPr/>
              <a:t> </a:t>
            </a:r>
            <a:r>
              <a:rPr/>
              <a:t>quiz</a:t>
            </a:r>
            <a:r>
              <a:rPr/>
              <a:t> </a:t>
            </a:r>
            <a:r>
              <a:rPr/>
              <a:t>up</a:t>
            </a:r>
            <a:r>
              <a:rPr/>
              <a:t> </a:t>
            </a:r>
            <a:r>
              <a:rPr/>
              <a:t>each</a:t>
            </a:r>
            <a:r>
              <a:rPr/>
              <a:t> </a:t>
            </a:r>
            <a:r>
              <a:rPr/>
              <a:t>week,</a:t>
            </a:r>
            <a:r>
              <a:rPr/>
              <a:t> </a:t>
            </a:r>
            <a:r>
              <a:rPr/>
              <a:t>not</a:t>
            </a:r>
            <a:r>
              <a:rPr/>
              <a:t> </a:t>
            </a:r>
            <a:r>
              <a:rPr/>
              <a:t>to</a:t>
            </a:r>
            <a:r>
              <a:rPr/>
              <a:t> </a:t>
            </a:r>
            <a:r>
              <a:rPr/>
              <a:t>test</a:t>
            </a:r>
            <a:r>
              <a:rPr/>
              <a:t> </a:t>
            </a:r>
            <a:r>
              <a:rPr/>
              <a:t>you</a:t>
            </a:r>
            <a:r>
              <a:rPr/>
              <a:t> </a:t>
            </a:r>
            <a:r>
              <a:rPr/>
              <a:t>so</a:t>
            </a:r>
            <a:r>
              <a:rPr/>
              <a:t> </a:t>
            </a:r>
            <a:r>
              <a:rPr/>
              <a:t>much</a:t>
            </a:r>
            <a:r>
              <a:rPr/>
              <a:t> </a:t>
            </a:r>
            <a:r>
              <a:rPr/>
              <a:t>as</a:t>
            </a:r>
            <a:r>
              <a:rPr/>
              <a:t> </a:t>
            </a:r>
            <a:r>
              <a:rPr/>
              <a:t>to</a:t>
            </a:r>
            <a:r>
              <a:rPr/>
              <a:t> </a:t>
            </a:r>
            <a:r>
              <a:rPr/>
              <a:t>reinforce</a:t>
            </a:r>
            <a:r>
              <a:rPr/>
              <a:t> </a:t>
            </a:r>
            <a:r>
              <a:rPr/>
              <a:t>some</a:t>
            </a:r>
            <a:r>
              <a:rPr/>
              <a:t> </a:t>
            </a:r>
            <a:r>
              <a:rPr/>
              <a:t>of</a:t>
            </a:r>
            <a:r>
              <a:rPr/>
              <a:t> </a:t>
            </a:r>
            <a:r>
              <a:rPr/>
              <a:t>the</a:t>
            </a:r>
            <a:r>
              <a:rPr/>
              <a:t> </a:t>
            </a:r>
            <a:r>
              <a:rPr/>
              <a:t>key</a:t>
            </a:r>
            <a:r>
              <a:rPr/>
              <a:t> </a:t>
            </a:r>
            <a:r>
              <a:rPr/>
              <a:t>messages</a:t>
            </a:r>
            <a:r>
              <a:rPr/>
              <a:t> </a:t>
            </a:r>
            <a:r>
              <a:rPr/>
              <a:t>in</a:t>
            </a:r>
            <a:r>
              <a:rPr/>
              <a:t> </a:t>
            </a:r>
            <a:r>
              <a:rPr/>
              <a:t>my</a:t>
            </a:r>
            <a:r>
              <a:rPr/>
              <a:t> </a:t>
            </a:r>
            <a:r>
              <a:rPr/>
              <a:t>videos.</a:t>
            </a:r>
            <a:r>
              <a:rPr/>
              <a:t> </a:t>
            </a:r>
            <a:r>
              <a:rPr/>
              <a:t>The</a:t>
            </a:r>
            <a:r>
              <a:rPr/>
              <a:t> </a:t>
            </a:r>
            <a:r>
              <a:rPr/>
              <a:t>questions</a:t>
            </a:r>
            <a:r>
              <a:rPr/>
              <a:t> </a:t>
            </a:r>
            <a:r>
              <a:rPr/>
              <a:t>are</a:t>
            </a:r>
            <a:r>
              <a:rPr/>
              <a:t> </a:t>
            </a:r>
            <a:r>
              <a:rPr/>
              <a:t>not</a:t>
            </a:r>
            <a:r>
              <a:rPr/>
              <a:t> </a:t>
            </a:r>
            <a:r>
              <a:rPr/>
              <a:t>intended</a:t>
            </a:r>
            <a:r>
              <a:rPr/>
              <a:t> </a:t>
            </a:r>
            <a:r>
              <a:rPr/>
              <a:t>to</a:t>
            </a:r>
            <a:r>
              <a:rPr/>
              <a:t> </a:t>
            </a:r>
            <a:r>
              <a:rPr/>
              <a:t>challenge</a:t>
            </a:r>
            <a:r>
              <a:rPr/>
              <a:t> </a:t>
            </a:r>
            <a:r>
              <a:rPr/>
              <a:t>you</a:t>
            </a:r>
            <a:r>
              <a:rPr/>
              <a:t> </a:t>
            </a:r>
            <a:r>
              <a:rPr/>
              <a:t>and</a:t>
            </a:r>
            <a:r>
              <a:rPr/>
              <a:t> </a:t>
            </a:r>
            <a:r>
              <a:rPr/>
              <a:t>assess</a:t>
            </a:r>
            <a:r>
              <a:rPr/>
              <a:t> </a:t>
            </a:r>
            <a:r>
              <a:rPr/>
              <a:t>how</a:t>
            </a:r>
            <a:r>
              <a:rPr/>
              <a:t> </a:t>
            </a:r>
            <a:r>
              <a:rPr/>
              <a:t>much</a:t>
            </a:r>
            <a:r>
              <a:rPr/>
              <a:t> </a:t>
            </a:r>
            <a:r>
              <a:rPr/>
              <a:t>you’ve</a:t>
            </a:r>
            <a:r>
              <a:rPr/>
              <a:t> </a:t>
            </a:r>
            <a:r>
              <a:rPr/>
              <a:t>learned.</a:t>
            </a:r>
            <a:r>
              <a:rPr/>
              <a:t> </a:t>
            </a:r>
            <a:r>
              <a:rPr/>
              <a:t>Having</a:t>
            </a:r>
            <a:r>
              <a:rPr/>
              <a:t> </a:t>
            </a:r>
            <a:r>
              <a:rPr/>
              <a:t>come</a:t>
            </a:r>
            <a:r>
              <a:rPr/>
              <a:t> </a:t>
            </a:r>
            <a:r>
              <a:rPr/>
              <a:t>up</a:t>
            </a:r>
            <a:r>
              <a:rPr/>
              <a:t> </a:t>
            </a:r>
            <a:r>
              <a:rPr/>
              <a:t>with</a:t>
            </a:r>
            <a:r>
              <a:rPr/>
              <a:t> </a:t>
            </a:r>
            <a:r>
              <a:rPr/>
              <a:t>an</a:t>
            </a:r>
            <a:r>
              <a:rPr/>
              <a:t> </a:t>
            </a:r>
            <a:r>
              <a:rPr/>
              <a:t>answer,</a:t>
            </a:r>
            <a:r>
              <a:rPr/>
              <a:t> </a:t>
            </a:r>
            <a:r>
              <a:rPr/>
              <a:t>that</a:t>
            </a:r>
            <a:r>
              <a:rPr/>
              <a:t> </a:t>
            </a:r>
            <a:r>
              <a:rPr/>
              <a:t>helps</a:t>
            </a:r>
            <a:r>
              <a:rPr/>
              <a:t> </a:t>
            </a:r>
            <a:r>
              <a:rPr/>
              <a:t>you</a:t>
            </a:r>
            <a:r>
              <a:rPr/>
              <a:t> </a:t>
            </a:r>
            <a:r>
              <a:rPr/>
              <a:t>remember</a:t>
            </a:r>
            <a:r>
              <a:rPr/>
              <a:t> </a:t>
            </a:r>
            <a:r>
              <a:rPr/>
              <a:t>the</a:t>
            </a:r>
            <a:r>
              <a:rPr/>
              <a:t> </a:t>
            </a:r>
            <a:r>
              <a:rPr/>
              <a:t>key</a:t>
            </a:r>
            <a:r>
              <a:rPr/>
              <a:t> </a:t>
            </a:r>
            <a:r>
              <a:rPr/>
              <a:t>concepts</a:t>
            </a:r>
            <a:r>
              <a:rPr/>
              <a:t> </a:t>
            </a:r>
            <a:r>
              <a:rPr/>
              <a:t>better.</a:t>
            </a:r>
          </a:p>
          <a:p>
            <a:pPr lvl="0" marL="0" indent="0">
              <a:buNone/>
            </a:pPr>
          </a:p>
          <a:p>
            <a:pPr lvl="0" marL="0" indent="0">
              <a:buNone/>
            </a:pPr>
            <a:r>
              <a:rPr/>
              <a:t>The</a:t>
            </a:r>
            <a:r>
              <a:rPr/>
              <a:t> </a:t>
            </a:r>
            <a:r>
              <a:rPr/>
              <a:t>opposite</a:t>
            </a:r>
            <a:r>
              <a:rPr/>
              <a:t> </a:t>
            </a:r>
            <a:r>
              <a:rPr/>
              <a:t>tendency</a:t>
            </a:r>
            <a:r>
              <a:rPr/>
              <a:t> </a:t>
            </a:r>
            <a:r>
              <a:rPr/>
              <a:t>can</a:t>
            </a:r>
            <a:r>
              <a:rPr/>
              <a:t> </a:t>
            </a:r>
            <a:r>
              <a:rPr/>
              <a:t>occur</a:t>
            </a:r>
            <a:r>
              <a:rPr/>
              <a:t> </a:t>
            </a:r>
            <a:r>
              <a:rPr/>
              <a:t>as</a:t>
            </a:r>
            <a:r>
              <a:rPr/>
              <a:t> </a:t>
            </a:r>
            <a:r>
              <a:rPr/>
              <a:t>well.</a:t>
            </a:r>
            <a:r>
              <a:rPr/>
              <a:t> </a:t>
            </a:r>
            <a:r>
              <a:rPr/>
              <a:t>The</a:t>
            </a:r>
            <a:r>
              <a:rPr/>
              <a:t> </a:t>
            </a:r>
            <a:r>
              <a:rPr/>
              <a:t>novelty</a:t>
            </a:r>
            <a:r>
              <a:rPr/>
              <a:t> </a:t>
            </a:r>
            <a:r>
              <a:rPr/>
              <a:t>of</a:t>
            </a:r>
            <a:r>
              <a:rPr/>
              <a:t> </a:t>
            </a:r>
            <a:r>
              <a:rPr/>
              <a:t>answering</a:t>
            </a:r>
            <a:r>
              <a:rPr/>
              <a:t> </a:t>
            </a:r>
            <a:r>
              <a:rPr/>
              <a:t>questions</a:t>
            </a:r>
            <a:r>
              <a:rPr/>
              <a:t> </a:t>
            </a:r>
            <a:r>
              <a:rPr/>
              <a:t>wears</a:t>
            </a:r>
            <a:r>
              <a:rPr/>
              <a:t> </a:t>
            </a:r>
            <a:r>
              <a:rPr/>
              <a:t>off</a:t>
            </a:r>
            <a:r>
              <a:rPr/>
              <a:t> </a:t>
            </a:r>
            <a:r>
              <a:rPr/>
              <a:t>over</a:t>
            </a:r>
            <a:r>
              <a:rPr/>
              <a:t> </a:t>
            </a:r>
            <a:r>
              <a:rPr/>
              <a:t>time</a:t>
            </a:r>
            <a:r>
              <a:rPr/>
              <a:t> </a:t>
            </a:r>
            <a:r>
              <a:rPr/>
              <a:t>and</a:t>
            </a:r>
            <a:r>
              <a:rPr/>
              <a:t> </a:t>
            </a:r>
            <a:r>
              <a:rPr/>
              <a:t>people</a:t>
            </a:r>
            <a:r>
              <a:rPr/>
              <a:t> </a:t>
            </a:r>
            <a:r>
              <a:rPr/>
              <a:t>may</a:t>
            </a:r>
            <a:r>
              <a:rPr/>
              <a:t> </a:t>
            </a:r>
            <a:r>
              <a:rPr/>
              <a:t>grow</a:t>
            </a:r>
            <a:r>
              <a:rPr/>
              <a:t> </a:t>
            </a:r>
            <a:r>
              <a:rPr/>
              <a:t>tired</a:t>
            </a:r>
            <a:r>
              <a:rPr/>
              <a:t> </a:t>
            </a:r>
            <a:r>
              <a:rPr/>
              <a:t>or</a:t>
            </a:r>
            <a:r>
              <a:rPr/>
              <a:t> </a:t>
            </a:r>
            <a:r>
              <a:rPr/>
              <a:t>bored</a:t>
            </a:r>
            <a:r>
              <a:rPr/>
              <a:t> </a:t>
            </a:r>
            <a:r>
              <a:rPr/>
              <a:t>and</a:t>
            </a:r>
            <a:r>
              <a:rPr/>
              <a:t> </a:t>
            </a:r>
            <a:r>
              <a:rPr/>
              <a:t>not</a:t>
            </a:r>
            <a:r>
              <a:rPr/>
              <a:t> </a:t>
            </a:r>
            <a:r>
              <a:rPr/>
              <a:t>answer</a:t>
            </a:r>
            <a:r>
              <a:rPr/>
              <a:t> </a:t>
            </a:r>
            <a:r>
              <a:rPr/>
              <a:t>the</a:t>
            </a:r>
            <a:r>
              <a:rPr/>
              <a:t> </a:t>
            </a:r>
            <a:r>
              <a:rPr/>
              <a:t>exact</a:t>
            </a:r>
            <a:r>
              <a:rPr/>
              <a:t> </a:t>
            </a:r>
            <a:r>
              <a:rPr/>
              <a:t>same</a:t>
            </a:r>
            <a:r>
              <a:rPr/>
              <a:t> </a:t>
            </a:r>
            <a:r>
              <a:rPr/>
              <a:t>questions</a:t>
            </a:r>
            <a:r>
              <a:rPr/>
              <a:t> </a:t>
            </a:r>
            <a:r>
              <a:rPr/>
              <a:t>a</a:t>
            </a:r>
            <a:r>
              <a:rPr/>
              <a:t> </a:t>
            </a:r>
            <a:r>
              <a:rPr/>
              <a:t>second</a:t>
            </a:r>
            <a:r>
              <a:rPr/>
              <a:t> </a:t>
            </a:r>
            <a:r>
              <a:rPr/>
              <a:t>time.</a:t>
            </a:r>
          </a:p>
          <a:p>
            <a:pPr lvl="0" marL="0" indent="0">
              <a:buNone/>
            </a:pPr>
          </a:p>
          <a:p>
            <a:pPr lvl="0" marL="0" indent="0">
              <a:buNone/>
            </a:pPr>
            <a:r>
              <a:rPr/>
              <a:t>How</a:t>
            </a:r>
            <a:r>
              <a:rPr/>
              <a:t> </a:t>
            </a:r>
            <a:r>
              <a:rPr/>
              <a:t>likely</a:t>
            </a:r>
            <a:r>
              <a:rPr/>
              <a:t> </a:t>
            </a:r>
            <a:r>
              <a:rPr/>
              <a:t>is</a:t>
            </a:r>
            <a:r>
              <a:rPr/>
              <a:t> </a:t>
            </a:r>
            <a:r>
              <a:rPr/>
              <a:t>this</a:t>
            </a:r>
            <a:r>
              <a:rPr/>
              <a:t> </a:t>
            </a:r>
            <a:r>
              <a:rPr/>
              <a:t>to</a:t>
            </a:r>
            <a:r>
              <a:rPr/>
              <a:t> </a:t>
            </a:r>
            <a:r>
              <a:rPr/>
              <a:t>happen?</a:t>
            </a:r>
            <a:r>
              <a:rPr/>
              <a:t> </a:t>
            </a:r>
            <a:r>
              <a:rPr/>
              <a:t>It</a:t>
            </a:r>
            <a:r>
              <a:rPr/>
              <a:t> </a:t>
            </a:r>
            <a:r>
              <a:rPr/>
              <a:t>depends</a:t>
            </a:r>
            <a:r>
              <a:rPr/>
              <a:t> </a:t>
            </a:r>
            <a:r>
              <a:rPr/>
              <a:t>a</a:t>
            </a:r>
            <a:r>
              <a:rPr/>
              <a:t> </a:t>
            </a:r>
            <a:r>
              <a:rPr/>
              <a:t>lot</a:t>
            </a:r>
            <a:r>
              <a:rPr/>
              <a:t> </a:t>
            </a:r>
            <a:r>
              <a:rPr/>
              <a:t>on</a:t>
            </a:r>
            <a:r>
              <a:rPr/>
              <a:t> </a:t>
            </a:r>
            <a:r>
              <a:rPr/>
              <a:t>what</a:t>
            </a:r>
            <a:r>
              <a:rPr/>
              <a:t> </a:t>
            </a:r>
            <a:r>
              <a:rPr/>
              <a:t>is</a:t>
            </a:r>
            <a:r>
              <a:rPr/>
              <a:t> </a:t>
            </a:r>
            <a:r>
              <a:rPr/>
              <a:t>being</a:t>
            </a:r>
            <a:r>
              <a:rPr/>
              <a:t> </a:t>
            </a:r>
            <a:r>
              <a:rPr/>
              <a:t>measured.</a:t>
            </a:r>
            <a:r>
              <a:rPr/>
              <a:t> </a:t>
            </a:r>
            <a:r>
              <a:rPr/>
              <a:t>Measures</a:t>
            </a:r>
            <a:r>
              <a:rPr/>
              <a:t> </a:t>
            </a:r>
            <a:r>
              <a:rPr/>
              <a:t>of</a:t>
            </a:r>
            <a:r>
              <a:rPr/>
              <a:t> </a:t>
            </a:r>
            <a:r>
              <a:rPr/>
              <a:t>knowledge</a:t>
            </a:r>
            <a:r>
              <a:rPr/>
              <a:t> </a:t>
            </a:r>
            <a:r>
              <a:rPr/>
              <a:t>and</a:t>
            </a:r>
            <a:r>
              <a:rPr/>
              <a:t> </a:t>
            </a:r>
            <a:r>
              <a:rPr/>
              <a:t>understanding</a:t>
            </a:r>
            <a:r>
              <a:rPr/>
              <a:t> </a:t>
            </a:r>
            <a:r>
              <a:rPr/>
              <a:t>are</a:t>
            </a:r>
            <a:r>
              <a:rPr/>
              <a:t> </a:t>
            </a:r>
            <a:r>
              <a:rPr/>
              <a:t>more</a:t>
            </a:r>
            <a:r>
              <a:rPr/>
              <a:t> </a:t>
            </a:r>
            <a:r>
              <a:rPr/>
              <a:t>likely</a:t>
            </a:r>
            <a:r>
              <a:rPr/>
              <a:t> </a:t>
            </a:r>
            <a:r>
              <a:rPr/>
              <a:t>to</a:t>
            </a:r>
            <a:r>
              <a:rPr/>
              <a:t> </a:t>
            </a:r>
            <a:r>
              <a:rPr/>
              <a:t>have</a:t>
            </a:r>
            <a:r>
              <a:rPr/>
              <a:t> </a:t>
            </a:r>
            <a:r>
              <a:rPr/>
              <a:t>carry</a:t>
            </a:r>
            <a:r>
              <a:rPr/>
              <a:t> </a:t>
            </a:r>
            <a:r>
              <a:rPr/>
              <a:t>over</a:t>
            </a:r>
            <a:r>
              <a:rPr/>
              <a:t> </a:t>
            </a:r>
            <a:r>
              <a:rPr/>
              <a:t>effects.</a:t>
            </a:r>
          </a:p>
          <a:p>
            <a:pPr lvl="0" marL="0" indent="0">
              <a:buNone/>
            </a:pPr>
          </a:p>
          <a:p>
            <a:pPr lvl="0" marL="0" indent="0">
              <a:buNone/>
            </a:pPr>
            <a:r>
              <a:rPr/>
              <a:t>In</a:t>
            </a:r>
            <a:r>
              <a:rPr/>
              <a:t> </a:t>
            </a:r>
            <a:r>
              <a:rPr/>
              <a:t>some</a:t>
            </a:r>
            <a:r>
              <a:rPr/>
              <a:t> </a:t>
            </a:r>
            <a:r>
              <a:rPr/>
              <a:t>settings,</a:t>
            </a:r>
            <a:r>
              <a:rPr/>
              <a:t> </a:t>
            </a:r>
            <a:r>
              <a:rPr/>
              <a:t>you</a:t>
            </a:r>
            <a:r>
              <a:rPr/>
              <a:t> </a:t>
            </a:r>
            <a:r>
              <a:rPr/>
              <a:t>can</a:t>
            </a:r>
            <a:r>
              <a:rPr/>
              <a:t> </a:t>
            </a:r>
            <a:r>
              <a:rPr/>
              <a:t>create</a:t>
            </a:r>
            <a:r>
              <a:rPr/>
              <a:t> </a:t>
            </a:r>
            <a:r>
              <a:rPr/>
              <a:t>a</a:t>
            </a:r>
            <a:r>
              <a:rPr/>
              <a:t> </a:t>
            </a:r>
            <a:r>
              <a:rPr/>
              <a:t>second</a:t>
            </a:r>
            <a:r>
              <a:rPr/>
              <a:t> </a:t>
            </a:r>
            <a:r>
              <a:rPr/>
              <a:t>version</a:t>
            </a:r>
            <a:r>
              <a:rPr/>
              <a:t> </a:t>
            </a:r>
            <a:r>
              <a:rPr/>
              <a:t>of</a:t>
            </a:r>
            <a:r>
              <a:rPr/>
              <a:t> </a:t>
            </a:r>
            <a:r>
              <a:rPr/>
              <a:t>your</a:t>
            </a:r>
            <a:r>
              <a:rPr/>
              <a:t> </a:t>
            </a:r>
            <a:r>
              <a:rPr/>
              <a:t>measurement</a:t>
            </a:r>
            <a:r>
              <a:rPr/>
              <a:t> </a:t>
            </a:r>
            <a:r>
              <a:rPr/>
              <a:t>by</a:t>
            </a:r>
            <a:r>
              <a:rPr/>
              <a:t> </a:t>
            </a:r>
            <a:r>
              <a:rPr/>
              <a:t>making</a:t>
            </a:r>
            <a:r>
              <a:rPr/>
              <a:t> </a:t>
            </a:r>
            <a:r>
              <a:rPr/>
              <a:t>minor</a:t>
            </a:r>
            <a:r>
              <a:rPr/>
              <a:t> </a:t>
            </a:r>
            <a:r>
              <a:rPr/>
              <a:t>changes.</a:t>
            </a:r>
            <a:r>
              <a:rPr/>
              <a:t> </a:t>
            </a:r>
            <a:r>
              <a:rPr/>
              <a:t>This</a:t>
            </a:r>
            <a:r>
              <a:rPr/>
              <a:t> </a:t>
            </a:r>
            <a:r>
              <a:rPr/>
              <a:t>could</a:t>
            </a:r>
            <a:r>
              <a:rPr/>
              <a:t> </a:t>
            </a:r>
            <a:r>
              <a:rPr/>
              <a:t>be</a:t>
            </a:r>
            <a:r>
              <a:rPr/>
              <a:t> </a:t>
            </a:r>
            <a:r>
              <a:rPr/>
              <a:t>in</a:t>
            </a:r>
            <a:r>
              <a:rPr/>
              <a:t> </a:t>
            </a:r>
            <a:r>
              <a:rPr/>
              <a:t>the</a:t>
            </a:r>
            <a:r>
              <a:rPr/>
              <a:t> </a:t>
            </a:r>
            <a:r>
              <a:rPr/>
              <a:t>wording</a:t>
            </a:r>
            <a:r>
              <a:rPr/>
              <a:t> </a:t>
            </a:r>
            <a:r>
              <a:rPr/>
              <a:t>or</a:t>
            </a:r>
            <a:r>
              <a:rPr/>
              <a:t> </a:t>
            </a:r>
            <a:r>
              <a:rPr/>
              <a:t>the</a:t>
            </a:r>
            <a:r>
              <a:rPr/>
              <a:t> </a:t>
            </a:r>
            <a:r>
              <a:rPr/>
              <a:t>ordering</a:t>
            </a:r>
            <a:r>
              <a:rPr/>
              <a:t> </a:t>
            </a:r>
            <a:r>
              <a:rPr/>
              <a:t>of</a:t>
            </a:r>
            <a:r>
              <a:rPr/>
              <a:t> </a:t>
            </a:r>
            <a:r>
              <a:rPr/>
              <a:t>the</a:t>
            </a:r>
            <a:r>
              <a:rPr/>
              <a:t> </a:t>
            </a:r>
            <a:r>
              <a:rPr/>
              <a:t>questions.</a:t>
            </a:r>
          </a:p>
          <a:p>
            <a:pPr lvl="0" marL="0" indent="0">
              <a:buNone/>
            </a:pPr>
          </a:p>
          <a:p>
            <a:pPr lvl="0" marL="0" indent="0">
              <a:buNone/>
            </a:pPr>
            <a:r>
              <a:rPr/>
              <a:t>How</a:t>
            </a:r>
            <a:r>
              <a:rPr/>
              <a:t> </a:t>
            </a:r>
            <a:r>
              <a:rPr/>
              <a:t>much</a:t>
            </a:r>
            <a:r>
              <a:rPr/>
              <a:t> </a:t>
            </a:r>
            <a:r>
              <a:rPr/>
              <a:t>of</a:t>
            </a:r>
            <a:r>
              <a:rPr/>
              <a:t> </a:t>
            </a:r>
            <a:r>
              <a:rPr/>
              <a:t>a</a:t>
            </a:r>
            <a:r>
              <a:rPr/>
              <a:t> </a:t>
            </a:r>
            <a:r>
              <a:rPr/>
              <a:t>change</a:t>
            </a:r>
            <a:r>
              <a:rPr/>
              <a:t> </a:t>
            </a:r>
            <a:r>
              <a:rPr/>
              <a:t>do</a:t>
            </a:r>
            <a:r>
              <a:rPr/>
              <a:t> </a:t>
            </a:r>
            <a:r>
              <a:rPr/>
              <a:t>you</a:t>
            </a:r>
            <a:r>
              <a:rPr/>
              <a:t> </a:t>
            </a:r>
            <a:r>
              <a:rPr/>
              <a:t>want?</a:t>
            </a:r>
            <a:r>
              <a:rPr/>
              <a:t> </a:t>
            </a:r>
            <a:r>
              <a:rPr/>
              <a:t>Too</a:t>
            </a:r>
            <a:r>
              <a:rPr/>
              <a:t> </a:t>
            </a:r>
            <a:r>
              <a:rPr/>
              <a:t>little</a:t>
            </a:r>
            <a:r>
              <a:rPr/>
              <a:t> </a:t>
            </a:r>
            <a:r>
              <a:rPr/>
              <a:t>and</a:t>
            </a:r>
            <a:r>
              <a:rPr/>
              <a:t> </a:t>
            </a:r>
            <a:r>
              <a:rPr/>
              <a:t>you</a:t>
            </a:r>
            <a:r>
              <a:rPr/>
              <a:t> </a:t>
            </a:r>
            <a:r>
              <a:rPr/>
              <a:t>still</a:t>
            </a:r>
            <a:r>
              <a:rPr/>
              <a:t> </a:t>
            </a:r>
            <a:r>
              <a:rPr/>
              <a:t>have</a:t>
            </a:r>
            <a:r>
              <a:rPr/>
              <a:t> </a:t>
            </a:r>
            <a:r>
              <a:rPr/>
              <a:t>problems</a:t>
            </a:r>
            <a:r>
              <a:rPr/>
              <a:t> </a:t>
            </a:r>
            <a:r>
              <a:rPr/>
              <a:t>with</a:t>
            </a:r>
            <a:r>
              <a:rPr/>
              <a:t> </a:t>
            </a:r>
            <a:r>
              <a:rPr/>
              <a:t>carry</a:t>
            </a:r>
            <a:r>
              <a:rPr/>
              <a:t> </a:t>
            </a:r>
            <a:r>
              <a:rPr/>
              <a:t>over.</a:t>
            </a:r>
            <a:r>
              <a:rPr/>
              <a:t> </a:t>
            </a:r>
            <a:r>
              <a:rPr/>
              <a:t>Too</a:t>
            </a:r>
            <a:r>
              <a:rPr/>
              <a:t> </a:t>
            </a:r>
            <a:r>
              <a:rPr/>
              <a:t>much</a:t>
            </a:r>
            <a:r>
              <a:rPr/>
              <a:t> </a:t>
            </a:r>
            <a:r>
              <a:rPr/>
              <a:t>and</a:t>
            </a:r>
            <a:r>
              <a:rPr/>
              <a:t> </a:t>
            </a:r>
            <a:r>
              <a:rPr/>
              <a:t>you</a:t>
            </a:r>
            <a:r>
              <a:rPr/>
              <a:t> </a:t>
            </a:r>
            <a:r>
              <a:rPr/>
              <a:t>are</a:t>
            </a:r>
            <a:r>
              <a:rPr/>
              <a:t> </a:t>
            </a:r>
            <a:r>
              <a:rPr/>
              <a:t>no</a:t>
            </a:r>
            <a:r>
              <a:rPr/>
              <a:t> </a:t>
            </a:r>
            <a:r>
              <a:rPr/>
              <a:t>longer</a:t>
            </a:r>
            <a:r>
              <a:rPr/>
              <a:t> </a:t>
            </a:r>
            <a:r>
              <a:rPr/>
              <a:t>measuring</a:t>
            </a:r>
            <a:r>
              <a:rPr/>
              <a:t> </a:t>
            </a:r>
            <a:r>
              <a:rPr/>
              <a:t>the</a:t>
            </a:r>
            <a:r>
              <a:rPr/>
              <a:t> </a:t>
            </a:r>
            <a:r>
              <a:rPr/>
              <a:t>same</a:t>
            </a:r>
            <a:r>
              <a:rPr/>
              <a:t> </a:t>
            </a:r>
            <a:r>
              <a:rPr/>
              <a:t>thing.</a:t>
            </a:r>
          </a:p>
          <a:p>
            <a:pPr lvl="0" marL="0" indent="0">
              <a:buNone/>
            </a:pPr>
          </a:p>
          <a:p>
            <a:pPr lvl="0" marL="0" indent="0">
              <a:buNone/>
            </a:pPr>
            <a:r>
              <a:rPr/>
              <a:t>The</a:t>
            </a:r>
            <a:r>
              <a:rPr/>
              <a:t> </a:t>
            </a:r>
            <a:r>
              <a:rPr/>
              <a:t>parallel</a:t>
            </a:r>
            <a:r>
              <a:rPr/>
              <a:t> </a:t>
            </a:r>
            <a:r>
              <a:rPr/>
              <a:t>forms</a:t>
            </a:r>
            <a:r>
              <a:rPr/>
              <a:t> </a:t>
            </a:r>
            <a:r>
              <a:rPr/>
              <a:t>measure</a:t>
            </a:r>
            <a:r>
              <a:rPr/>
              <a:t> </a:t>
            </a:r>
            <a:r>
              <a:rPr/>
              <a:t>of</a:t>
            </a:r>
            <a:r>
              <a:rPr/>
              <a:t> </a:t>
            </a:r>
            <a:r>
              <a:rPr/>
              <a:t>reliability</a:t>
            </a:r>
            <a:r>
              <a:rPr/>
              <a:t> </a:t>
            </a:r>
            <a:r>
              <a:rPr/>
              <a:t>is</a:t>
            </a:r>
            <a:r>
              <a:rPr/>
              <a:t> </a:t>
            </a:r>
            <a:r>
              <a:rPr/>
              <a:t>not</a:t>
            </a:r>
            <a:r>
              <a:rPr/>
              <a:t> </a:t>
            </a:r>
            <a:r>
              <a:rPr/>
              <a:t>used</a:t>
            </a:r>
            <a:r>
              <a:rPr/>
              <a:t> </a:t>
            </a:r>
            <a:r>
              <a:rPr/>
              <a:t>that</a:t>
            </a:r>
            <a:r>
              <a:rPr/>
              <a:t> </a:t>
            </a:r>
            <a:r>
              <a:rPr/>
              <a:t>frequently,</a:t>
            </a:r>
            <a:r>
              <a:rPr/>
              <a:t> </a:t>
            </a:r>
            <a:r>
              <a:rPr/>
              <a:t>because</a:t>
            </a:r>
            <a:r>
              <a:rPr/>
              <a:t> </a:t>
            </a:r>
            <a:r>
              <a:rPr/>
              <a:t>it</a:t>
            </a:r>
            <a:r>
              <a:rPr/>
              <a:t> </a:t>
            </a:r>
            <a:r>
              <a:rPr/>
              <a:t>just</a:t>
            </a:r>
            <a:r>
              <a:rPr/>
              <a:t> </a:t>
            </a:r>
            <a:r>
              <a:rPr/>
              <a:t>about</a:t>
            </a:r>
            <a:r>
              <a:rPr/>
              <a:t> </a:t>
            </a:r>
            <a:r>
              <a:rPr/>
              <a:t>kills</a:t>
            </a:r>
            <a:r>
              <a:rPr/>
              <a:t> </a:t>
            </a:r>
            <a:r>
              <a:rPr/>
              <a:t>you</a:t>
            </a:r>
            <a:r>
              <a:rPr/>
              <a:t> </a:t>
            </a:r>
            <a:r>
              <a:rPr/>
              <a:t>to</a:t>
            </a:r>
            <a:r>
              <a:rPr/>
              <a:t> </a:t>
            </a:r>
            <a:r>
              <a:rPr/>
              <a:t>get</a:t>
            </a:r>
            <a:r>
              <a:rPr/>
              <a:t> </a:t>
            </a:r>
            <a:r>
              <a:rPr/>
              <a:t>one</a:t>
            </a:r>
            <a:r>
              <a:rPr/>
              <a:t> </a:t>
            </a:r>
            <a:r>
              <a:rPr/>
              <a:t>version</a:t>
            </a:r>
            <a:r>
              <a:rPr/>
              <a:t> </a:t>
            </a:r>
            <a:r>
              <a:rPr/>
              <a:t>of</a:t>
            </a:r>
            <a:r>
              <a:rPr/>
              <a:t> </a:t>
            </a:r>
            <a:r>
              <a:rPr/>
              <a:t>a</a:t>
            </a:r>
            <a:r>
              <a:rPr/>
              <a:t> </a:t>
            </a:r>
            <a:r>
              <a:rPr/>
              <a:t>measurement</a:t>
            </a:r>
            <a:r>
              <a:rPr/>
              <a:t> </a:t>
            </a:r>
            <a:r>
              <a:rPr/>
              <a:t>up</a:t>
            </a:r>
            <a:r>
              <a:rPr/>
              <a:t> </a:t>
            </a:r>
            <a:r>
              <a:rPr/>
              <a:t>and</a:t>
            </a:r>
            <a:r>
              <a:rPr/>
              <a:t> </a:t>
            </a:r>
            <a:r>
              <a:rPr/>
              <a:t>running.</a:t>
            </a:r>
            <a:r>
              <a:rPr/>
              <a:t> </a:t>
            </a:r>
            <a:r>
              <a:rPr/>
              <a:t>Who</a:t>
            </a:r>
            <a:r>
              <a:rPr/>
              <a:t> </a:t>
            </a:r>
            <a:r>
              <a:rPr/>
              <a:t>wants</a:t>
            </a:r>
            <a:r>
              <a:rPr/>
              <a:t> </a:t>
            </a:r>
            <a:r>
              <a:rPr/>
              <a:t>to</a:t>
            </a:r>
            <a:r>
              <a:rPr/>
              <a:t> </a:t>
            </a:r>
            <a:r>
              <a:rPr/>
              <a:t>develop</a:t>
            </a:r>
            <a:r>
              <a:rPr/>
              <a:t> </a:t>
            </a:r>
            <a:r>
              <a:rPr/>
              <a:t>two</a:t>
            </a:r>
            <a:r>
              <a:rPr/>
              <a:t> </a:t>
            </a:r>
            <a:r>
              <a:rPr/>
              <a:t>parallel</a:t>
            </a:r>
            <a:r>
              <a:rPr/>
              <a:t> </a:t>
            </a:r>
            <a:r>
              <a:rPr/>
              <a:t>forms.</a:t>
            </a:r>
            <a:r>
              <a:rPr/>
              <a:t> </a:t>
            </a:r>
            <a:r>
              <a:rPr/>
              <a:t>It’s</a:t>
            </a:r>
            <a:r>
              <a:rPr/>
              <a:t> </a:t>
            </a:r>
            <a:r>
              <a:rPr/>
              <a:t>worth</a:t>
            </a:r>
            <a:r>
              <a:rPr/>
              <a:t> </a:t>
            </a:r>
            <a:r>
              <a:rPr/>
              <a:t>introducing</a:t>
            </a:r>
            <a:r>
              <a:rPr/>
              <a:t> </a:t>
            </a:r>
            <a:r>
              <a:rPr/>
              <a:t>here,</a:t>
            </a:r>
            <a:r>
              <a:rPr/>
              <a:t> </a:t>
            </a:r>
            <a:r>
              <a:rPr/>
              <a:t>though,</a:t>
            </a:r>
            <a:r>
              <a:rPr/>
              <a:t> </a:t>
            </a:r>
            <a:r>
              <a:rPr/>
              <a:t>because</a:t>
            </a:r>
            <a:r>
              <a:rPr/>
              <a:t> </a:t>
            </a:r>
            <a:r>
              <a:rPr/>
              <a:t>it</a:t>
            </a:r>
            <a:r>
              <a:rPr/>
              <a:t> </a:t>
            </a:r>
            <a:r>
              <a:rPr/>
              <a:t>helps</a:t>
            </a:r>
            <a:r>
              <a:rPr/>
              <a:t> </a:t>
            </a:r>
            <a:r>
              <a:rPr/>
              <a:t>you</a:t>
            </a:r>
            <a:r>
              <a:rPr/>
              <a:t> </a:t>
            </a:r>
            <a:r>
              <a:rPr/>
              <a:t>understand</a:t>
            </a:r>
            <a:r>
              <a:rPr/>
              <a:t> </a:t>
            </a:r>
            <a:r>
              <a:rPr/>
              <a:t>the</a:t>
            </a:r>
            <a:r>
              <a:rPr/>
              <a:t> </a:t>
            </a:r>
            <a:r>
              <a:rPr/>
              <a:t>next</a:t>
            </a:r>
            <a:r>
              <a:rPr/>
              <a:t> </a:t>
            </a:r>
            <a:r>
              <a:rPr/>
              <a:t>three</a:t>
            </a:r>
            <a:r>
              <a:rPr/>
              <a:t> </a:t>
            </a:r>
            <a:r>
              <a:rPr/>
              <a:t>forms</a:t>
            </a:r>
            <a:r>
              <a:rPr/>
              <a:t> </a:t>
            </a:r>
            <a:r>
              <a:rPr/>
              <a:t>of</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a:t>
            </a:r>
            <a:r>
              <a:rPr/>
              <a:t> </a:t>
            </a:r>
            <a:r>
              <a:rPr/>
              <a:t>measurement</a:t>
            </a:r>
            <a:r>
              <a:rPr/>
              <a:t> </a:t>
            </a:r>
            <a:r>
              <a:rPr/>
              <a:t>is</a:t>
            </a:r>
            <a:r>
              <a:rPr/>
              <a:t> </a:t>
            </a:r>
            <a:r>
              <a:rPr/>
              <a:t>a</a:t>
            </a:r>
            <a:r>
              <a:rPr/>
              <a:t> </a:t>
            </a:r>
            <a:r>
              <a:rPr/>
              <a:t>composite</a:t>
            </a:r>
            <a:r>
              <a:rPr/>
              <a:t> </a:t>
            </a:r>
            <a:r>
              <a:rPr/>
              <a:t>measure,</a:t>
            </a:r>
            <a:r>
              <a:rPr/>
              <a:t> </a:t>
            </a:r>
            <a:r>
              <a:rPr/>
              <a:t>then</a:t>
            </a:r>
            <a:r>
              <a:rPr/>
              <a:t> </a:t>
            </a:r>
            <a:r>
              <a:rPr/>
              <a:t>you</a:t>
            </a:r>
            <a:r>
              <a:rPr/>
              <a:t> </a:t>
            </a:r>
            <a:r>
              <a:rPr/>
              <a:t>can</a:t>
            </a:r>
            <a:r>
              <a:rPr/>
              <a:t> </a:t>
            </a:r>
            <a:r>
              <a:rPr/>
              <a:t>look</a:t>
            </a:r>
            <a:r>
              <a:rPr/>
              <a:t> </a:t>
            </a:r>
            <a:r>
              <a:rPr/>
              <a:t>at</a:t>
            </a:r>
            <a:r>
              <a:rPr/>
              <a:t> </a:t>
            </a:r>
            <a:r>
              <a:rPr/>
              <a:t>the</a:t>
            </a:r>
            <a:r>
              <a:rPr/>
              <a:t> </a:t>
            </a:r>
            <a:r>
              <a:rPr/>
              <a:t>correlation</a:t>
            </a:r>
            <a:r>
              <a:rPr/>
              <a:t> </a:t>
            </a:r>
            <a:r>
              <a:rPr/>
              <a:t>of</a:t>
            </a:r>
            <a:r>
              <a:rPr/>
              <a:t> </a:t>
            </a:r>
            <a:r>
              <a:rPr/>
              <a:t>the</a:t>
            </a:r>
            <a:r>
              <a:rPr/>
              <a:t> </a:t>
            </a:r>
            <a:r>
              <a:rPr/>
              <a:t>individual</a:t>
            </a:r>
            <a:r>
              <a:rPr/>
              <a:t> </a:t>
            </a:r>
            <a:r>
              <a:rPr/>
              <a:t>components</a:t>
            </a:r>
            <a:r>
              <a:rPr/>
              <a:t> </a:t>
            </a:r>
            <a:r>
              <a:rPr/>
              <a:t>to</a:t>
            </a:r>
            <a:r>
              <a:rPr/>
              <a:t> </a:t>
            </a:r>
            <a:r>
              <a:rPr/>
              <a:t>assess</a:t>
            </a:r>
            <a:r>
              <a:rPr/>
              <a:t> </a:t>
            </a:r>
            <a:r>
              <a:rPr/>
              <a:t>reliability.</a:t>
            </a:r>
          </a:p>
          <a:p>
            <a:pPr lvl="0" marL="0" indent="0">
              <a:buNone/>
            </a:pPr>
          </a:p>
          <a:p>
            <a:pPr lvl="0" marL="0" indent="0">
              <a:buNone/>
            </a:pPr>
            <a:r>
              <a:rPr/>
              <a:t>You</a:t>
            </a:r>
            <a:r>
              <a:rPr/>
              <a:t> </a:t>
            </a:r>
            <a:r>
              <a:rPr/>
              <a:t>could</a:t>
            </a:r>
            <a:r>
              <a:rPr/>
              <a:t> </a:t>
            </a:r>
            <a:r>
              <a:rPr/>
              <a:t>split</a:t>
            </a:r>
            <a:r>
              <a:rPr/>
              <a:t> </a:t>
            </a:r>
            <a:r>
              <a:rPr/>
              <a:t>the</a:t>
            </a:r>
            <a:r>
              <a:rPr/>
              <a:t> </a:t>
            </a:r>
            <a:r>
              <a:rPr/>
              <a:t>measure</a:t>
            </a:r>
            <a:r>
              <a:rPr/>
              <a:t> </a:t>
            </a:r>
            <a:r>
              <a:rPr/>
              <a:t>in</a:t>
            </a:r>
            <a:r>
              <a:rPr/>
              <a:t> </a:t>
            </a:r>
            <a:r>
              <a:rPr/>
              <a:t>half,</a:t>
            </a:r>
            <a:r>
              <a:rPr/>
              <a:t> </a:t>
            </a:r>
            <a:r>
              <a:rPr/>
              <a:t>calling</a:t>
            </a:r>
            <a:r>
              <a:rPr/>
              <a:t> </a:t>
            </a:r>
            <a:r>
              <a:rPr/>
              <a:t>the</a:t>
            </a:r>
            <a:r>
              <a:rPr/>
              <a:t> </a:t>
            </a:r>
            <a:r>
              <a:rPr/>
              <a:t>even</a:t>
            </a:r>
            <a:r>
              <a:rPr/>
              <a:t> </a:t>
            </a:r>
            <a:r>
              <a:rPr/>
              <a:t>numbered</a:t>
            </a:r>
            <a:r>
              <a:rPr/>
              <a:t> </a:t>
            </a:r>
            <a:r>
              <a:rPr/>
              <a:t>items</a:t>
            </a:r>
            <a:r>
              <a:rPr/>
              <a:t> </a:t>
            </a:r>
            <a:r>
              <a:rPr/>
              <a:t>the</a:t>
            </a:r>
            <a:r>
              <a:rPr/>
              <a:t> </a:t>
            </a:r>
            <a:r>
              <a:rPr/>
              <a:t>first</a:t>
            </a:r>
            <a:r>
              <a:rPr/>
              <a:t> </a:t>
            </a:r>
            <a:r>
              <a:rPr/>
              <a:t>form</a:t>
            </a:r>
            <a:r>
              <a:rPr/>
              <a:t> </a:t>
            </a:r>
            <a:r>
              <a:rPr/>
              <a:t>and</a:t>
            </a:r>
            <a:r>
              <a:rPr/>
              <a:t> </a:t>
            </a:r>
            <a:r>
              <a:rPr/>
              <a:t>the</a:t>
            </a:r>
            <a:r>
              <a:rPr/>
              <a:t> </a:t>
            </a:r>
            <a:r>
              <a:rPr/>
              <a:t>odd</a:t>
            </a:r>
            <a:r>
              <a:rPr/>
              <a:t> </a:t>
            </a:r>
            <a:r>
              <a:rPr/>
              <a:t>numbered</a:t>
            </a:r>
            <a:r>
              <a:rPr/>
              <a:t> </a:t>
            </a:r>
            <a:r>
              <a:rPr/>
              <a:t>items</a:t>
            </a:r>
            <a:r>
              <a:rPr/>
              <a:t> </a:t>
            </a:r>
            <a:r>
              <a:rPr/>
              <a:t>the</a:t>
            </a:r>
            <a:r>
              <a:rPr/>
              <a:t> </a:t>
            </a:r>
            <a:r>
              <a:rPr/>
              <a:t>second</a:t>
            </a:r>
            <a:r>
              <a:rPr/>
              <a:t> </a:t>
            </a:r>
            <a:r>
              <a:rPr/>
              <a:t>form.</a:t>
            </a:r>
            <a:r>
              <a:rPr/>
              <a:t> </a:t>
            </a:r>
            <a:r>
              <a:rPr/>
              <a:t>The</a:t>
            </a:r>
            <a:r>
              <a:rPr/>
              <a:t> </a:t>
            </a:r>
            <a:r>
              <a:rPr/>
              <a:t>correlation</a:t>
            </a:r>
            <a:r>
              <a:rPr/>
              <a:t> </a:t>
            </a:r>
            <a:r>
              <a:rPr/>
              <a:t>between</a:t>
            </a:r>
            <a:r>
              <a:rPr/>
              <a:t> </a:t>
            </a:r>
            <a:r>
              <a:rPr/>
              <a:t>the</a:t>
            </a:r>
            <a:r>
              <a:rPr/>
              <a:t> </a:t>
            </a:r>
            <a:r>
              <a:rPr/>
              <a:t>odds</a:t>
            </a:r>
            <a:r>
              <a:rPr/>
              <a:t> </a:t>
            </a:r>
            <a:r>
              <a:rPr/>
              <a:t>and</a:t>
            </a:r>
            <a:r>
              <a:rPr/>
              <a:t> </a:t>
            </a:r>
            <a:r>
              <a:rPr/>
              <a:t>the</a:t>
            </a:r>
            <a:r>
              <a:rPr/>
              <a:t> </a:t>
            </a:r>
            <a:r>
              <a:rPr/>
              <a:t>evens</a:t>
            </a:r>
            <a:r>
              <a:rPr/>
              <a:t> </a:t>
            </a:r>
            <a:r>
              <a:rPr/>
              <a:t>is</a:t>
            </a:r>
            <a:r>
              <a:rPr/>
              <a:t> </a:t>
            </a:r>
            <a:r>
              <a:rPr/>
              <a:t>a</a:t>
            </a:r>
            <a:r>
              <a:rPr/>
              <a:t> </a:t>
            </a:r>
            <a:r>
              <a:rPr/>
              <a:t>measure</a:t>
            </a:r>
            <a:r>
              <a:rPr/>
              <a:t> </a:t>
            </a:r>
            <a:r>
              <a:rPr/>
              <a:t>of</a:t>
            </a:r>
            <a:r>
              <a:rPr/>
              <a:t> </a:t>
            </a:r>
            <a:r>
              <a:rPr/>
              <a:t>reliability.</a:t>
            </a:r>
          </a:p>
          <a:p>
            <a:pPr lvl="0" marL="0" indent="0">
              <a:buNone/>
            </a:pPr>
          </a:p>
          <a:p>
            <a:pPr lvl="0" marL="0" indent="0">
              <a:buNone/>
            </a:pPr>
            <a:r>
              <a:rPr/>
              <a:t>It</a:t>
            </a:r>
            <a:r>
              <a:rPr/>
              <a:t> </a:t>
            </a:r>
            <a:r>
              <a:rPr/>
              <a:t>doesn’t</a:t>
            </a:r>
            <a:r>
              <a:rPr/>
              <a:t> </a:t>
            </a:r>
            <a:r>
              <a:rPr/>
              <a:t>have</a:t>
            </a:r>
            <a:r>
              <a:rPr/>
              <a:t> </a:t>
            </a:r>
            <a:r>
              <a:rPr/>
              <a:t>to</a:t>
            </a:r>
            <a:r>
              <a:rPr/>
              <a:t> </a:t>
            </a:r>
            <a:r>
              <a:rPr/>
              <a:t>be</a:t>
            </a:r>
            <a:r>
              <a:rPr/>
              <a:t> </a:t>
            </a:r>
            <a:r>
              <a:rPr/>
              <a:t>evens</a:t>
            </a:r>
            <a:r>
              <a:rPr/>
              <a:t> </a:t>
            </a:r>
            <a:r>
              <a:rPr/>
              <a:t>versus</a:t>
            </a:r>
            <a:r>
              <a:rPr/>
              <a:t> </a:t>
            </a:r>
            <a:r>
              <a:rPr/>
              <a:t>odds.</a:t>
            </a:r>
            <a:r>
              <a:rPr/>
              <a:t> </a:t>
            </a:r>
            <a:r>
              <a:rPr/>
              <a:t>You</a:t>
            </a:r>
            <a:r>
              <a:rPr/>
              <a:t> </a:t>
            </a:r>
            <a:r>
              <a:rPr/>
              <a:t>might</a:t>
            </a:r>
            <a:r>
              <a:rPr/>
              <a:t> </a:t>
            </a:r>
            <a:r>
              <a:rPr/>
              <a:t>want</a:t>
            </a:r>
            <a:r>
              <a:rPr/>
              <a:t> </a:t>
            </a:r>
            <a:r>
              <a:rPr/>
              <a:t>to</a:t>
            </a:r>
            <a:r>
              <a:rPr/>
              <a:t> </a:t>
            </a:r>
            <a:r>
              <a:rPr/>
              <a:t>assign</a:t>
            </a:r>
            <a:r>
              <a:rPr/>
              <a:t> </a:t>
            </a:r>
            <a:r>
              <a:rPr/>
              <a:t>items</a:t>
            </a:r>
            <a:r>
              <a:rPr/>
              <a:t> </a:t>
            </a:r>
            <a:r>
              <a:rPr/>
              <a:t>randomly</a:t>
            </a:r>
            <a:r>
              <a:rPr/>
              <a:t> </a:t>
            </a:r>
            <a:r>
              <a:rPr/>
              <a:t>to</a:t>
            </a:r>
            <a:r>
              <a:rPr/>
              <a:t> </a:t>
            </a:r>
            <a:r>
              <a:rPr/>
              <a:t>the</a:t>
            </a:r>
            <a:r>
              <a:rPr/>
              <a:t> </a:t>
            </a:r>
            <a:r>
              <a:rPr/>
              <a:t>first</a:t>
            </a:r>
            <a:r>
              <a:rPr/>
              <a:t> </a:t>
            </a:r>
            <a:r>
              <a:rPr/>
              <a:t>half</a:t>
            </a:r>
            <a:r>
              <a:rPr/>
              <a:t> </a:t>
            </a:r>
            <a:r>
              <a:rPr/>
              <a:t>versus</a:t>
            </a:r>
            <a:r>
              <a:rPr/>
              <a:t> </a:t>
            </a:r>
            <a:r>
              <a:rPr/>
              <a:t>the</a:t>
            </a:r>
            <a:r>
              <a:rPr/>
              <a:t> </a:t>
            </a:r>
            <a:r>
              <a:rPr/>
              <a:t>second</a:t>
            </a:r>
            <a:r>
              <a:rPr/>
              <a:t> </a:t>
            </a:r>
            <a:r>
              <a:rPr/>
              <a:t>half.</a:t>
            </a:r>
          </a:p>
          <a:p>
            <a:pPr lvl="0" marL="0" indent="0">
              <a:buNone/>
            </a:pPr>
          </a:p>
          <a:p>
            <a:pPr lvl="0" marL="0" indent="0">
              <a:buNone/>
            </a:pPr>
            <a:r>
              <a:rPr/>
              <a:t>You</a:t>
            </a:r>
            <a:r>
              <a:rPr/>
              <a:t> </a:t>
            </a:r>
            <a:r>
              <a:rPr/>
              <a:t>do</a:t>
            </a:r>
            <a:r>
              <a:rPr/>
              <a:t> </a:t>
            </a:r>
            <a:r>
              <a:rPr/>
              <a:t>need</a:t>
            </a:r>
            <a:r>
              <a:rPr/>
              <a:t> </a:t>
            </a:r>
            <a:r>
              <a:rPr/>
              <a:t>to</a:t>
            </a:r>
            <a:r>
              <a:rPr/>
              <a:t> </a:t>
            </a:r>
            <a:r>
              <a:rPr/>
              <a:t>be</a:t>
            </a:r>
            <a:r>
              <a:rPr/>
              <a:t> </a:t>
            </a:r>
            <a:r>
              <a:rPr/>
              <a:t>careful,</a:t>
            </a:r>
            <a:r>
              <a:rPr/>
              <a:t> </a:t>
            </a:r>
            <a:r>
              <a:rPr/>
              <a:t>though.</a:t>
            </a:r>
            <a:r>
              <a:rPr/>
              <a:t> </a:t>
            </a:r>
            <a:r>
              <a:rPr/>
              <a:t>The</a:t>
            </a:r>
            <a:r>
              <a:rPr/>
              <a:t> </a:t>
            </a:r>
            <a:r>
              <a:rPr/>
              <a:t>reliability</a:t>
            </a:r>
            <a:r>
              <a:rPr/>
              <a:t> </a:t>
            </a:r>
            <a:r>
              <a:rPr/>
              <a:t>of</a:t>
            </a:r>
            <a:r>
              <a:rPr/>
              <a:t> </a:t>
            </a:r>
            <a:r>
              <a:rPr/>
              <a:t>a</a:t>
            </a:r>
            <a:r>
              <a:rPr/>
              <a:t> </a:t>
            </a:r>
            <a:r>
              <a:rPr/>
              <a:t>composite</a:t>
            </a:r>
            <a:r>
              <a:rPr/>
              <a:t> </a:t>
            </a:r>
            <a:r>
              <a:rPr/>
              <a:t>measurement</a:t>
            </a:r>
            <a:r>
              <a:rPr/>
              <a:t> </a:t>
            </a:r>
            <a:r>
              <a:rPr/>
              <a:t>is</a:t>
            </a:r>
            <a:r>
              <a:rPr/>
              <a:t> </a:t>
            </a:r>
            <a:r>
              <a:rPr/>
              <a:t>frequently</a:t>
            </a:r>
            <a:r>
              <a:rPr/>
              <a:t> </a:t>
            </a:r>
            <a:r>
              <a:rPr/>
              <a:t>thought</a:t>
            </a:r>
            <a:r>
              <a:rPr/>
              <a:t> </a:t>
            </a:r>
            <a:r>
              <a:rPr/>
              <a:t>to</a:t>
            </a:r>
            <a:r>
              <a:rPr/>
              <a:t> </a:t>
            </a:r>
            <a:r>
              <a:rPr/>
              <a:t>be</a:t>
            </a:r>
            <a:r>
              <a:rPr/>
              <a:t> </a:t>
            </a:r>
            <a:r>
              <a:rPr/>
              <a:t>related</a:t>
            </a:r>
            <a:r>
              <a:rPr/>
              <a:t> </a:t>
            </a:r>
            <a:r>
              <a:rPr/>
              <a:t>to</a:t>
            </a:r>
            <a:r>
              <a:rPr/>
              <a:t> </a:t>
            </a:r>
            <a:r>
              <a:rPr/>
              <a:t>the</a:t>
            </a:r>
            <a:r>
              <a:rPr/>
              <a:t> </a:t>
            </a:r>
            <a:r>
              <a:rPr/>
              <a:t>number</a:t>
            </a:r>
            <a:r>
              <a:rPr/>
              <a:t> </a:t>
            </a:r>
            <a:r>
              <a:rPr/>
              <a:t>of</a:t>
            </a:r>
            <a:r>
              <a:rPr/>
              <a:t> </a:t>
            </a:r>
            <a:r>
              <a:rPr/>
              <a:t>items</a:t>
            </a:r>
            <a:r>
              <a:rPr/>
              <a:t> </a:t>
            </a:r>
            <a:r>
              <a:rPr/>
              <a:t>in</a:t>
            </a:r>
            <a:r>
              <a:rPr/>
              <a:t> </a:t>
            </a:r>
            <a:r>
              <a:rPr/>
              <a:t>the</a:t>
            </a:r>
            <a:r>
              <a:rPr/>
              <a:t> </a:t>
            </a:r>
            <a:r>
              <a:rPr/>
              <a:t>composite.</a:t>
            </a:r>
            <a:r>
              <a:rPr/>
              <a:t> </a:t>
            </a:r>
            <a:r>
              <a:rPr/>
              <a:t>The</a:t>
            </a:r>
            <a:r>
              <a:rPr/>
              <a:t> </a:t>
            </a:r>
            <a:r>
              <a:rPr/>
              <a:t>greater</a:t>
            </a:r>
            <a:r>
              <a:rPr/>
              <a:t> </a:t>
            </a:r>
            <a:r>
              <a:rPr/>
              <a:t>the</a:t>
            </a:r>
            <a:r>
              <a:rPr/>
              <a:t> </a:t>
            </a:r>
            <a:r>
              <a:rPr/>
              <a:t>number</a:t>
            </a:r>
            <a:r>
              <a:rPr/>
              <a:t> </a:t>
            </a:r>
            <a:r>
              <a:rPr/>
              <a:t>of</a:t>
            </a:r>
            <a:r>
              <a:rPr/>
              <a:t> </a:t>
            </a:r>
            <a:r>
              <a:rPr/>
              <a:t>items,</a:t>
            </a:r>
            <a:r>
              <a:rPr/>
              <a:t> </a:t>
            </a:r>
            <a:r>
              <a:rPr/>
              <a:t>the</a:t>
            </a:r>
            <a:r>
              <a:rPr/>
              <a:t> </a:t>
            </a:r>
            <a:r>
              <a:rPr/>
              <a:t>greater</a:t>
            </a:r>
            <a:r>
              <a:rPr/>
              <a:t> </a:t>
            </a:r>
            <a:r>
              <a:rPr/>
              <a:t>the</a:t>
            </a:r>
            <a:r>
              <a:rPr/>
              <a:t> </a:t>
            </a:r>
            <a:r>
              <a:rPr/>
              <a:t>reliability.</a:t>
            </a:r>
            <a:r>
              <a:rPr/>
              <a:t> </a:t>
            </a:r>
            <a:r>
              <a:rPr/>
              <a:t>So</a:t>
            </a:r>
            <a:r>
              <a:rPr/>
              <a:t> </a:t>
            </a:r>
            <a:r>
              <a:rPr/>
              <a:t>if</a:t>
            </a:r>
            <a:r>
              <a:rPr/>
              <a:t> </a:t>
            </a:r>
            <a:r>
              <a:rPr/>
              <a:t>you</a:t>
            </a:r>
            <a:r>
              <a:rPr/>
              <a:t> </a:t>
            </a:r>
            <a:r>
              <a:rPr/>
              <a:t>artificially</a:t>
            </a:r>
            <a:r>
              <a:rPr/>
              <a:t> </a:t>
            </a:r>
            <a:r>
              <a:rPr/>
              <a:t>shorten</a:t>
            </a:r>
            <a:r>
              <a:rPr/>
              <a:t> </a:t>
            </a:r>
            <a:r>
              <a:rPr/>
              <a:t>the</a:t>
            </a:r>
            <a:r>
              <a:rPr/>
              <a:t> </a:t>
            </a:r>
            <a:r>
              <a:rPr/>
              <a:t>measurement,</a:t>
            </a:r>
            <a:r>
              <a:rPr/>
              <a:t> </a:t>
            </a:r>
            <a:r>
              <a:rPr/>
              <a:t>you</a:t>
            </a:r>
            <a:r>
              <a:rPr/>
              <a:t> </a:t>
            </a:r>
            <a:r>
              <a:rPr/>
              <a:t>are</a:t>
            </a:r>
            <a:r>
              <a:rPr/>
              <a:t> </a:t>
            </a:r>
            <a:r>
              <a:rPr/>
              <a:t>underestimating</a:t>
            </a:r>
            <a:r>
              <a:rPr/>
              <a:t> </a:t>
            </a:r>
            <a:r>
              <a:rPr/>
              <a:t>reliability.</a:t>
            </a:r>
            <a:r>
              <a:rPr/>
              <a:t> </a:t>
            </a:r>
            <a:r>
              <a:rPr/>
              <a:t>There</a:t>
            </a:r>
            <a:r>
              <a:rPr/>
              <a:t> </a:t>
            </a:r>
            <a:r>
              <a:rPr/>
              <a:t>is</a:t>
            </a:r>
            <a:r>
              <a:rPr/>
              <a:t> </a:t>
            </a:r>
            <a:r>
              <a:rPr/>
              <a:t>a</a:t>
            </a:r>
            <a:r>
              <a:rPr/>
              <a:t> </a:t>
            </a:r>
            <a:r>
              <a:rPr/>
              <a:t>simple</a:t>
            </a:r>
            <a:r>
              <a:rPr/>
              <a:t> </a:t>
            </a:r>
            <a:r>
              <a:rPr/>
              <a:t>adjustment,</a:t>
            </a:r>
            <a:r>
              <a:rPr/>
              <a:t> </a:t>
            </a:r>
            <a:r>
              <a:rPr/>
              <a:t>called</a:t>
            </a:r>
            <a:r>
              <a:rPr/>
              <a:t> </a:t>
            </a:r>
            <a:r>
              <a:rPr/>
              <a:t>the</a:t>
            </a:r>
            <a:r>
              <a:rPr/>
              <a:t> </a:t>
            </a:r>
            <a:r>
              <a:rPr/>
              <a:t>Spearman-Brown</a:t>
            </a:r>
            <a:r>
              <a:rPr/>
              <a:t> </a:t>
            </a:r>
            <a:r>
              <a:rPr/>
              <a:t>formula</a:t>
            </a:r>
            <a:r>
              <a:rPr/>
              <a:t> </a:t>
            </a:r>
            <a:r>
              <a:rPr/>
              <a:t>that</a:t>
            </a:r>
            <a:r>
              <a:rPr/>
              <a:t> </a:t>
            </a:r>
            <a:r>
              <a:rPr/>
              <a:t>most</a:t>
            </a:r>
            <a:r>
              <a:rPr/>
              <a:t> </a:t>
            </a:r>
            <a:r>
              <a:rPr/>
              <a:t>researchers</a:t>
            </a:r>
            <a:r>
              <a:rPr/>
              <a:t> </a:t>
            </a:r>
            <a:r>
              <a:rPr/>
              <a:t>use</a:t>
            </a:r>
            <a:r>
              <a:rPr/>
              <a:t> </a:t>
            </a:r>
            <a:r>
              <a:rPr/>
              <a:t>when</a:t>
            </a:r>
            <a:r>
              <a:rPr/>
              <a:t> </a:t>
            </a:r>
            <a:r>
              <a:rPr/>
              <a:t>looking</a:t>
            </a:r>
            <a:r>
              <a:rPr/>
              <a:t> </a:t>
            </a:r>
            <a:r>
              <a:rPr/>
              <a:t>at</a:t>
            </a:r>
            <a:r>
              <a:rPr/>
              <a:t> </a:t>
            </a:r>
            <a:r>
              <a:rPr/>
              <a:t>split</a:t>
            </a:r>
            <a:r>
              <a:rPr/>
              <a:t> </a:t>
            </a:r>
            <a:r>
              <a:rPr/>
              <a:t>half</a:t>
            </a:r>
            <a:r>
              <a:rPr/>
              <a:t> </a:t>
            </a:r>
            <a:r>
              <a:rPr/>
              <a:t>correlations.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measure</a:t>
            </a:r>
            <a:r>
              <a:rPr/>
              <a:t> </a:t>
            </a:r>
            <a:r>
              <a:rPr/>
              <a:t>for</a:t>
            </a:r>
            <a:r>
              <a:rPr/>
              <a:t> </a:t>
            </a:r>
            <a:r>
              <a:rPr/>
              <a:t>reliability,</a:t>
            </a:r>
            <a:r>
              <a:rPr/>
              <a:t> </a:t>
            </a:r>
            <a:r>
              <a:rPr/>
              <a:t>Kuder-Richardson</a:t>
            </a:r>
            <a:r>
              <a:rPr/>
              <a:t> </a:t>
            </a:r>
            <a:r>
              <a:rPr/>
              <a:t>20,</a:t>
            </a:r>
            <a:r>
              <a:rPr/>
              <a:t> </a:t>
            </a:r>
            <a:r>
              <a:rPr/>
              <a:t>is</a:t>
            </a:r>
            <a:r>
              <a:rPr/>
              <a:t> </a:t>
            </a:r>
            <a:r>
              <a:rPr/>
              <a:t>used</a:t>
            </a:r>
            <a:r>
              <a:rPr/>
              <a:t> </a:t>
            </a:r>
            <a:r>
              <a:rPr/>
              <a:t>for</a:t>
            </a:r>
            <a:r>
              <a:rPr/>
              <a:t> </a:t>
            </a:r>
            <a:r>
              <a:rPr/>
              <a:t>composite</a:t>
            </a:r>
            <a:r>
              <a:rPr/>
              <a:t> </a:t>
            </a:r>
            <a:r>
              <a:rPr/>
              <a:t>measures,</a:t>
            </a:r>
            <a:r>
              <a:rPr/>
              <a:t> </a:t>
            </a:r>
            <a:r>
              <a:rPr/>
              <a:t>but</a:t>
            </a:r>
            <a:r>
              <a:rPr/>
              <a:t> </a:t>
            </a:r>
            <a:r>
              <a:rPr/>
              <a:t>only</a:t>
            </a:r>
            <a:r>
              <a:rPr/>
              <a:t> </a:t>
            </a:r>
            <a:r>
              <a:rPr/>
              <a:t>those</a:t>
            </a:r>
            <a:r>
              <a:rPr/>
              <a:t> </a:t>
            </a:r>
            <a:r>
              <a:rPr/>
              <a:t>composite</a:t>
            </a:r>
            <a:r>
              <a:rPr/>
              <a:t> </a:t>
            </a:r>
            <a:r>
              <a:rPr/>
              <a:t>measures</a:t>
            </a:r>
            <a:r>
              <a:rPr/>
              <a:t> </a:t>
            </a:r>
            <a:r>
              <a:rPr/>
              <a:t>that</a:t>
            </a:r>
            <a:r>
              <a:rPr/>
              <a:t> </a:t>
            </a:r>
            <a:r>
              <a:rPr/>
              <a:t>have</a:t>
            </a:r>
            <a:r>
              <a:rPr/>
              <a:t> </a:t>
            </a:r>
            <a:r>
              <a:rPr/>
              <a:t>binary</a:t>
            </a:r>
            <a:r>
              <a:rPr/>
              <a:t> </a:t>
            </a:r>
            <a:r>
              <a:rPr/>
              <a:t>items.</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inconsistent.</a:t>
            </a:r>
          </a:p>
          <a:p>
            <a:pPr lvl="0" marL="0" indent="0">
              <a:buNone/>
            </a:pPr>
          </a:p>
          <a:p>
            <a:pPr lvl="0" marL="0" indent="0">
              <a:buNone/>
            </a:pPr>
            <a:r>
              <a:rPr/>
              <a:t>If</a:t>
            </a:r>
            <a:r>
              <a:rPr/>
              <a:t> </a:t>
            </a:r>
            <a:r>
              <a:rPr/>
              <a:t>you</a:t>
            </a:r>
            <a:r>
              <a:rPr/>
              <a:t> </a:t>
            </a:r>
            <a:r>
              <a:rPr/>
              <a:t>are</a:t>
            </a:r>
            <a:r>
              <a:rPr/>
              <a:t> </a:t>
            </a:r>
            <a:r>
              <a:rPr/>
              <a:t>curious,</a:t>
            </a:r>
            <a:r>
              <a:rPr/>
              <a:t> </a:t>
            </a:r>
            <a:r>
              <a:rPr/>
              <a:t>the</a:t>
            </a:r>
            <a:r>
              <a:rPr/>
              <a:t> </a:t>
            </a:r>
            <a:r>
              <a:rPr/>
              <a:t>formula</a:t>
            </a:r>
            <a:r>
              <a:rPr/>
              <a:t> </a:t>
            </a:r>
            <a:r>
              <a:rPr/>
              <a:t>is</a:t>
            </a:r>
            <a:r>
              <a:rPr/>
              <a:t> </a:t>
            </a:r>
            <a:r>
              <a:rPr/>
              <a:t>comparing</a:t>
            </a:r>
            <a:r>
              <a:rPr/>
              <a:t> </a:t>
            </a:r>
            <a:r>
              <a:rPr/>
              <a:t>a</a:t>
            </a:r>
            <a:r>
              <a:rPr/>
              <a:t> </a:t>
            </a:r>
            <a:r>
              <a:rPr/>
              <a:t>theoretical</a:t>
            </a:r>
            <a:r>
              <a:rPr/>
              <a:t> </a:t>
            </a:r>
            <a:r>
              <a:rPr/>
              <a:t>minimum</a:t>
            </a:r>
            <a:r>
              <a:rPr/>
              <a:t> </a:t>
            </a:r>
            <a:r>
              <a:rPr/>
              <a:t>variation,</a:t>
            </a:r>
            <a:r>
              <a:rPr/>
              <a:t> </a:t>
            </a:r>
            <a:r>
              <a:rPr/>
              <a:t>a</a:t>
            </a:r>
            <a:r>
              <a:rPr/>
              <a:t> </a:t>
            </a:r>
            <a:r>
              <a:rPr/>
              <a:t>variation</a:t>
            </a:r>
            <a:r>
              <a:rPr/>
              <a:t> </a:t>
            </a:r>
            <a:r>
              <a:rPr/>
              <a:t>computed</a:t>
            </a:r>
            <a:r>
              <a:rPr/>
              <a:t> </a:t>
            </a:r>
            <a:r>
              <a:rPr/>
              <a:t>using</a:t>
            </a:r>
            <a:r>
              <a:rPr/>
              <a:t> </a:t>
            </a:r>
            <a:r>
              <a:rPr/>
              <a:t>independent</a:t>
            </a:r>
            <a:r>
              <a:rPr/>
              <a:t> </a:t>
            </a:r>
            <a:r>
              <a:rPr/>
              <a:t>Bernoulli</a:t>
            </a:r>
            <a:r>
              <a:rPr/>
              <a:t> </a:t>
            </a:r>
            <a:r>
              <a:rPr/>
              <a:t>random</a:t>
            </a:r>
            <a:r>
              <a:rPr/>
              <a:t> </a:t>
            </a:r>
            <a:r>
              <a:rPr/>
              <a:t>variables,</a:t>
            </a:r>
            <a:r>
              <a:rPr/>
              <a:t> </a:t>
            </a:r>
            <a:r>
              <a:rPr/>
              <a:t>but</a:t>
            </a:r>
            <a:r>
              <a:rPr/>
              <a:t> </a:t>
            </a:r>
            <a:r>
              <a:rPr/>
              <a:t>with</a:t>
            </a:r>
            <a:r>
              <a:rPr/>
              <a:t> </a:t>
            </a:r>
            <a:r>
              <a:rPr/>
              <a:t>different</a:t>
            </a:r>
            <a:r>
              <a:rPr/>
              <a:t> </a:t>
            </a:r>
            <a:r>
              <a:rPr/>
              <a:t>p’s</a:t>
            </a:r>
            <a:r>
              <a:rPr/>
              <a:t> </a:t>
            </a:r>
            <a:r>
              <a:rPr/>
              <a:t>and</a:t>
            </a:r>
            <a:r>
              <a:rPr/>
              <a:t> </a:t>
            </a:r>
            <a:r>
              <a:rPr/>
              <a:t>q’s</a:t>
            </a:r>
            <a:r>
              <a:rPr/>
              <a:t> </a:t>
            </a:r>
            <a:r>
              <a:rPr/>
              <a:t>for</a:t>
            </a:r>
            <a:r>
              <a:rPr/>
              <a:t> </a:t>
            </a:r>
            <a:r>
              <a:rPr/>
              <a:t>each</a:t>
            </a:r>
            <a:r>
              <a:rPr/>
              <a:t> </a:t>
            </a:r>
            <a:r>
              <a:rPr/>
              <a:t>item.</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a</a:t>
            </a:r>
            <a:r>
              <a:rPr/>
              <a:t> </a:t>
            </a:r>
            <a:r>
              <a:rPr/>
              <a:t>smaller</a:t>
            </a:r>
            <a:r>
              <a:rPr/>
              <a:t> </a:t>
            </a:r>
            <a:r>
              <a:rPr/>
              <a:t>value</a:t>
            </a:r>
            <a:r>
              <a:rPr/>
              <a:t> </a:t>
            </a:r>
            <a:r>
              <a:rPr/>
              <a:t>than</a:t>
            </a:r>
            <a:r>
              <a:rPr/>
              <a:t> </a:t>
            </a:r>
            <a:r>
              <a:rPr/>
              <a:t>the</a:t>
            </a:r>
            <a:r>
              <a:rPr/>
              <a:t> </a:t>
            </a:r>
            <a:r>
              <a:rPr/>
              <a:t>sum</a:t>
            </a:r>
            <a:r>
              <a:rPr/>
              <a:t> </a:t>
            </a:r>
            <a:r>
              <a:rPr/>
              <a:t>of</a:t>
            </a:r>
            <a:r>
              <a:rPr/>
              <a:t> </a:t>
            </a:r>
            <a:r>
              <a:rPr/>
              <a:t>the</a:t>
            </a:r>
            <a:r>
              <a:rPr/>
              <a:t> </a:t>
            </a:r>
            <a:r>
              <a:rPr/>
              <a:t>pq’s</a:t>
            </a:r>
            <a:r>
              <a:rPr/>
              <a:t> </a:t>
            </a:r>
            <a:r>
              <a:rPr/>
              <a:t>could</a:t>
            </a:r>
            <a:r>
              <a:rPr/>
              <a:t> </a:t>
            </a:r>
            <a:r>
              <a:rPr/>
              <a:t>only</a:t>
            </a:r>
            <a:r>
              <a:rPr/>
              <a:t> </a:t>
            </a:r>
            <a:r>
              <a:rPr/>
              <a:t>occur</a:t>
            </a:r>
            <a:r>
              <a:rPr/>
              <a:t> </a:t>
            </a:r>
            <a:r>
              <a:rPr/>
              <a:t>if</a:t>
            </a:r>
            <a:r>
              <a:rPr/>
              <a:t> </a:t>
            </a:r>
            <a:r>
              <a:rPr/>
              <a:t>there</a:t>
            </a:r>
            <a:r>
              <a:rPr/>
              <a:t> </a:t>
            </a:r>
            <a:r>
              <a:rPr/>
              <a:t>is</a:t>
            </a:r>
            <a:r>
              <a:rPr/>
              <a:t> </a:t>
            </a:r>
            <a:r>
              <a:rPr/>
              <a:t>negative</a:t>
            </a:r>
            <a:r>
              <a:rPr/>
              <a:t> </a:t>
            </a:r>
            <a:r>
              <a:rPr/>
              <a:t>correlation</a:t>
            </a:r>
            <a:r>
              <a:rPr/>
              <a:t> </a:t>
            </a:r>
            <a:r>
              <a:rPr/>
              <a:t>among</a:t>
            </a:r>
            <a:r>
              <a:rPr/>
              <a:t> </a:t>
            </a:r>
            <a:r>
              <a:rPr/>
              <a:t>the</a:t>
            </a:r>
            <a:r>
              <a:rPr/>
              <a:t> </a:t>
            </a:r>
            <a:r>
              <a:rPr/>
              <a:t>individual</a:t>
            </a:r>
            <a:r>
              <a:rPr/>
              <a:t> </a:t>
            </a:r>
            <a:r>
              <a:rPr/>
              <a:t>items,</a:t>
            </a:r>
            <a:r>
              <a:rPr/>
              <a:t> </a:t>
            </a:r>
            <a:r>
              <a:rPr/>
              <a:t>and</a:t>
            </a:r>
            <a:r>
              <a:rPr/>
              <a:t> </a:t>
            </a:r>
            <a:r>
              <a:rPr/>
              <a:t>this</a:t>
            </a:r>
            <a:r>
              <a:rPr/>
              <a:t> </a:t>
            </a:r>
            <a:r>
              <a:rPr/>
              <a:t>implies</a:t>
            </a:r>
            <a:r>
              <a:rPr/>
              <a:t> </a:t>
            </a:r>
            <a:r>
              <a:rPr/>
              <a:t>almost</a:t>
            </a:r>
            <a:r>
              <a:rPr/>
              <a:t> </a:t>
            </a:r>
            <a:r>
              <a:rPr/>
              <a:t>a</a:t>
            </a:r>
            <a:r>
              <a:rPr/>
              <a:t> </a:t>
            </a:r>
            <a:r>
              <a:rPr/>
              <a:t>conspiracy</a:t>
            </a:r>
            <a:r>
              <a:rPr/>
              <a:t> </a:t>
            </a:r>
            <a:r>
              <a:rPr/>
              <a:t>among</a:t>
            </a:r>
            <a:r>
              <a:rPr/>
              <a:t> </a:t>
            </a:r>
            <a:r>
              <a:rPr/>
              <a:t>the</a:t>
            </a:r>
            <a:r>
              <a:rPr/>
              <a:t> </a:t>
            </a:r>
            <a:r>
              <a:rPr/>
              <a:t>individual</a:t>
            </a:r>
            <a:r>
              <a:rPr/>
              <a:t> </a:t>
            </a:r>
            <a:r>
              <a:rPr/>
              <a:t>items</a:t>
            </a:r>
            <a:r>
              <a:rPr/>
              <a:t> </a:t>
            </a:r>
            <a:r>
              <a:rPr/>
              <a:t>to</a:t>
            </a:r>
            <a:r>
              <a:rPr/>
              <a:t> </a:t>
            </a:r>
            <a:r>
              <a:rPr/>
              <a:t>make</a:t>
            </a:r>
            <a:r>
              <a:rPr/>
              <a:t> </a:t>
            </a:r>
            <a:r>
              <a:rPr/>
              <a:t>things</a:t>
            </a:r>
            <a:r>
              <a:rPr/>
              <a:t> </a:t>
            </a:r>
            <a:r>
              <a:rPr/>
              <a:t>as</a:t>
            </a:r>
            <a:r>
              <a:rPr/>
              <a:t> </a:t>
            </a:r>
            <a:r>
              <a:rPr/>
              <a:t>bad</a:t>
            </a:r>
            <a:r>
              <a:rPr/>
              <a:t> </a:t>
            </a:r>
            <a:r>
              <a:rPr/>
              <a:t>as</a:t>
            </a:r>
            <a:r>
              <a:rPr/>
              <a:t> </a:t>
            </a:r>
            <a:r>
              <a:rPr/>
              <a:t>possible</a:t>
            </a:r>
            <a:r>
              <a:rPr/>
              <a:t> </a:t>
            </a:r>
            <a:r>
              <a:rPr/>
              <a:t>for</a:t>
            </a:r>
            <a:r>
              <a:rPr/>
              <a:t> </a:t>
            </a:r>
            <a:r>
              <a:rPr/>
              <a:t>you.</a:t>
            </a:r>
          </a:p>
          <a:p>
            <a:pPr lvl="0" marL="0" indent="0">
              <a:buNone/>
            </a:pPr>
          </a:p>
          <a:p>
            <a:pPr lvl="0" marL="0" indent="0">
              <a:buNone/>
            </a:pPr>
            <a:r>
              <a:rPr/>
              <a:t>You</a:t>
            </a:r>
            <a:r>
              <a:rPr/>
              <a:t> </a:t>
            </a:r>
            <a:r>
              <a:rPr/>
              <a:t>compare</a:t>
            </a:r>
            <a:r>
              <a:rPr/>
              <a:t> </a:t>
            </a:r>
            <a:r>
              <a:rPr/>
              <a:t>this</a:t>
            </a:r>
            <a:r>
              <a:rPr/>
              <a:t> </a:t>
            </a:r>
            <a:r>
              <a:rPr/>
              <a:t>to</a:t>
            </a:r>
            <a:r>
              <a:rPr/>
              <a:t> </a:t>
            </a:r>
            <a:r>
              <a:rPr/>
              <a:t>the</a:t>
            </a:r>
            <a:r>
              <a:rPr/>
              <a:t> </a:t>
            </a:r>
            <a:r>
              <a:rPr/>
              <a:t>variation</a:t>
            </a:r>
            <a:r>
              <a:rPr/>
              <a:t> </a:t>
            </a:r>
            <a:r>
              <a:rPr/>
              <a:t>observed</a:t>
            </a:r>
            <a:r>
              <a:rPr/>
              <a:t> </a:t>
            </a:r>
            <a:r>
              <a:rPr/>
              <a:t>among</a:t>
            </a:r>
            <a:r>
              <a:rPr/>
              <a:t> </a:t>
            </a:r>
            <a:r>
              <a:rPr/>
              <a:t>the</a:t>
            </a:r>
            <a:r>
              <a:rPr/>
              <a:t> </a:t>
            </a:r>
            <a:r>
              <a:rPr/>
              <a:t>total</a:t>
            </a:r>
            <a:r>
              <a:rPr/>
              <a:t> </a:t>
            </a:r>
            <a:r>
              <a:rPr/>
              <a:t>scores</a:t>
            </a:r>
            <a:r>
              <a:rPr/>
              <a:t> </a:t>
            </a:r>
            <a:r>
              <a:rPr/>
              <a:t>in</a:t>
            </a:r>
            <a:r>
              <a:rPr/>
              <a:t> </a:t>
            </a:r>
            <a:r>
              <a:rPr/>
              <a:t>the</a:t>
            </a:r>
            <a:r>
              <a:rPr/>
              <a:t> </a:t>
            </a:r>
            <a:r>
              <a:rPr/>
              <a:t>sample.</a:t>
            </a:r>
            <a:r>
              <a:rPr/>
              <a:t> </a:t>
            </a:r>
            <a:r>
              <a:rPr/>
              <a:t>If</a:t>
            </a:r>
            <a:r>
              <a:rPr/>
              <a:t> </a:t>
            </a:r>
            <a:r>
              <a:rPr/>
              <a:t>the</a:t>
            </a:r>
            <a:r>
              <a:rPr/>
              <a:t> </a:t>
            </a:r>
            <a:r>
              <a:rPr/>
              <a:t>observed</a:t>
            </a:r>
            <a:r>
              <a:rPr/>
              <a:t> </a:t>
            </a:r>
            <a:r>
              <a:rPr/>
              <a:t>variation</a:t>
            </a:r>
            <a:r>
              <a:rPr/>
              <a:t> </a:t>
            </a:r>
            <a:r>
              <a:rPr/>
              <a:t>is</a:t>
            </a:r>
            <a:r>
              <a:rPr/>
              <a:t> </a:t>
            </a:r>
            <a:r>
              <a:rPr/>
              <a:t>equal</a:t>
            </a:r>
            <a:r>
              <a:rPr/>
              <a:t> </a:t>
            </a:r>
            <a:r>
              <a:rPr/>
              <a:t>to</a:t>
            </a:r>
            <a:r>
              <a:rPr/>
              <a:t> </a:t>
            </a:r>
            <a:r>
              <a:rPr/>
              <a:t>the</a:t>
            </a:r>
            <a:r>
              <a:rPr/>
              <a:t> </a:t>
            </a:r>
            <a:r>
              <a:rPr/>
              <a:t>theoretical</a:t>
            </a:r>
            <a:r>
              <a:rPr/>
              <a:t> </a:t>
            </a:r>
            <a:r>
              <a:rPr/>
              <a:t>minimum,</a:t>
            </a:r>
            <a:r>
              <a:rPr/>
              <a:t> </a:t>
            </a:r>
            <a:r>
              <a:rPr/>
              <a:t>the</a:t>
            </a:r>
            <a:r>
              <a:rPr/>
              <a:t> </a:t>
            </a:r>
            <a:r>
              <a:rPr/>
              <a:t>individual</a:t>
            </a:r>
            <a:r>
              <a:rPr/>
              <a:t> </a:t>
            </a:r>
            <a:r>
              <a:rPr/>
              <a:t>items</a:t>
            </a:r>
            <a:r>
              <a:rPr/>
              <a:t> </a:t>
            </a:r>
            <a:r>
              <a:rPr/>
              <a:t>are</a:t>
            </a:r>
            <a:r>
              <a:rPr/>
              <a:t> </a:t>
            </a:r>
            <a:r>
              <a:rPr/>
              <a:t>behaving</a:t>
            </a:r>
            <a:r>
              <a:rPr/>
              <a:t> </a:t>
            </a:r>
            <a:r>
              <a:rPr/>
              <a:t>randomly,</a:t>
            </a:r>
            <a:r>
              <a:rPr/>
              <a:t> </a:t>
            </a:r>
            <a:r>
              <a:rPr/>
              <a:t>with</a:t>
            </a:r>
            <a:r>
              <a:rPr/>
              <a:t> </a:t>
            </a:r>
            <a:r>
              <a:rPr/>
              <a:t>no</a:t>
            </a:r>
            <a:r>
              <a:rPr/>
              <a:t> </a:t>
            </a:r>
            <a:r>
              <a:rPr/>
              <a:t>internal</a:t>
            </a:r>
            <a:r>
              <a:rPr/>
              <a:t> </a:t>
            </a:r>
            <a:r>
              <a:rPr/>
              <a:t>consistency.</a:t>
            </a:r>
            <a:r>
              <a:rPr/>
              <a:t> </a:t>
            </a:r>
            <a:r>
              <a:rPr/>
              <a:t>This</a:t>
            </a:r>
            <a:r>
              <a:rPr/>
              <a:t> </a:t>
            </a:r>
            <a:r>
              <a:rPr/>
              <a:t>means</a:t>
            </a:r>
            <a:r>
              <a:rPr/>
              <a:t> </a:t>
            </a:r>
            <a:r>
              <a:rPr/>
              <a:t>that</a:t>
            </a:r>
            <a:r>
              <a:rPr/>
              <a:t> </a:t>
            </a:r>
            <a:r>
              <a:rPr/>
              <a:t>any</a:t>
            </a:r>
            <a:r>
              <a:rPr/>
              <a:t> </a:t>
            </a:r>
            <a:r>
              <a:rPr/>
              <a:t>split</a:t>
            </a:r>
            <a:r>
              <a:rPr/>
              <a:t> </a:t>
            </a:r>
            <a:r>
              <a:rPr/>
              <a:t>halves</a:t>
            </a:r>
            <a:r>
              <a:rPr/>
              <a:t> </a:t>
            </a:r>
            <a:r>
              <a:rPr/>
              <a:t>that</a:t>
            </a:r>
            <a:r>
              <a:rPr/>
              <a:t> </a:t>
            </a:r>
            <a:r>
              <a:rPr/>
              <a:t>you</a:t>
            </a:r>
            <a:r>
              <a:rPr/>
              <a:t> </a:t>
            </a:r>
            <a:r>
              <a:rPr/>
              <a:t>could</a:t>
            </a:r>
            <a:r>
              <a:rPr/>
              <a:t> </a:t>
            </a:r>
            <a:r>
              <a:rPr/>
              <a:t>compute</a:t>
            </a:r>
            <a:r>
              <a:rPr/>
              <a:t> </a:t>
            </a:r>
            <a:r>
              <a:rPr/>
              <a:t>would</a:t>
            </a:r>
            <a:r>
              <a:rPr/>
              <a:t> </a:t>
            </a:r>
            <a:r>
              <a:rPr/>
              <a:t>have</a:t>
            </a:r>
            <a:r>
              <a:rPr/>
              <a:t> </a:t>
            </a:r>
            <a:r>
              <a:rPr/>
              <a:t>next</a:t>
            </a:r>
            <a:r>
              <a:rPr/>
              <a:t> </a:t>
            </a:r>
            <a:r>
              <a:rPr/>
              <a:t>to</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Keep</a:t>
            </a:r>
            <a:r>
              <a:rPr/>
              <a:t> </a:t>
            </a:r>
            <a:r>
              <a:rPr/>
              <a:t>in</a:t>
            </a:r>
            <a:r>
              <a:rPr/>
              <a:t> </a:t>
            </a:r>
            <a:r>
              <a:rPr/>
              <a:t>mind</a:t>
            </a:r>
            <a:r>
              <a:rPr/>
              <a:t> </a:t>
            </a:r>
            <a:r>
              <a:rPr/>
              <a:t>that</a:t>
            </a:r>
            <a:r>
              <a:rPr/>
              <a:t> </a:t>
            </a:r>
            <a:r>
              <a:rPr/>
              <a:t>if</a:t>
            </a:r>
            <a:r>
              <a:rPr/>
              <a:t> </a:t>
            </a:r>
            <a:r>
              <a:rPr/>
              <a:t>you</a:t>
            </a:r>
            <a:r>
              <a:rPr/>
              <a:t> </a:t>
            </a:r>
            <a:r>
              <a:rPr/>
              <a:t>have</a:t>
            </a:r>
            <a:r>
              <a:rPr/>
              <a:t> </a:t>
            </a:r>
            <a:r>
              <a:rPr/>
              <a:t>a</a:t>
            </a:r>
            <a:r>
              <a:rPr/>
              <a:t> </a:t>
            </a:r>
            <a:r>
              <a:rPr/>
              <a:t>different</a:t>
            </a:r>
            <a:r>
              <a:rPr/>
              <a:t> </a:t>
            </a:r>
            <a:r>
              <a:rPr/>
              <a:t>population,</a:t>
            </a:r>
            <a:r>
              <a:rPr/>
              <a:t> </a:t>
            </a:r>
            <a:r>
              <a:rPr/>
              <a:t>the</a:t>
            </a:r>
            <a:r>
              <a:rPr/>
              <a:t> </a:t>
            </a:r>
            <a:r>
              <a:rPr/>
              <a:t>minimum</a:t>
            </a:r>
            <a:r>
              <a:rPr/>
              <a:t> </a:t>
            </a:r>
            <a:r>
              <a:rPr/>
              <a:t>variation</a:t>
            </a:r>
            <a:r>
              <a:rPr/>
              <a:t> </a:t>
            </a:r>
            <a:r>
              <a:rPr/>
              <a:t>would</a:t>
            </a:r>
            <a:r>
              <a:rPr/>
              <a:t> </a:t>
            </a:r>
            <a:r>
              <a:rPr/>
              <a:t>stay</a:t>
            </a:r>
            <a:r>
              <a:rPr/>
              <a:t> </a:t>
            </a:r>
            <a:r>
              <a:rPr/>
              <a:t>the</a:t>
            </a:r>
            <a:r>
              <a:rPr/>
              <a:t> </a:t>
            </a:r>
            <a:r>
              <a:rPr/>
              <a:t>same,</a:t>
            </a:r>
            <a:r>
              <a:rPr/>
              <a:t> </a:t>
            </a:r>
            <a:r>
              <a:rPr/>
              <a:t>but</a:t>
            </a:r>
            <a:r>
              <a:rPr/>
              <a:t> </a:t>
            </a:r>
            <a:r>
              <a:rPr/>
              <a:t>the</a:t>
            </a:r>
            <a:r>
              <a:rPr/>
              <a:t> </a:t>
            </a:r>
            <a:r>
              <a:rPr/>
              <a:t>observed</a:t>
            </a:r>
            <a:r>
              <a:rPr/>
              <a:t> </a:t>
            </a:r>
            <a:r>
              <a:rPr/>
              <a:t>variation</a:t>
            </a:r>
            <a:r>
              <a:rPr/>
              <a:t> </a:t>
            </a:r>
            <a:r>
              <a:rPr/>
              <a:t>might</a:t>
            </a:r>
            <a:r>
              <a:rPr/>
              <a:t> </a:t>
            </a:r>
            <a:r>
              <a:rPr/>
              <a:t>change.</a:t>
            </a:r>
            <a:r>
              <a:rPr/>
              <a:t> </a:t>
            </a:r>
            <a:r>
              <a:rPr/>
              <a:t>So</a:t>
            </a:r>
            <a:r>
              <a:rPr/>
              <a:t> </a:t>
            </a:r>
            <a:r>
              <a:rPr/>
              <a:t>a</a:t>
            </a:r>
            <a:r>
              <a:rPr/>
              <a:t> </a:t>
            </a:r>
            <a:r>
              <a:rPr/>
              <a:t>measure</a:t>
            </a:r>
            <a:r>
              <a:rPr/>
              <a:t> </a:t>
            </a:r>
            <a:r>
              <a:rPr/>
              <a:t>that</a:t>
            </a:r>
            <a:r>
              <a:rPr/>
              <a:t> </a:t>
            </a:r>
            <a:r>
              <a:rPr/>
              <a:t>is</a:t>
            </a:r>
            <a:r>
              <a:rPr/>
              <a:t> </a:t>
            </a:r>
            <a:r>
              <a:rPr/>
              <a:t>reliable</a:t>
            </a:r>
            <a:r>
              <a:rPr/>
              <a:t> </a:t>
            </a:r>
            <a:r>
              <a:rPr/>
              <a:t>in</a:t>
            </a:r>
            <a:r>
              <a:rPr/>
              <a:t> </a:t>
            </a:r>
            <a:r>
              <a:rPr/>
              <a:t>one</a:t>
            </a:r>
            <a:r>
              <a:rPr/>
              <a:t> </a:t>
            </a:r>
            <a:r>
              <a:rPr/>
              <a:t>population</a:t>
            </a:r>
            <a:r>
              <a:rPr/>
              <a:t> </a:t>
            </a:r>
            <a:r>
              <a:rPr/>
              <a:t>might</a:t>
            </a:r>
            <a:r>
              <a:rPr/>
              <a:t> </a:t>
            </a:r>
            <a:r>
              <a:rPr/>
              <a:t>prove</a:t>
            </a:r>
            <a:r>
              <a:rPr/>
              <a:t> </a:t>
            </a:r>
            <a:r>
              <a:rPr/>
              <a:t>to</a:t>
            </a:r>
            <a:r>
              <a:rPr/>
              <a:t> </a:t>
            </a:r>
            <a:r>
              <a:rPr/>
              <a:t>be</a:t>
            </a:r>
            <a:r>
              <a:rPr/>
              <a:t> </a:t>
            </a:r>
            <a:r>
              <a:rPr/>
              <a:t>not</a:t>
            </a:r>
            <a:r>
              <a:rPr/>
              <a:t> </a:t>
            </a:r>
            <a:r>
              <a:rPr/>
              <a:t>reliable</a:t>
            </a:r>
            <a:r>
              <a:rPr/>
              <a:t> </a:t>
            </a:r>
            <a:r>
              <a:rPr/>
              <a:t>in</a:t>
            </a:r>
            <a:r>
              <a:rPr/>
              <a:t> </a:t>
            </a:r>
            <a:r>
              <a:rPr/>
              <a:t>a</a:t>
            </a:r>
            <a:r>
              <a:rPr/>
              <a:t> </a:t>
            </a:r>
            <a:r>
              <a:rPr/>
              <a:t>different</a:t>
            </a:r>
            <a:r>
              <a:rPr/>
              <a:t> </a:t>
            </a:r>
            <a:r>
              <a:rPr/>
              <a:t>population.</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similar</a:t>
            </a:r>
            <a:r>
              <a:rPr/>
              <a:t> </a:t>
            </a:r>
            <a:r>
              <a:rPr/>
              <a:t>measure,</a:t>
            </a:r>
            <a:r>
              <a:rPr/>
              <a:t> </a:t>
            </a:r>
            <a:r>
              <a:rPr/>
              <a:t>Cronbach’s</a:t>
            </a:r>
            <a:r>
              <a:rPr/>
              <a:t> </a:t>
            </a:r>
            <a:r>
              <a:rPr/>
              <a:t>alpha</a:t>
            </a:r>
            <a:r>
              <a:rPr/>
              <a:t> </a:t>
            </a:r>
            <a:r>
              <a:rPr/>
              <a:t>is</a:t>
            </a:r>
            <a:r>
              <a:rPr/>
              <a:t> </a:t>
            </a:r>
            <a:r>
              <a:rPr/>
              <a:t>used</a:t>
            </a:r>
            <a:r>
              <a:rPr/>
              <a:t> </a:t>
            </a:r>
            <a:r>
              <a:rPr/>
              <a:t>for</a:t>
            </a:r>
            <a:r>
              <a:rPr/>
              <a:t> </a:t>
            </a:r>
            <a:r>
              <a:rPr/>
              <a:t>composite</a:t>
            </a:r>
            <a:r>
              <a:rPr/>
              <a:t> </a:t>
            </a:r>
            <a:r>
              <a:rPr/>
              <a:t>measures,</a:t>
            </a:r>
            <a:r>
              <a:rPr/>
              <a:t> </a:t>
            </a:r>
            <a:r>
              <a:rPr/>
              <a:t>but</a:t>
            </a:r>
            <a:r>
              <a:rPr/>
              <a:t> </a:t>
            </a:r>
            <a:r>
              <a:rPr/>
              <a:t>does</a:t>
            </a:r>
            <a:r>
              <a:rPr/>
              <a:t> </a:t>
            </a:r>
            <a:r>
              <a:rPr/>
              <a:t>not</a:t>
            </a:r>
            <a:r>
              <a:rPr/>
              <a:t> </a:t>
            </a:r>
            <a:r>
              <a:rPr/>
              <a:t>require</a:t>
            </a:r>
            <a:r>
              <a:rPr/>
              <a:t> </a:t>
            </a:r>
            <a:r>
              <a:rPr/>
              <a:t>the</a:t>
            </a:r>
            <a:r>
              <a:rPr/>
              <a:t> </a:t>
            </a:r>
            <a:r>
              <a:rPr/>
              <a:t>individual</a:t>
            </a:r>
            <a:r>
              <a:rPr/>
              <a:t> </a:t>
            </a:r>
            <a:r>
              <a:rPr/>
              <a:t>items</a:t>
            </a:r>
            <a:r>
              <a:rPr/>
              <a:t> </a:t>
            </a:r>
            <a:r>
              <a:rPr/>
              <a:t>to</a:t>
            </a:r>
            <a:r>
              <a:rPr/>
              <a:t> </a:t>
            </a:r>
            <a:r>
              <a:rPr/>
              <a:t>be</a:t>
            </a:r>
            <a:r>
              <a:rPr/>
              <a:t> </a:t>
            </a:r>
            <a:r>
              <a:rPr/>
              <a:t>binary.</a:t>
            </a:r>
          </a:p>
          <a:p>
            <a:pPr lvl="0" marL="0" indent="0">
              <a:buNone/>
            </a:pPr>
          </a:p>
          <a:p>
            <a:pPr lvl="0" marL="0" indent="0">
              <a:buNone/>
            </a:pPr>
            <a:r>
              <a:rPr/>
              <a:t>Again,</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confusing.</a:t>
            </a:r>
          </a:p>
          <a:p>
            <a:pPr lvl="0" marL="0" indent="0">
              <a:buNone/>
            </a:pPr>
          </a:p>
          <a:p>
            <a:pPr lvl="0" marL="0" indent="0">
              <a:buNone/>
            </a:pPr>
            <a:r>
              <a:rPr/>
              <a:t>Just</a:t>
            </a:r>
            <a:r>
              <a:rPr/>
              <a:t> </a:t>
            </a:r>
            <a:r>
              <a:rPr/>
              <a:t>like</a:t>
            </a:r>
            <a:r>
              <a:rPr/>
              <a:t> </a:t>
            </a:r>
            <a:r>
              <a:rPr/>
              <a:t>Kuder-Richardson</a:t>
            </a:r>
            <a:r>
              <a:rPr/>
              <a:t> </a:t>
            </a:r>
            <a:r>
              <a:rPr/>
              <a:t>20,</a:t>
            </a:r>
            <a:r>
              <a:rPr/>
              <a:t> </a:t>
            </a:r>
            <a:r>
              <a:rPr/>
              <a:t>Cronbach’s</a:t>
            </a:r>
            <a:r>
              <a:rPr/>
              <a:t> </a:t>
            </a:r>
            <a:r>
              <a:rPr/>
              <a:t>alpha</a:t>
            </a:r>
            <a:r>
              <a:rPr/>
              <a:t> </a:t>
            </a:r>
            <a:r>
              <a:rPr/>
              <a:t>computes</a:t>
            </a:r>
            <a:r>
              <a:rPr/>
              <a:t> </a:t>
            </a:r>
            <a:r>
              <a:rPr/>
              <a:t>a</a:t>
            </a:r>
            <a:r>
              <a:rPr/>
              <a:t> </a:t>
            </a:r>
            <a:r>
              <a:rPr/>
              <a:t>a</a:t>
            </a:r>
            <a:r>
              <a:rPr/>
              <a:t> </a:t>
            </a:r>
            <a:r>
              <a:rPr/>
              <a:t>theoretical</a:t>
            </a:r>
            <a:r>
              <a:rPr/>
              <a:t> </a:t>
            </a:r>
            <a:r>
              <a:rPr/>
              <a:t>minimum</a:t>
            </a:r>
            <a:r>
              <a:rPr/>
              <a:t> </a:t>
            </a:r>
            <a:r>
              <a:rPr/>
              <a:t>variation.</a:t>
            </a:r>
            <a:r>
              <a:rPr/>
              <a:t> </a:t>
            </a:r>
            <a:r>
              <a:rPr/>
              <a:t>This</a:t>
            </a:r>
            <a:r>
              <a:rPr/>
              <a:t> </a:t>
            </a:r>
            <a:r>
              <a:rPr/>
              <a:t>time</a:t>
            </a:r>
            <a:r>
              <a:rPr/>
              <a:t> </a:t>
            </a:r>
            <a:r>
              <a:rPr/>
              <a:t>it</a:t>
            </a:r>
            <a:r>
              <a:rPr/>
              <a:t> </a:t>
            </a:r>
            <a:r>
              <a:rPr/>
              <a:t>is</a:t>
            </a:r>
            <a:r>
              <a:rPr/>
              <a:t> </a:t>
            </a:r>
            <a:r>
              <a:rPr/>
              <a:t>a</a:t>
            </a:r>
            <a:r>
              <a:rPr/>
              <a:t> </a:t>
            </a:r>
            <a:r>
              <a:rPr/>
              <a:t>sum</a:t>
            </a:r>
            <a:r>
              <a:rPr/>
              <a:t> </a:t>
            </a:r>
            <a:r>
              <a:rPr/>
              <a:t>of</a:t>
            </a:r>
            <a:r>
              <a:rPr/>
              <a:t> </a:t>
            </a:r>
            <a:r>
              <a:rPr/>
              <a:t>the</a:t>
            </a:r>
            <a:r>
              <a:rPr/>
              <a:t> </a:t>
            </a:r>
            <a:r>
              <a:rPr/>
              <a:t>variances</a:t>
            </a:r>
            <a:r>
              <a:rPr/>
              <a:t> </a:t>
            </a:r>
            <a:r>
              <a:rPr/>
              <a:t>for</a:t>
            </a:r>
            <a:r>
              <a:rPr/>
              <a:t> </a:t>
            </a:r>
            <a:r>
              <a:rPr/>
              <a:t>the</a:t>
            </a:r>
            <a:r>
              <a:rPr/>
              <a:t> </a:t>
            </a:r>
            <a:r>
              <a:rPr/>
              <a:t>individual</a:t>
            </a:r>
            <a:r>
              <a:rPr/>
              <a:t> </a:t>
            </a:r>
            <a:r>
              <a:rPr/>
              <a:t>items.</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a</a:t>
            </a:r>
            <a:r>
              <a:rPr/>
              <a:t> </a:t>
            </a:r>
            <a:r>
              <a:rPr/>
              <a:t>smaller</a:t>
            </a:r>
            <a:r>
              <a:rPr/>
              <a:t> </a:t>
            </a:r>
            <a:r>
              <a:rPr/>
              <a:t>value</a:t>
            </a:r>
            <a:r>
              <a:rPr/>
              <a:t> </a:t>
            </a:r>
            <a:r>
              <a:rPr/>
              <a:t>than</a:t>
            </a:r>
            <a:r>
              <a:rPr/>
              <a:t> </a:t>
            </a:r>
            <a:r>
              <a:rPr/>
              <a:t>the</a:t>
            </a:r>
            <a:r>
              <a:rPr/>
              <a:t> </a:t>
            </a:r>
            <a:r>
              <a:rPr/>
              <a:t>sum</a:t>
            </a:r>
            <a:r>
              <a:rPr/>
              <a:t> </a:t>
            </a:r>
            <a:r>
              <a:rPr/>
              <a:t>of</a:t>
            </a:r>
            <a:r>
              <a:rPr/>
              <a:t> </a:t>
            </a:r>
            <a:r>
              <a:rPr/>
              <a:t>the</a:t>
            </a:r>
            <a:r>
              <a:rPr/>
              <a:t> </a:t>
            </a:r>
            <a:r>
              <a:rPr/>
              <a:t>variances</a:t>
            </a:r>
            <a:r>
              <a:rPr/>
              <a:t> </a:t>
            </a:r>
            <a:r>
              <a:rPr/>
              <a:t>implies</a:t>
            </a:r>
            <a:r>
              <a:rPr/>
              <a:t> </a:t>
            </a:r>
            <a:r>
              <a:rPr/>
              <a:t>a</a:t>
            </a:r>
            <a:r>
              <a:rPr/>
              <a:t> </a:t>
            </a:r>
            <a:r>
              <a:rPr/>
              <a:t>deep</a:t>
            </a:r>
            <a:r>
              <a:rPr/>
              <a:t> </a:t>
            </a:r>
            <a:r>
              <a:rPr/>
              <a:t>and</a:t>
            </a:r>
            <a:r>
              <a:rPr/>
              <a:t> </a:t>
            </a:r>
            <a:r>
              <a:rPr/>
              <a:t>dark</a:t>
            </a:r>
            <a:r>
              <a:rPr/>
              <a:t> </a:t>
            </a:r>
            <a:r>
              <a:rPr/>
              <a:t>conspiracy</a:t>
            </a:r>
            <a:r>
              <a:rPr/>
              <a:t> </a:t>
            </a:r>
            <a:r>
              <a:rPr/>
              <a:t>against</a:t>
            </a:r>
            <a:r>
              <a:rPr/>
              <a:t> </a:t>
            </a:r>
            <a:r>
              <a:rPr/>
              <a:t>you</a:t>
            </a:r>
            <a:r>
              <a:rPr/>
              <a:t> </a:t>
            </a:r>
            <a:r>
              <a:rPr/>
              <a:t>by</a:t>
            </a:r>
            <a:r>
              <a:rPr/>
              <a:t> </a:t>
            </a:r>
            <a:r>
              <a:rPr/>
              <a:t>the</a:t>
            </a:r>
            <a:r>
              <a:rPr/>
              <a:t> </a:t>
            </a:r>
            <a:r>
              <a:rPr/>
              <a:t>individual</a:t>
            </a:r>
            <a:r>
              <a:rPr/>
              <a:t> </a:t>
            </a:r>
            <a:r>
              <a:rPr/>
              <a:t>items</a:t>
            </a:r>
            <a:r>
              <a:rPr/>
              <a:t> </a:t>
            </a:r>
            <a:r>
              <a:rPr/>
              <a:t>in</a:t>
            </a:r>
            <a:r>
              <a:rPr/>
              <a:t> </a:t>
            </a:r>
            <a:r>
              <a:rPr/>
              <a:t>your</a:t>
            </a:r>
            <a:r>
              <a:rPr/>
              <a:t> </a:t>
            </a:r>
            <a:r>
              <a:rPr/>
              <a:t>composite.</a:t>
            </a:r>
          </a:p>
          <a:p>
            <a:pPr lvl="0" marL="0" indent="0">
              <a:buNone/>
            </a:pPr>
          </a:p>
          <a:p>
            <a:pPr lvl="0" marL="0" indent="0">
              <a:buNone/>
            </a:pPr>
            <a:r>
              <a:rPr/>
              <a:t>You</a:t>
            </a:r>
            <a:r>
              <a:rPr/>
              <a:t> </a:t>
            </a:r>
            <a:r>
              <a:rPr/>
              <a:t>compare</a:t>
            </a:r>
            <a:r>
              <a:rPr/>
              <a:t> </a:t>
            </a:r>
            <a:r>
              <a:rPr/>
              <a:t>this</a:t>
            </a:r>
            <a:r>
              <a:rPr/>
              <a:t> </a:t>
            </a:r>
            <a:r>
              <a:rPr/>
              <a:t>to</a:t>
            </a:r>
            <a:r>
              <a:rPr/>
              <a:t> </a:t>
            </a:r>
            <a:r>
              <a:rPr/>
              <a:t>the</a:t>
            </a:r>
            <a:r>
              <a:rPr/>
              <a:t> </a:t>
            </a:r>
            <a:r>
              <a:rPr/>
              <a:t>variation</a:t>
            </a:r>
            <a:r>
              <a:rPr/>
              <a:t> </a:t>
            </a:r>
            <a:r>
              <a:rPr/>
              <a:t>observed</a:t>
            </a:r>
            <a:r>
              <a:rPr/>
              <a:t> </a:t>
            </a:r>
            <a:r>
              <a:rPr/>
              <a:t>in</a:t>
            </a:r>
            <a:r>
              <a:rPr/>
              <a:t> </a:t>
            </a:r>
            <a:r>
              <a:rPr/>
              <a:t>the</a:t>
            </a:r>
            <a:r>
              <a:rPr/>
              <a:t> </a:t>
            </a:r>
            <a:r>
              <a:rPr/>
              <a:t>total</a:t>
            </a:r>
            <a:r>
              <a:rPr/>
              <a:t> </a:t>
            </a:r>
            <a:r>
              <a:rPr/>
              <a:t>score.</a:t>
            </a:r>
            <a:r>
              <a:rPr/>
              <a:t> </a:t>
            </a:r>
            <a:r>
              <a:rPr/>
              <a:t>If</a:t>
            </a:r>
            <a:r>
              <a:rPr/>
              <a:t> </a:t>
            </a:r>
            <a:r>
              <a:rPr/>
              <a:t>the</a:t>
            </a:r>
            <a:r>
              <a:rPr/>
              <a:t> </a:t>
            </a:r>
            <a:r>
              <a:rPr/>
              <a:t>two</a:t>
            </a:r>
            <a:r>
              <a:rPr/>
              <a:t> </a:t>
            </a:r>
            <a:r>
              <a:rPr/>
              <a:t>values</a:t>
            </a:r>
            <a:r>
              <a:rPr/>
              <a:t> </a:t>
            </a:r>
            <a:r>
              <a:rPr/>
              <a:t>are</a:t>
            </a:r>
            <a:r>
              <a:rPr/>
              <a:t> </a:t>
            </a:r>
            <a:r>
              <a:rPr/>
              <a:t>close,</a:t>
            </a:r>
            <a:r>
              <a:rPr/>
              <a:t> </a:t>
            </a:r>
            <a:r>
              <a:rPr/>
              <a:t>that</a:t>
            </a:r>
            <a:r>
              <a:rPr/>
              <a:t> </a:t>
            </a:r>
            <a:r>
              <a:rPr/>
              <a:t>tells</a:t>
            </a:r>
            <a:r>
              <a:rPr/>
              <a:t> </a:t>
            </a:r>
            <a:r>
              <a:rPr/>
              <a:t>you</a:t>
            </a:r>
            <a:r>
              <a:rPr/>
              <a:t> </a:t>
            </a:r>
            <a:r>
              <a:rPr/>
              <a:t>that</a:t>
            </a:r>
            <a:r>
              <a:rPr/>
              <a:t> </a:t>
            </a:r>
            <a:r>
              <a:rPr/>
              <a:t>the</a:t>
            </a:r>
            <a:r>
              <a:rPr/>
              <a:t> </a:t>
            </a:r>
            <a:r>
              <a:rPr/>
              <a:t>individual</a:t>
            </a:r>
            <a:r>
              <a:rPr/>
              <a:t> </a:t>
            </a:r>
            <a:r>
              <a:rPr/>
              <a:t>items</a:t>
            </a:r>
            <a:r>
              <a:rPr/>
              <a:t> </a:t>
            </a:r>
            <a:r>
              <a:rPr/>
              <a:t>are</a:t>
            </a:r>
            <a:r>
              <a:rPr/>
              <a:t> </a:t>
            </a:r>
            <a:r>
              <a:rPr/>
              <a:t>more</a:t>
            </a:r>
            <a:r>
              <a:rPr/>
              <a:t> </a:t>
            </a:r>
            <a:r>
              <a:rPr/>
              <a:t>or</a:t>
            </a:r>
            <a:r>
              <a:rPr/>
              <a:t> </a:t>
            </a:r>
            <a:r>
              <a:rPr/>
              <a:t>less</a:t>
            </a:r>
            <a:r>
              <a:rPr/>
              <a:t> </a:t>
            </a:r>
            <a:r>
              <a:rPr/>
              <a:t>independent</a:t>
            </a:r>
            <a:r>
              <a:rPr/>
              <a:t> </a:t>
            </a:r>
            <a:r>
              <a:rPr/>
              <a:t>of</a:t>
            </a:r>
            <a:r>
              <a:rPr/>
              <a:t> </a:t>
            </a:r>
            <a:r>
              <a:rPr/>
              <a:t>each</a:t>
            </a:r>
            <a:r>
              <a:rPr/>
              <a:t> </a:t>
            </a:r>
            <a:r>
              <a:rPr/>
              <a:t>other</a:t>
            </a:r>
            <a:r>
              <a:rPr/>
              <a:t> </a:t>
            </a:r>
            <a:r>
              <a:rPr/>
              <a:t>and</a:t>
            </a:r>
            <a:r>
              <a:rPr/>
              <a:t> </a:t>
            </a:r>
            <a:r>
              <a:rPr/>
              <a:t>that</a:t>
            </a:r>
            <a:r>
              <a:rPr/>
              <a:t> </a:t>
            </a:r>
            <a:r>
              <a:rPr/>
              <a:t>any</a:t>
            </a:r>
            <a:r>
              <a:rPr/>
              <a:t> </a:t>
            </a:r>
            <a:r>
              <a:rPr/>
              <a:t>split</a:t>
            </a:r>
            <a:r>
              <a:rPr/>
              <a:t> </a:t>
            </a:r>
            <a:r>
              <a:rPr/>
              <a:t>halves</a:t>
            </a:r>
            <a:r>
              <a:rPr/>
              <a:t> </a:t>
            </a:r>
            <a:r>
              <a:rPr/>
              <a:t>that</a:t>
            </a:r>
            <a:r>
              <a:rPr/>
              <a:t> </a:t>
            </a:r>
            <a:r>
              <a:rPr/>
              <a:t>you</a:t>
            </a:r>
            <a:r>
              <a:rPr/>
              <a:t> </a:t>
            </a:r>
            <a:r>
              <a:rPr/>
              <a:t>might</a:t>
            </a:r>
            <a:r>
              <a:rPr/>
              <a:t> </a:t>
            </a:r>
            <a:r>
              <a:rPr/>
              <a:t>compute</a:t>
            </a:r>
            <a:r>
              <a:rPr/>
              <a:t> </a:t>
            </a:r>
            <a:r>
              <a:rPr/>
              <a:t>would</a:t>
            </a:r>
            <a:r>
              <a:rPr/>
              <a:t> </a:t>
            </a:r>
            <a:r>
              <a:rPr/>
              <a:t>have</a:t>
            </a:r>
            <a:r>
              <a:rPr/>
              <a:t> </a:t>
            </a:r>
            <a:r>
              <a:rPr/>
              <a:t>little</a:t>
            </a:r>
            <a:r>
              <a:rPr/>
              <a:t> </a:t>
            </a:r>
            <a:r>
              <a:rPr/>
              <a:t>or</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Some</a:t>
            </a:r>
            <a:r>
              <a:rPr/>
              <a:t> </a:t>
            </a:r>
            <a:r>
              <a:rPr/>
              <a:t>people</a:t>
            </a:r>
            <a:r>
              <a:rPr/>
              <a:t> </a:t>
            </a:r>
            <a:r>
              <a:rPr/>
              <a:t>confuse</a:t>
            </a:r>
            <a:r>
              <a:rPr/>
              <a:t> </a:t>
            </a:r>
            <a:r>
              <a:rPr/>
              <a:t>the</a:t>
            </a:r>
            <a:r>
              <a:rPr/>
              <a:t> </a:t>
            </a:r>
            <a:r>
              <a:rPr/>
              <a:t>concept</a:t>
            </a:r>
            <a:r>
              <a:rPr/>
              <a:t> </a:t>
            </a:r>
            <a:r>
              <a:rPr/>
              <a:t>of</a:t>
            </a:r>
            <a:r>
              <a:rPr/>
              <a:t> </a:t>
            </a:r>
            <a:r>
              <a:rPr/>
              <a:t>internal</a:t>
            </a:r>
            <a:r>
              <a:rPr/>
              <a:t> </a:t>
            </a:r>
            <a:r>
              <a:rPr/>
              <a:t>consistency</a:t>
            </a:r>
            <a:r>
              <a:rPr/>
              <a:t> </a:t>
            </a:r>
            <a:r>
              <a:rPr/>
              <a:t>with</a:t>
            </a:r>
            <a:r>
              <a:rPr/>
              <a:t> </a:t>
            </a:r>
            <a:r>
              <a:rPr/>
              <a:t>uni-dimensionality.</a:t>
            </a:r>
            <a:r>
              <a:rPr/>
              <a:t> </a:t>
            </a:r>
            <a:r>
              <a:rPr/>
              <a:t>Uni-dimensionality</a:t>
            </a:r>
            <a:r>
              <a:rPr/>
              <a:t> </a:t>
            </a:r>
            <a:r>
              <a:rPr/>
              <a:t>means</a:t>
            </a:r>
            <a:r>
              <a:rPr/>
              <a:t> </a:t>
            </a:r>
            <a:r>
              <a:rPr/>
              <a:t>that</a:t>
            </a:r>
            <a:r>
              <a:rPr/>
              <a:t> </a:t>
            </a:r>
            <a:r>
              <a:rPr/>
              <a:t>all</a:t>
            </a:r>
            <a:r>
              <a:rPr/>
              <a:t> </a:t>
            </a:r>
            <a:r>
              <a:rPr/>
              <a:t>of</a:t>
            </a:r>
            <a:r>
              <a:rPr/>
              <a:t> </a:t>
            </a:r>
            <a:r>
              <a:rPr/>
              <a:t>the</a:t>
            </a:r>
            <a:r>
              <a:rPr/>
              <a:t> </a:t>
            </a:r>
            <a:r>
              <a:rPr/>
              <a:t>items</a:t>
            </a:r>
            <a:r>
              <a:rPr/>
              <a:t> </a:t>
            </a:r>
            <a:r>
              <a:rPr/>
              <a:t>are</a:t>
            </a:r>
            <a:r>
              <a:rPr/>
              <a:t> </a:t>
            </a:r>
            <a:r>
              <a:rPr/>
              <a:t>measuring</a:t>
            </a:r>
            <a:r>
              <a:rPr/>
              <a:t> </a:t>
            </a:r>
            <a:r>
              <a:rPr/>
              <a:t>the</a:t>
            </a:r>
            <a:r>
              <a:rPr/>
              <a:t> </a:t>
            </a:r>
            <a:r>
              <a:rPr/>
              <a:t>same</a:t>
            </a:r>
            <a:r>
              <a:rPr/>
              <a:t> </a:t>
            </a:r>
            <a:r>
              <a:rPr/>
              <a:t>construct.</a:t>
            </a:r>
            <a:r>
              <a:rPr/>
              <a:t> </a:t>
            </a:r>
            <a:r>
              <a:rPr/>
              <a:t>If</a:t>
            </a:r>
            <a:r>
              <a:rPr/>
              <a:t> </a:t>
            </a:r>
            <a:r>
              <a:rPr/>
              <a:t>they</a:t>
            </a:r>
            <a:r>
              <a:rPr/>
              <a:t> </a:t>
            </a:r>
            <a:r>
              <a:rPr/>
              <a:t>are,</a:t>
            </a:r>
            <a:r>
              <a:rPr/>
              <a:t> </a:t>
            </a:r>
            <a:r>
              <a:rPr/>
              <a:t>then</a:t>
            </a:r>
            <a:r>
              <a:rPr/>
              <a:t> </a:t>
            </a:r>
            <a:r>
              <a:rPr/>
              <a:t>Cronbach’s</a:t>
            </a:r>
            <a:r>
              <a:rPr/>
              <a:t> </a:t>
            </a:r>
            <a:r>
              <a:rPr/>
              <a:t>alpha</a:t>
            </a:r>
            <a:r>
              <a:rPr/>
              <a:t> </a:t>
            </a:r>
            <a:r>
              <a:rPr/>
              <a:t>will</a:t>
            </a:r>
            <a:r>
              <a:rPr/>
              <a:t> </a:t>
            </a:r>
            <a:r>
              <a:rPr/>
              <a:t>be</a:t>
            </a:r>
            <a:r>
              <a:rPr/>
              <a:t> </a:t>
            </a:r>
            <a:r>
              <a:rPr/>
              <a:t>large.</a:t>
            </a:r>
            <a:r>
              <a:rPr/>
              <a:t> </a:t>
            </a:r>
            <a:r>
              <a:rPr/>
              <a:t>But</a:t>
            </a:r>
            <a:r>
              <a:rPr/>
              <a:t> </a:t>
            </a:r>
            <a:r>
              <a:rPr/>
              <a:t>you</a:t>
            </a:r>
            <a:r>
              <a:rPr/>
              <a:t> </a:t>
            </a:r>
            <a:r>
              <a:rPr/>
              <a:t>can</a:t>
            </a:r>
            <a:r>
              <a:rPr/>
              <a:t> </a:t>
            </a:r>
            <a:r>
              <a:rPr/>
              <a:t>also</a:t>
            </a:r>
            <a:r>
              <a:rPr/>
              <a:t> </a:t>
            </a:r>
            <a:r>
              <a:rPr/>
              <a:t>get</a:t>
            </a:r>
            <a:r>
              <a:rPr/>
              <a:t> </a:t>
            </a:r>
            <a:r>
              <a:rPr/>
              <a:t>a</a:t>
            </a:r>
            <a:r>
              <a:rPr/>
              <a:t> </a:t>
            </a:r>
            <a:r>
              <a:rPr/>
              <a:t>large</a:t>
            </a:r>
            <a:r>
              <a:rPr/>
              <a:t> </a:t>
            </a:r>
            <a:r>
              <a:rPr/>
              <a:t>value</a:t>
            </a:r>
            <a:r>
              <a:rPr/>
              <a:t> </a:t>
            </a:r>
            <a:r>
              <a:rPr/>
              <a:t>for</a:t>
            </a:r>
            <a:r>
              <a:rPr/>
              <a:t> </a:t>
            </a:r>
            <a:r>
              <a:rPr/>
              <a:t>Cronbach’s</a:t>
            </a:r>
            <a:r>
              <a:rPr/>
              <a:t> </a:t>
            </a:r>
            <a:r>
              <a:rPr/>
              <a:t>alpha,</a:t>
            </a:r>
            <a:r>
              <a:rPr/>
              <a:t> </a:t>
            </a:r>
            <a:r>
              <a:rPr/>
              <a:t>even</a:t>
            </a:r>
            <a:r>
              <a:rPr/>
              <a:t> </a:t>
            </a:r>
            <a:r>
              <a:rPr/>
              <a:t>when</a:t>
            </a:r>
            <a:r>
              <a:rPr/>
              <a:t> </a:t>
            </a:r>
            <a:r>
              <a:rPr/>
              <a:t>the</a:t>
            </a:r>
            <a:r>
              <a:rPr/>
              <a:t> </a:t>
            </a:r>
            <a:r>
              <a:rPr/>
              <a:t>items</a:t>
            </a:r>
            <a:r>
              <a:rPr/>
              <a:t> </a:t>
            </a:r>
            <a:r>
              <a:rPr/>
              <a:t>are</a:t>
            </a:r>
            <a:r>
              <a:rPr/>
              <a:t> </a:t>
            </a:r>
            <a:r>
              <a:rPr/>
              <a:t>measuring</a:t>
            </a:r>
            <a:r>
              <a:rPr/>
              <a:t> </a:t>
            </a:r>
            <a:r>
              <a:rPr/>
              <a:t>multiple</a:t>
            </a:r>
            <a:r>
              <a:rPr/>
              <a:t> </a:t>
            </a:r>
            <a:r>
              <a:rPr/>
              <a:t>constructs,</a:t>
            </a:r>
            <a:r>
              <a:rPr/>
              <a:t> </a:t>
            </a:r>
            <a:r>
              <a:rPr/>
              <a:t>especially</a:t>
            </a:r>
            <a:r>
              <a:rPr/>
              <a:t> </a:t>
            </a:r>
            <a:r>
              <a:rPr/>
              <a:t>when</a:t>
            </a:r>
            <a:r>
              <a:rPr/>
              <a:t> </a:t>
            </a:r>
            <a:r>
              <a:rPr/>
              <a:t>you</a:t>
            </a:r>
            <a:r>
              <a:rPr/>
              <a:t> </a:t>
            </a:r>
            <a:r>
              <a:rPr/>
              <a:t>have</a:t>
            </a:r>
            <a:r>
              <a:rPr/>
              <a:t> </a:t>
            </a:r>
            <a:r>
              <a:rPr/>
              <a:t>a</a:t>
            </a:r>
            <a:r>
              <a:rPr/>
              <a:t> </a:t>
            </a:r>
            <a:r>
              <a:rPr/>
              <a:t>large</a:t>
            </a:r>
            <a:r>
              <a:rPr/>
              <a:t> </a:t>
            </a:r>
            <a:r>
              <a:rPr/>
              <a:t>number</a:t>
            </a:r>
            <a:r>
              <a:rPr/>
              <a:t> </a:t>
            </a:r>
            <a:r>
              <a:rPr/>
              <a:t>of</a:t>
            </a:r>
            <a:r>
              <a:rPr/>
              <a:t> </a:t>
            </a:r>
            <a:r>
              <a:rPr/>
              <a:t>items.</a:t>
            </a:r>
            <a:r>
              <a:rPr/>
              <a:t> </a:t>
            </a:r>
            <a:r>
              <a:rPr/>
              <a:t>Dimensionality</a:t>
            </a:r>
            <a:r>
              <a:rPr/>
              <a:t> </a:t>
            </a:r>
            <a:r>
              <a:rPr/>
              <a:t>can</a:t>
            </a:r>
            <a:r>
              <a:rPr/>
              <a:t> </a:t>
            </a:r>
            <a:r>
              <a:rPr/>
              <a:t>only</a:t>
            </a:r>
            <a:r>
              <a:rPr/>
              <a:t> </a:t>
            </a:r>
            <a:r>
              <a:rPr/>
              <a:t>be</a:t>
            </a:r>
            <a:r>
              <a:rPr/>
              <a:t> </a:t>
            </a:r>
            <a:r>
              <a:rPr/>
              <a:t>measured</a:t>
            </a:r>
            <a:r>
              <a:rPr/>
              <a:t> </a:t>
            </a:r>
            <a:r>
              <a:rPr/>
              <a:t>using</a:t>
            </a:r>
            <a:r>
              <a:rPr/>
              <a:t> </a:t>
            </a:r>
            <a:r>
              <a:rPr/>
              <a:t>some</a:t>
            </a:r>
            <a:r>
              <a:rPr/>
              <a:t> </a:t>
            </a:r>
            <a:r>
              <a:rPr/>
              <a:t>form</a:t>
            </a:r>
            <a:r>
              <a:rPr/>
              <a:t> </a:t>
            </a:r>
            <a:r>
              <a:rPr/>
              <a:t>of</a:t>
            </a:r>
            <a:r>
              <a:rPr/>
              <a:t> </a:t>
            </a:r>
            <a:r>
              <a:rPr/>
              <a:t>factor</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include</a:t>
            </a:r>
            <a:r>
              <a:rPr/>
              <a:t> </a:t>
            </a:r>
            <a:r>
              <a:rPr/>
              <a:t>a</a:t>
            </a:r>
            <a:r>
              <a:rPr/>
              <a:t> </a:t>
            </a:r>
            <a:r>
              <a:rPr/>
              <a:t>discussion</a:t>
            </a:r>
            <a:r>
              <a:rPr/>
              <a:t> </a:t>
            </a:r>
            <a:r>
              <a:rPr/>
              <a:t>of</a:t>
            </a:r>
            <a:r>
              <a:rPr/>
              <a:t> </a:t>
            </a:r>
            <a:r>
              <a:rPr/>
              <a:t>reliability</a:t>
            </a:r>
            <a:r>
              <a:rPr/>
              <a:t> </a:t>
            </a:r>
            <a:r>
              <a:rPr/>
              <a:t>in</a:t>
            </a:r>
            <a:r>
              <a:rPr/>
              <a:t> </a:t>
            </a:r>
            <a:r>
              <a:rPr/>
              <a:t>your</a:t>
            </a:r>
            <a:r>
              <a:rPr/>
              <a:t> </a:t>
            </a:r>
            <a:r>
              <a:rPr/>
              <a:t>literature</a:t>
            </a:r>
            <a:r>
              <a:rPr/>
              <a:t> </a:t>
            </a:r>
            <a:r>
              <a:rPr/>
              <a:t>review.</a:t>
            </a:r>
            <a:r>
              <a:rPr/>
              <a:t> </a:t>
            </a:r>
            <a:r>
              <a:rPr/>
              <a:t>Cite</a:t>
            </a:r>
            <a:r>
              <a:rPr/>
              <a:t> </a:t>
            </a:r>
            <a:r>
              <a:rPr/>
              <a:t>the</a:t>
            </a:r>
            <a:r>
              <a:rPr/>
              <a:t> </a:t>
            </a:r>
            <a:r>
              <a:rPr/>
              <a:t>reliability</a:t>
            </a:r>
            <a:r>
              <a:rPr/>
              <a:t> </a:t>
            </a:r>
            <a:r>
              <a:rPr/>
              <a:t>coefficients</a:t>
            </a:r>
            <a:r>
              <a:rPr/>
              <a:t> </a:t>
            </a:r>
            <a:r>
              <a:rPr/>
              <a:t>in</a:t>
            </a:r>
            <a:r>
              <a:rPr/>
              <a:t> </a:t>
            </a:r>
            <a:r>
              <a:rPr/>
              <a:t>previous</a:t>
            </a:r>
            <a:r>
              <a:rPr/>
              <a:t> </a:t>
            </a:r>
            <a:r>
              <a:rPr/>
              <a:t>work,</a:t>
            </a:r>
            <a:r>
              <a:rPr/>
              <a:t> </a:t>
            </a:r>
            <a:r>
              <a:rPr/>
              <a:t>as</a:t>
            </a:r>
            <a:r>
              <a:rPr/>
              <a:t> </a:t>
            </a:r>
            <a:r>
              <a:rPr/>
              <a:t>it</a:t>
            </a:r>
            <a:r>
              <a:rPr/>
              <a:t> </a:t>
            </a:r>
            <a:r>
              <a:rPr/>
              <a:t>adds</a:t>
            </a:r>
            <a:r>
              <a:rPr/>
              <a:t> </a:t>
            </a:r>
            <a:r>
              <a:rPr/>
              <a:t>to</a:t>
            </a:r>
            <a:r>
              <a:rPr/>
              <a:t> </a:t>
            </a:r>
            <a:r>
              <a:rPr/>
              <a:t>the</a:t>
            </a:r>
            <a:r>
              <a:rPr/>
              <a:t> </a:t>
            </a:r>
            <a:r>
              <a:rPr/>
              <a:t>credibility</a:t>
            </a:r>
            <a:r>
              <a:rPr/>
              <a:t> </a:t>
            </a:r>
            <a:r>
              <a:rPr/>
              <a:t>of</a:t>
            </a:r>
            <a:r>
              <a:rPr/>
              <a:t> </a:t>
            </a:r>
            <a:r>
              <a:rPr/>
              <a:t>your</a:t>
            </a:r>
            <a:r>
              <a:rPr/>
              <a:t> </a:t>
            </a:r>
            <a:r>
              <a:rPr/>
              <a:t>proposed</a:t>
            </a:r>
            <a:r>
              <a:rPr/>
              <a:t> </a:t>
            </a:r>
            <a:r>
              <a:rPr/>
              <a:t>research.</a:t>
            </a:r>
          </a:p>
          <a:p>
            <a:pPr lvl="0" marL="0" indent="0">
              <a:buNone/>
            </a:pPr>
          </a:p>
          <a:p>
            <a:pPr lvl="0" marL="0" indent="0">
              <a:buNone/>
            </a:pPr>
            <a:r>
              <a:rPr/>
              <a:t>But</a:t>
            </a:r>
            <a:r>
              <a:rPr/>
              <a:t> </a:t>
            </a:r>
            <a:r>
              <a:rPr/>
              <a:t>take</a:t>
            </a:r>
            <a:r>
              <a:rPr/>
              <a:t> </a:t>
            </a:r>
            <a:r>
              <a:rPr/>
              <a:t>a</a:t>
            </a:r>
            <a:r>
              <a:rPr/>
              <a:t> </a:t>
            </a:r>
            <a:r>
              <a:rPr/>
              <a:t>step</a:t>
            </a:r>
            <a:r>
              <a:rPr/>
              <a:t> </a:t>
            </a:r>
            <a:r>
              <a:rPr/>
              <a:t>back</a:t>
            </a:r>
            <a:r>
              <a:rPr/>
              <a:t> </a:t>
            </a:r>
            <a:r>
              <a:rPr/>
              <a:t>and</a:t>
            </a:r>
            <a:r>
              <a:rPr/>
              <a:t> </a:t>
            </a:r>
            <a:r>
              <a:rPr/>
              <a:t>ask</a:t>
            </a:r>
            <a:r>
              <a:rPr/>
              <a:t> </a:t>
            </a:r>
            <a:r>
              <a:rPr/>
              <a:t>if</a:t>
            </a:r>
            <a:r>
              <a:rPr/>
              <a:t> </a:t>
            </a:r>
            <a:r>
              <a:rPr/>
              <a:t>you</a:t>
            </a:r>
            <a:r>
              <a:rPr/>
              <a:t> </a:t>
            </a:r>
            <a:r>
              <a:rPr/>
              <a:t>can</a:t>
            </a:r>
            <a:r>
              <a:rPr/>
              <a:t> </a:t>
            </a:r>
            <a:r>
              <a:rPr/>
              <a:t>extrapolate</a:t>
            </a:r>
            <a:r>
              <a:rPr/>
              <a:t> </a:t>
            </a:r>
            <a:r>
              <a:rPr/>
              <a:t>safely</a:t>
            </a:r>
            <a:r>
              <a:rPr/>
              <a:t> </a:t>
            </a:r>
            <a:r>
              <a:rPr/>
              <a:t>to</a:t>
            </a:r>
            <a:r>
              <a:rPr/>
              <a:t> </a:t>
            </a:r>
            <a:r>
              <a:rPr/>
              <a:t>the</a:t>
            </a:r>
            <a:r>
              <a:rPr/>
              <a:t> </a:t>
            </a:r>
            <a:r>
              <a:rPr/>
              <a:t>research</a:t>
            </a:r>
            <a:r>
              <a:rPr/>
              <a:t> </a:t>
            </a:r>
            <a:r>
              <a:rPr/>
              <a:t>setting</a:t>
            </a:r>
            <a:r>
              <a:rPr/>
              <a:t> </a:t>
            </a:r>
            <a:r>
              <a:rPr/>
              <a:t>that</a:t>
            </a:r>
            <a:r>
              <a:rPr/>
              <a:t> </a:t>
            </a:r>
            <a:r>
              <a:rPr/>
              <a:t>you</a:t>
            </a:r>
            <a:r>
              <a:rPr/>
              <a:t> </a:t>
            </a:r>
            <a:r>
              <a:rPr/>
              <a:t>propose.</a:t>
            </a:r>
            <a:r>
              <a:rPr/>
              <a:t> </a:t>
            </a:r>
            <a:r>
              <a:rPr/>
              <a:t>Recall</a:t>
            </a:r>
            <a:r>
              <a:rPr/>
              <a:t> </a:t>
            </a:r>
            <a:r>
              <a:rPr/>
              <a:t>the</a:t>
            </a:r>
            <a:r>
              <a:rPr/>
              <a:t> </a:t>
            </a:r>
            <a:r>
              <a:rPr/>
              <a:t>hypothetical</a:t>
            </a:r>
            <a:r>
              <a:rPr/>
              <a:t> </a:t>
            </a:r>
            <a:r>
              <a:rPr/>
              <a:t>reliability</a:t>
            </a:r>
            <a:r>
              <a:rPr/>
              <a:t> </a:t>
            </a:r>
            <a:r>
              <a:rPr/>
              <a:t>coefficient.</a:t>
            </a:r>
            <a:r>
              <a:rPr/>
              <a:t> </a:t>
            </a:r>
            <a:r>
              <a:rPr/>
              <a:t>It</a:t>
            </a:r>
            <a:r>
              <a:rPr/>
              <a:t> </a:t>
            </a:r>
            <a:r>
              <a:rPr/>
              <a:t>compared</a:t>
            </a:r>
            <a:r>
              <a:rPr/>
              <a:t> </a:t>
            </a:r>
            <a:r>
              <a:rPr/>
              <a:t>the</a:t>
            </a:r>
            <a:r>
              <a:rPr/>
              <a:t> </a:t>
            </a:r>
            <a:r>
              <a:rPr/>
              <a:t>variation</a:t>
            </a:r>
            <a:r>
              <a:rPr/>
              <a:t> </a:t>
            </a:r>
            <a:r>
              <a:rPr/>
              <a:t>of</a:t>
            </a:r>
            <a:r>
              <a:rPr/>
              <a:t> </a:t>
            </a:r>
            <a:r>
              <a:rPr/>
              <a:t>the</a:t>
            </a:r>
            <a:r>
              <a:rPr/>
              <a:t> </a:t>
            </a:r>
            <a:r>
              <a:rPr/>
              <a:t>true</a:t>
            </a:r>
            <a:r>
              <a:rPr/>
              <a:t> </a:t>
            </a:r>
            <a:r>
              <a:rPr/>
              <a:t>score</a:t>
            </a:r>
            <a:r>
              <a:rPr/>
              <a:t> </a:t>
            </a:r>
            <a:r>
              <a:rPr/>
              <a:t>to</a:t>
            </a:r>
            <a:r>
              <a:rPr/>
              <a:t> </a:t>
            </a:r>
            <a:r>
              <a:rPr/>
              <a:t>the</a:t>
            </a:r>
            <a:r>
              <a:rPr/>
              <a:t> </a:t>
            </a:r>
            <a:r>
              <a:rPr/>
              <a:t>variation</a:t>
            </a:r>
            <a:r>
              <a:rPr/>
              <a:t> </a:t>
            </a:r>
            <a:r>
              <a:rPr/>
              <a:t>of</a:t>
            </a:r>
            <a:r>
              <a:rPr/>
              <a:t> </a:t>
            </a:r>
            <a:r>
              <a:rPr/>
              <a:t>the</a:t>
            </a:r>
            <a:r>
              <a:rPr/>
              <a:t> </a:t>
            </a:r>
            <a:r>
              <a:rPr/>
              <a:t>observed</a:t>
            </a:r>
            <a:r>
              <a:rPr/>
              <a:t> </a:t>
            </a:r>
            <a:r>
              <a:rPr/>
              <a:t>score</a:t>
            </a:r>
            <a:r>
              <a:rPr/>
              <a:t> </a:t>
            </a:r>
            <a:r>
              <a:rPr/>
              <a:t>across</a:t>
            </a:r>
            <a:r>
              <a:rPr/>
              <a:t> </a:t>
            </a:r>
            <a:r>
              <a:rPr/>
              <a:t>patients</a:t>
            </a:r>
            <a:r>
              <a:rPr/>
              <a:t> </a:t>
            </a:r>
            <a:r>
              <a:rPr/>
              <a:t>in</a:t>
            </a:r>
            <a:r>
              <a:rPr/>
              <a:t> </a:t>
            </a:r>
            <a:r>
              <a:rPr/>
              <a:t>the</a:t>
            </a:r>
            <a:r>
              <a:rPr/>
              <a:t> </a:t>
            </a:r>
            <a:r>
              <a:rPr/>
              <a:t>population</a:t>
            </a:r>
            <a:r>
              <a:rPr/>
              <a:t> </a:t>
            </a:r>
            <a:r>
              <a:rPr/>
              <a:t>you</a:t>
            </a:r>
            <a:r>
              <a:rPr/>
              <a:t> </a:t>
            </a:r>
            <a:r>
              <a:rPr/>
              <a:t>are</a:t>
            </a:r>
            <a:r>
              <a:rPr/>
              <a:t> </a:t>
            </a:r>
            <a:r>
              <a:rPr/>
              <a:t>studying.</a:t>
            </a:r>
            <a:r>
              <a:rPr/>
              <a:t> </a:t>
            </a:r>
            <a:r>
              <a:rPr/>
              <a:t>If</a:t>
            </a:r>
            <a:r>
              <a:rPr/>
              <a:t> </a:t>
            </a:r>
            <a:r>
              <a:rPr/>
              <a:t>your</a:t>
            </a:r>
            <a:r>
              <a:rPr/>
              <a:t> </a:t>
            </a:r>
            <a:r>
              <a:rPr/>
              <a:t>population</a:t>
            </a:r>
            <a:r>
              <a:rPr/>
              <a:t> </a:t>
            </a:r>
            <a:r>
              <a:rPr/>
              <a:t>is</a:t>
            </a:r>
            <a:r>
              <a:rPr/>
              <a:t> </a:t>
            </a:r>
            <a:r>
              <a:rPr/>
              <a:t>quite</a:t>
            </a:r>
            <a:r>
              <a:rPr/>
              <a:t> </a:t>
            </a:r>
            <a:r>
              <a:rPr/>
              <a:t>different</a:t>
            </a:r>
            <a:r>
              <a:rPr/>
              <a:t> </a:t>
            </a:r>
            <a:r>
              <a:rPr/>
              <a:t>than</a:t>
            </a:r>
            <a:r>
              <a:rPr/>
              <a:t> </a:t>
            </a:r>
            <a:r>
              <a:rPr/>
              <a:t>the</a:t>
            </a:r>
            <a:r>
              <a:rPr/>
              <a:t> </a:t>
            </a:r>
            <a:r>
              <a:rPr/>
              <a:t>populations</a:t>
            </a:r>
            <a:r>
              <a:rPr/>
              <a:t> </a:t>
            </a:r>
            <a:r>
              <a:rPr/>
              <a:t>in</a:t>
            </a:r>
            <a:r>
              <a:rPr/>
              <a:t> </a:t>
            </a:r>
            <a:r>
              <a:rPr/>
              <a:t>your</a:t>
            </a:r>
            <a:r>
              <a:rPr/>
              <a:t> </a:t>
            </a:r>
            <a:r>
              <a:rPr/>
              <a:t>literature</a:t>
            </a:r>
            <a:r>
              <a:rPr/>
              <a:t> </a:t>
            </a:r>
            <a:r>
              <a:rPr/>
              <a:t>review,</a:t>
            </a:r>
            <a:r>
              <a:rPr/>
              <a:t> </a:t>
            </a:r>
            <a:r>
              <a:rPr/>
              <a:t>you</a:t>
            </a:r>
            <a:r>
              <a:rPr/>
              <a:t> </a:t>
            </a:r>
            <a:r>
              <a:rPr/>
              <a:t>have</a:t>
            </a:r>
            <a:r>
              <a:rPr/>
              <a:t> </a:t>
            </a:r>
            <a:r>
              <a:rPr/>
              <a:t>no</a:t>
            </a:r>
            <a:r>
              <a:rPr/>
              <a:t> </a:t>
            </a:r>
            <a:r>
              <a:rPr/>
              <a:t>guarantee</a:t>
            </a:r>
            <a:r>
              <a:rPr/>
              <a:t> </a:t>
            </a:r>
            <a:r>
              <a:rPr/>
              <a:t>that</a:t>
            </a:r>
            <a:r>
              <a:rPr/>
              <a:t> </a:t>
            </a:r>
            <a:r>
              <a:rPr/>
              <a:t>a</a:t>
            </a:r>
            <a:r>
              <a:rPr/>
              <a:t> </a:t>
            </a:r>
            <a:r>
              <a:rPr/>
              <a:t>measurement</a:t>
            </a:r>
            <a:r>
              <a:rPr/>
              <a:t> </a:t>
            </a:r>
            <a:r>
              <a:rPr/>
              <a:t>proven</a:t>
            </a:r>
            <a:r>
              <a:rPr/>
              <a:t> </a:t>
            </a:r>
            <a:r>
              <a:rPr/>
              <a:t>to</a:t>
            </a:r>
            <a:r>
              <a:rPr/>
              <a:t> </a:t>
            </a:r>
            <a:r>
              <a:rPr/>
              <a:t>be</a:t>
            </a:r>
            <a:r>
              <a:rPr/>
              <a:t> </a:t>
            </a:r>
            <a:r>
              <a:rPr/>
              <a:t>reliable</a:t>
            </a:r>
            <a:r>
              <a:rPr/>
              <a:t> </a:t>
            </a:r>
            <a:r>
              <a:rPr/>
              <a:t>in</a:t>
            </a:r>
            <a:r>
              <a:rPr/>
              <a:t> </a:t>
            </a:r>
            <a:r>
              <a:rPr/>
              <a:t>previous</a:t>
            </a:r>
            <a:r>
              <a:rPr/>
              <a:t> </a:t>
            </a:r>
            <a:r>
              <a:rPr/>
              <a:t>work</a:t>
            </a:r>
            <a:r>
              <a:rPr/>
              <a:t> </a:t>
            </a:r>
            <a:r>
              <a:rPr/>
              <a:t>will</a:t>
            </a:r>
            <a:r>
              <a:rPr/>
              <a:t> </a:t>
            </a:r>
            <a:r>
              <a:rPr/>
              <a:t>continue</a:t>
            </a:r>
            <a:r>
              <a:rPr/>
              <a:t> </a:t>
            </a:r>
            <a:r>
              <a:rPr/>
              <a:t>to</a:t>
            </a:r>
            <a:r>
              <a:rPr/>
              <a:t> </a:t>
            </a:r>
            <a:r>
              <a:rPr/>
              <a:t>stay</a:t>
            </a:r>
            <a:r>
              <a:rPr/>
              <a:t> </a:t>
            </a:r>
            <a:r>
              <a:rPr/>
              <a:t>reliable</a:t>
            </a:r>
            <a:r>
              <a:rPr/>
              <a:t> </a:t>
            </a:r>
            <a:r>
              <a:rPr/>
              <a:t>in</a:t>
            </a:r>
            <a:r>
              <a:rPr/>
              <a:t> </a:t>
            </a:r>
            <a:r>
              <a:rPr/>
              <a:t>your</a:t>
            </a:r>
            <a:r>
              <a:rPr/>
              <a:t> </a:t>
            </a:r>
            <a:r>
              <a:rPr/>
              <a:t>setting.</a:t>
            </a:r>
          </a:p>
          <a:p>
            <a:pPr lvl="0" marL="0" indent="0">
              <a:buNone/>
            </a:pPr>
          </a:p>
          <a:p>
            <a:pPr lvl="0" marL="0" indent="0">
              <a:buNone/>
            </a:pPr>
            <a:r>
              <a:rPr/>
              <a:t>Some</a:t>
            </a:r>
            <a:r>
              <a:rPr/>
              <a:t> </a:t>
            </a:r>
            <a:r>
              <a:rPr/>
              <a:t>differences</a:t>
            </a:r>
            <a:r>
              <a:rPr/>
              <a:t> </a:t>
            </a:r>
            <a:r>
              <a:rPr/>
              <a:t>to</a:t>
            </a:r>
            <a:r>
              <a:rPr/>
              <a:t> </a:t>
            </a:r>
            <a:r>
              <a:rPr/>
              <a:t>look</a:t>
            </a:r>
            <a:r>
              <a:rPr/>
              <a:t> </a:t>
            </a:r>
            <a:r>
              <a:rPr/>
              <a:t>for</a:t>
            </a:r>
            <a:r>
              <a:rPr/>
              <a:t> </a:t>
            </a:r>
            <a:r>
              <a:rPr/>
              <a:t>are</a:t>
            </a:r>
            <a:r>
              <a:rPr/>
              <a:t> </a:t>
            </a:r>
            <a:r>
              <a:rPr/>
              <a:t>differences</a:t>
            </a:r>
            <a:r>
              <a:rPr/>
              <a:t> </a:t>
            </a:r>
            <a:r>
              <a:rPr/>
              <a:t>in</a:t>
            </a:r>
            <a:r>
              <a:rPr/>
              <a:t> </a:t>
            </a:r>
            <a:r>
              <a:rPr/>
              <a:t>the</a:t>
            </a:r>
            <a:r>
              <a:rPr/>
              <a:t> </a:t>
            </a:r>
            <a:r>
              <a:rPr/>
              <a:t>demographics</a:t>
            </a:r>
            <a:r>
              <a:rPr/>
              <a:t> </a:t>
            </a:r>
            <a:r>
              <a:rPr/>
              <a:t>of</a:t>
            </a:r>
            <a:r>
              <a:rPr/>
              <a:t> </a:t>
            </a:r>
            <a:r>
              <a:rPr/>
              <a:t>your</a:t>
            </a:r>
            <a:r>
              <a:rPr/>
              <a:t> </a:t>
            </a:r>
            <a:r>
              <a:rPr/>
              <a:t>population,</a:t>
            </a:r>
            <a:r>
              <a:rPr/>
              <a:t> </a:t>
            </a:r>
            <a:r>
              <a:rPr/>
              <a:t>differences</a:t>
            </a:r>
            <a:r>
              <a:rPr/>
              <a:t> </a:t>
            </a:r>
            <a:r>
              <a:rPr/>
              <a:t>in</a:t>
            </a:r>
            <a:r>
              <a:rPr/>
              <a:t> </a:t>
            </a:r>
            <a:r>
              <a:rPr/>
              <a:t>cultural</a:t>
            </a:r>
            <a:r>
              <a:rPr/>
              <a:t> </a:t>
            </a:r>
            <a:r>
              <a:rPr/>
              <a:t>norms</a:t>
            </a:r>
            <a:r>
              <a:rPr/>
              <a:t> </a:t>
            </a:r>
            <a:r>
              <a:rPr/>
              <a:t>and</a:t>
            </a:r>
            <a:r>
              <a:rPr/>
              <a:t> </a:t>
            </a:r>
            <a:r>
              <a:rPr/>
              <a:t>expectations,</a:t>
            </a:r>
            <a:r>
              <a:rPr/>
              <a:t> </a:t>
            </a:r>
            <a:r>
              <a:rPr/>
              <a:t>differences</a:t>
            </a:r>
            <a:r>
              <a:rPr/>
              <a:t> </a:t>
            </a:r>
            <a:r>
              <a:rPr/>
              <a:t>in</a:t>
            </a:r>
            <a:r>
              <a:rPr/>
              <a:t> </a:t>
            </a:r>
            <a:r>
              <a:rPr/>
              <a:t>literacy</a:t>
            </a:r>
            <a:r>
              <a:rPr/>
              <a:t> </a:t>
            </a:r>
            <a:r>
              <a:rPr/>
              <a:t>levels</a:t>
            </a:r>
            <a:r>
              <a:rPr/>
              <a:t> </a:t>
            </a:r>
            <a:r>
              <a:rPr/>
              <a:t>(especially</a:t>
            </a:r>
            <a:r>
              <a:rPr/>
              <a:t> </a:t>
            </a:r>
            <a:r>
              <a:rPr/>
              <a:t>for</a:t>
            </a:r>
            <a:r>
              <a:rPr/>
              <a:t> </a:t>
            </a:r>
            <a:r>
              <a:rPr/>
              <a:t>measurements</a:t>
            </a:r>
            <a:r>
              <a:rPr/>
              <a:t> </a:t>
            </a:r>
            <a:r>
              <a:rPr/>
              <a:t>that</a:t>
            </a:r>
            <a:r>
              <a:rPr/>
              <a:t> </a:t>
            </a:r>
            <a:r>
              <a:rPr/>
              <a:t>require</a:t>
            </a:r>
            <a:r>
              <a:rPr/>
              <a:t> </a:t>
            </a:r>
            <a:r>
              <a:rPr/>
              <a:t>your</a:t>
            </a:r>
            <a:r>
              <a:rPr/>
              <a:t> </a:t>
            </a:r>
            <a:r>
              <a:rPr/>
              <a:t>patients</a:t>
            </a:r>
            <a:r>
              <a:rPr/>
              <a:t> </a:t>
            </a:r>
            <a:r>
              <a:rPr/>
              <a:t>to</a:t>
            </a:r>
            <a:r>
              <a:rPr/>
              <a:t> </a:t>
            </a:r>
            <a:r>
              <a:rPr/>
              <a:t>read</a:t>
            </a:r>
            <a:r>
              <a:rPr/>
              <a:t> </a:t>
            </a:r>
            <a:r>
              <a:rPr/>
              <a:t>and</a:t>
            </a:r>
            <a:r>
              <a:rPr/>
              <a:t> </a:t>
            </a:r>
            <a:r>
              <a:rPr/>
              <a:t>respond</a:t>
            </a:r>
            <a:r>
              <a:rPr/>
              <a:t> </a:t>
            </a:r>
            <a:r>
              <a:rPr/>
              <a:t>to</a:t>
            </a:r>
            <a:r>
              <a:rPr/>
              <a:t> </a:t>
            </a:r>
            <a:r>
              <a:rPr/>
              <a:t>a</a:t>
            </a:r>
            <a:r>
              <a:rPr/>
              <a:t> </a:t>
            </a:r>
            <a:r>
              <a:rPr/>
              <a:t>questionnaire).</a:t>
            </a:r>
          </a:p>
          <a:p>
            <a:pPr lvl="0" marL="0" indent="0">
              <a:buNone/>
            </a:pPr>
          </a:p>
          <a:p>
            <a:pPr lvl="0" marL="0" indent="0">
              <a:buNone/>
            </a:pPr>
            <a:r>
              <a:rPr/>
              <a:t>If</a:t>
            </a:r>
            <a:r>
              <a:rPr/>
              <a:t> </a:t>
            </a:r>
            <a:r>
              <a:rPr/>
              <a:t>you</a:t>
            </a:r>
            <a:r>
              <a:rPr/>
              <a:t> </a:t>
            </a:r>
            <a:r>
              <a:rPr/>
              <a:t>are</a:t>
            </a:r>
            <a:r>
              <a:rPr/>
              <a:t> </a:t>
            </a:r>
            <a:r>
              <a:rPr/>
              <a:t>measuring</a:t>
            </a:r>
            <a:r>
              <a:rPr/>
              <a:t> </a:t>
            </a:r>
            <a:r>
              <a:rPr/>
              <a:t>something</a:t>
            </a:r>
            <a:r>
              <a:rPr/>
              <a:t> </a:t>
            </a:r>
            <a:r>
              <a:rPr/>
              <a:t>that</a:t>
            </a:r>
            <a:r>
              <a:rPr/>
              <a:t> </a:t>
            </a:r>
            <a:r>
              <a:rPr/>
              <a:t>requires</a:t>
            </a:r>
            <a:r>
              <a:rPr/>
              <a:t> </a:t>
            </a:r>
            <a:r>
              <a:rPr/>
              <a:t>translation</a:t>
            </a:r>
            <a:r>
              <a:rPr/>
              <a:t> </a:t>
            </a:r>
            <a:r>
              <a:rPr/>
              <a:t>to</a:t>
            </a:r>
            <a:r>
              <a:rPr/>
              <a:t> </a:t>
            </a:r>
            <a:r>
              <a:rPr/>
              <a:t>a</a:t>
            </a:r>
            <a:r>
              <a:rPr/>
              <a:t> </a:t>
            </a:r>
            <a:r>
              <a:rPr/>
              <a:t>different</a:t>
            </a:r>
            <a:r>
              <a:rPr/>
              <a:t> </a:t>
            </a:r>
            <a:r>
              <a:rPr/>
              <a:t>language,</a:t>
            </a:r>
            <a:r>
              <a:rPr/>
              <a:t> </a:t>
            </a:r>
            <a:r>
              <a:rPr/>
              <a:t>keep</a:t>
            </a:r>
            <a:r>
              <a:rPr/>
              <a:t> </a:t>
            </a:r>
            <a:r>
              <a:rPr/>
              <a:t>in</a:t>
            </a:r>
            <a:r>
              <a:rPr/>
              <a:t> </a:t>
            </a:r>
            <a:r>
              <a:rPr/>
              <a:t>mind</a:t>
            </a:r>
            <a:r>
              <a:rPr/>
              <a:t> </a:t>
            </a:r>
            <a:r>
              <a:rPr/>
              <a:t>that</a:t>
            </a:r>
            <a:r>
              <a:rPr/>
              <a:t> </a:t>
            </a:r>
            <a:r>
              <a:rPr/>
              <a:t>not</a:t>
            </a:r>
            <a:r>
              <a:rPr/>
              <a:t> </a:t>
            </a:r>
            <a:r>
              <a:rPr/>
              <a:t>all</a:t>
            </a:r>
            <a:r>
              <a:rPr/>
              <a:t> </a:t>
            </a:r>
            <a:r>
              <a:rPr/>
              <a:t>concepts</a:t>
            </a:r>
            <a:r>
              <a:rPr/>
              <a:t> </a:t>
            </a:r>
            <a:r>
              <a:rPr/>
              <a:t>translate</a:t>
            </a:r>
            <a:r>
              <a:rPr/>
              <a:t> </a:t>
            </a:r>
            <a:r>
              <a:rPr/>
              <a:t>well</a:t>
            </a:r>
            <a:r>
              <a:rPr/>
              <a:t> </a:t>
            </a:r>
            <a:r>
              <a:rPr/>
              <a:t>from</a:t>
            </a:r>
            <a:r>
              <a:rPr/>
              <a:t> </a:t>
            </a:r>
            <a:r>
              <a:rPr/>
              <a:t>one</a:t>
            </a:r>
            <a:r>
              <a:rPr/>
              <a:t> </a:t>
            </a:r>
            <a:r>
              <a:rPr/>
              <a:t>language</a:t>
            </a:r>
            <a:r>
              <a:rPr/>
              <a:t> </a:t>
            </a:r>
            <a:r>
              <a:rPr/>
              <a:t>to</a:t>
            </a:r>
            <a:r>
              <a:rPr/>
              <a:t> </a:t>
            </a:r>
            <a:r>
              <a:rPr/>
              <a:t>another.</a:t>
            </a:r>
            <a:r>
              <a:rPr/>
              <a:t> </a:t>
            </a:r>
            <a:r>
              <a:rPr/>
              <a:t>Sometimes</a:t>
            </a:r>
            <a:r>
              <a:rPr/>
              <a:t> </a:t>
            </a:r>
            <a:r>
              <a:rPr/>
              <a:t>it</a:t>
            </a:r>
            <a:r>
              <a:rPr/>
              <a:t> </a:t>
            </a:r>
            <a:r>
              <a:rPr/>
              <a:t>helps</a:t>
            </a:r>
            <a:r>
              <a:rPr/>
              <a:t> </a:t>
            </a:r>
            <a:r>
              <a:rPr/>
              <a:t>to</a:t>
            </a:r>
            <a:r>
              <a:rPr/>
              <a:t> </a:t>
            </a:r>
            <a:r>
              <a:rPr/>
              <a:t>pay</a:t>
            </a:r>
            <a:r>
              <a:rPr/>
              <a:t> </a:t>
            </a:r>
            <a:r>
              <a:rPr/>
              <a:t>for</a:t>
            </a:r>
            <a:r>
              <a:rPr/>
              <a:t> </a:t>
            </a:r>
            <a:r>
              <a:rPr/>
              <a:t>a</a:t>
            </a:r>
            <a:r>
              <a:rPr/>
              <a:t> </a:t>
            </a:r>
            <a:r>
              <a:rPr/>
              <a:t>second</a:t>
            </a:r>
            <a:r>
              <a:rPr/>
              <a:t> </a:t>
            </a:r>
            <a:r>
              <a:rPr/>
              <a:t>and</a:t>
            </a:r>
            <a:r>
              <a:rPr/>
              <a:t> </a:t>
            </a:r>
            <a:r>
              <a:rPr/>
              <a:t>independent</a:t>
            </a:r>
            <a:r>
              <a:rPr/>
              <a:t> </a:t>
            </a:r>
            <a:r>
              <a:rPr/>
              <a:t>translation</a:t>
            </a:r>
            <a:r>
              <a:rPr/>
              <a:t> </a:t>
            </a:r>
            <a:r>
              <a:rPr/>
              <a:t>back</a:t>
            </a:r>
            <a:r>
              <a:rPr/>
              <a:t> </a:t>
            </a:r>
            <a:r>
              <a:rPr/>
              <a:t>to</a:t>
            </a:r>
            <a:r>
              <a:rPr/>
              <a:t> </a:t>
            </a:r>
            <a:r>
              <a:rPr/>
              <a:t>the</a:t>
            </a:r>
            <a:r>
              <a:rPr/>
              <a:t> </a:t>
            </a:r>
            <a:r>
              <a:rPr/>
              <a:t>original</a:t>
            </a:r>
            <a:r>
              <a:rPr/>
              <a:t> </a:t>
            </a:r>
            <a:r>
              <a:rPr/>
              <a:t>language.</a:t>
            </a:r>
            <a:r>
              <a:rPr/>
              <a:t> </a:t>
            </a:r>
            <a:r>
              <a:rPr/>
              <a:t>If</a:t>
            </a:r>
            <a:r>
              <a:rPr/>
              <a:t> </a:t>
            </a:r>
            <a:r>
              <a:rPr/>
              <a:t>there</a:t>
            </a:r>
            <a:r>
              <a:rPr/>
              <a:t> </a:t>
            </a:r>
            <a:r>
              <a:rPr/>
              <a:t>are</a:t>
            </a:r>
            <a:r>
              <a:rPr/>
              <a:t> </a:t>
            </a:r>
            <a:r>
              <a:rPr/>
              <a:t>discrepancies,</a:t>
            </a:r>
            <a:r>
              <a:rPr/>
              <a:t> </a:t>
            </a:r>
            <a:r>
              <a:rPr/>
              <a:t>then</a:t>
            </a:r>
            <a:r>
              <a:rPr/>
              <a:t> </a:t>
            </a:r>
            <a:r>
              <a:rPr/>
              <a:t>maybe</a:t>
            </a:r>
            <a:r>
              <a:rPr/>
              <a:t> </a:t>
            </a:r>
            <a:r>
              <a:rPr/>
              <a:t>it</a:t>
            </a:r>
            <a:r>
              <a:rPr/>
              <a:t> </a:t>
            </a:r>
            <a:r>
              <a:rPr/>
              <a:t>was</a:t>
            </a:r>
            <a:r>
              <a:rPr/>
              <a:t> </a:t>
            </a:r>
            <a:r>
              <a:rPr/>
              <a:t>in</a:t>
            </a:r>
            <a:r>
              <a:rPr/>
              <a:t> </a:t>
            </a:r>
            <a:r>
              <a:rPr/>
              <a:t>the</a:t>
            </a:r>
            <a:r>
              <a:rPr/>
              <a:t> </a:t>
            </a:r>
            <a:r>
              <a:rPr/>
              <a:t>back-translation,</a:t>
            </a:r>
            <a:r>
              <a:rPr/>
              <a:t> </a:t>
            </a:r>
            <a:r>
              <a:rPr/>
              <a:t>but</a:t>
            </a:r>
            <a:r>
              <a:rPr/>
              <a:t> </a:t>
            </a:r>
            <a:r>
              <a:rPr/>
              <a:t>more</a:t>
            </a:r>
            <a:r>
              <a:rPr/>
              <a:t> </a:t>
            </a:r>
            <a:r>
              <a:rPr/>
              <a:t>likely,</a:t>
            </a:r>
            <a:r>
              <a:rPr/>
              <a:t> </a:t>
            </a:r>
            <a:r>
              <a:rPr/>
              <a:t>you</a:t>
            </a:r>
            <a:r>
              <a:rPr/>
              <a:t> </a:t>
            </a:r>
            <a:r>
              <a:rPr/>
              <a:t>are</a:t>
            </a:r>
            <a:r>
              <a:rPr/>
              <a:t> </a:t>
            </a:r>
            <a:r>
              <a:rPr/>
              <a:t>asking</a:t>
            </a:r>
            <a:r>
              <a:rPr/>
              <a:t> </a:t>
            </a:r>
            <a:r>
              <a:rPr/>
              <a:t>for</a:t>
            </a:r>
            <a:r>
              <a:rPr/>
              <a:t> </a:t>
            </a:r>
            <a:r>
              <a:rPr/>
              <a:t>a</a:t>
            </a:r>
            <a:r>
              <a:rPr/>
              <a:t> </a:t>
            </a:r>
            <a:r>
              <a:rPr/>
              <a:t>different</a:t>
            </a:r>
            <a:r>
              <a:rPr/>
              <a:t> </a:t>
            </a:r>
            <a:r>
              <a:rPr/>
              <a:t>type</a:t>
            </a:r>
            <a:r>
              <a:rPr/>
              <a:t> </a:t>
            </a:r>
            <a:r>
              <a:rPr/>
              <a:t>of</a:t>
            </a:r>
            <a:r>
              <a:rPr/>
              <a:t> </a:t>
            </a:r>
            <a:r>
              <a:rPr/>
              <a:t>information</a:t>
            </a:r>
            <a:r>
              <a:rPr/>
              <a:t> </a:t>
            </a:r>
            <a:r>
              <a:rPr/>
              <a:t>in</a:t>
            </a:r>
            <a:r>
              <a:rPr/>
              <a:t> </a:t>
            </a:r>
            <a:r>
              <a:rPr/>
              <a:t>your</a:t>
            </a:r>
            <a:r>
              <a:rPr/>
              <a:t> </a:t>
            </a:r>
            <a:r>
              <a:rPr/>
              <a:t>new</a:t>
            </a:r>
            <a:r>
              <a:rPr/>
              <a:t> </a:t>
            </a:r>
            <a:r>
              <a:rPr/>
              <a:t>language</a:t>
            </a:r>
            <a:r>
              <a:rPr/>
              <a:t> </a:t>
            </a:r>
            <a:r>
              <a:rPr/>
              <a:t>without</a:t>
            </a:r>
            <a:r>
              <a:rPr/>
              <a:t> </a:t>
            </a:r>
            <a:r>
              <a:rPr/>
              <a:t>realizing</a:t>
            </a:r>
            <a:r>
              <a:rPr/>
              <a:t> </a:t>
            </a:r>
            <a:r>
              <a:rPr/>
              <a:t>it.</a:t>
            </a:r>
          </a:p>
          <a:p>
            <a:pPr lvl="0" marL="0" indent="0">
              <a:buNone/>
            </a:pPr>
          </a:p>
          <a:p>
            <a:pPr lvl="0" marL="0" indent="0">
              <a:buNone/>
            </a:pPr>
            <a:r>
              <a:rPr/>
              <a:t>If</a:t>
            </a:r>
            <a:r>
              <a:rPr/>
              <a:t> </a:t>
            </a:r>
            <a:r>
              <a:rPr/>
              <a:t>you</a:t>
            </a:r>
            <a:r>
              <a:rPr/>
              <a:t> </a:t>
            </a:r>
            <a:r>
              <a:rPr/>
              <a:t>can,</a:t>
            </a:r>
            <a:r>
              <a:rPr/>
              <a:t> </a:t>
            </a:r>
            <a:r>
              <a:rPr/>
              <a:t>incorporate</a:t>
            </a:r>
            <a:r>
              <a:rPr/>
              <a:t> </a:t>
            </a:r>
            <a:r>
              <a:rPr/>
              <a:t>a</a:t>
            </a:r>
            <a:r>
              <a:rPr/>
              <a:t> </a:t>
            </a:r>
            <a:r>
              <a:rPr/>
              <a:t>measure</a:t>
            </a:r>
            <a:r>
              <a:rPr/>
              <a:t> </a:t>
            </a:r>
            <a:r>
              <a:rPr/>
              <a:t>of</a:t>
            </a:r>
            <a:r>
              <a:rPr/>
              <a:t> </a:t>
            </a:r>
            <a:r>
              <a:rPr/>
              <a:t>reliability</a:t>
            </a:r>
            <a:r>
              <a:rPr/>
              <a:t> </a:t>
            </a:r>
            <a:r>
              <a:rPr/>
              <a:t>into</a:t>
            </a:r>
            <a:r>
              <a:rPr/>
              <a:t> </a:t>
            </a:r>
            <a:r>
              <a:rPr/>
              <a:t>your</a:t>
            </a:r>
            <a:r>
              <a:rPr/>
              <a:t> </a:t>
            </a:r>
            <a:r>
              <a:rPr/>
              <a:t>study.</a:t>
            </a:r>
            <a:r>
              <a:rPr/>
              <a:t> </a:t>
            </a:r>
            <a:r>
              <a:rPr/>
              <a:t>There</a:t>
            </a:r>
            <a:r>
              <a:rPr/>
              <a:t> </a:t>
            </a:r>
            <a:r>
              <a:rPr/>
              <a:t>are</a:t>
            </a:r>
            <a:r>
              <a:rPr/>
              <a:t> </a:t>
            </a:r>
            <a:r>
              <a:rPr/>
              <a:t>two</a:t>
            </a:r>
            <a:r>
              <a:rPr/>
              <a:t> </a:t>
            </a:r>
            <a:r>
              <a:rPr/>
              <a:t>reasons</a:t>
            </a:r>
            <a:r>
              <a:rPr/>
              <a:t> </a:t>
            </a:r>
            <a:r>
              <a:rPr/>
              <a:t>for</a:t>
            </a:r>
            <a:r>
              <a:rPr/>
              <a:t> </a:t>
            </a:r>
            <a:r>
              <a:rPr/>
              <a:t>this.</a:t>
            </a:r>
            <a:r>
              <a:rPr/>
              <a:t> </a:t>
            </a:r>
            <a:r>
              <a:rPr/>
              <a:t>First,</a:t>
            </a:r>
            <a:r>
              <a:rPr/>
              <a:t> </a:t>
            </a:r>
            <a:r>
              <a:rPr/>
              <a:t>your</a:t>
            </a:r>
            <a:r>
              <a:rPr/>
              <a:t> </a:t>
            </a:r>
            <a:r>
              <a:rPr/>
              <a:t>setting</a:t>
            </a:r>
            <a:r>
              <a:rPr/>
              <a:t> </a:t>
            </a:r>
            <a:r>
              <a:rPr/>
              <a:t>may</a:t>
            </a:r>
            <a:r>
              <a:rPr/>
              <a:t> </a:t>
            </a:r>
            <a:r>
              <a:rPr/>
              <a:t>be</a:t>
            </a:r>
            <a:r>
              <a:rPr/>
              <a:t> </a:t>
            </a:r>
            <a:r>
              <a:rPr/>
              <a:t>different</a:t>
            </a:r>
            <a:r>
              <a:rPr/>
              <a:t> </a:t>
            </a:r>
            <a:r>
              <a:rPr/>
              <a:t>enough</a:t>
            </a:r>
            <a:r>
              <a:rPr/>
              <a:t> </a:t>
            </a:r>
            <a:r>
              <a:rPr/>
              <a:t>to</a:t>
            </a:r>
            <a:r>
              <a:rPr/>
              <a:t> </a:t>
            </a:r>
            <a:r>
              <a:rPr/>
              <a:t>raise</a:t>
            </a:r>
            <a:r>
              <a:rPr/>
              <a:t> </a:t>
            </a:r>
            <a:r>
              <a:rPr/>
              <a:t>concerns.</a:t>
            </a:r>
            <a:r>
              <a:rPr/>
              <a:t> </a:t>
            </a:r>
            <a:r>
              <a:rPr/>
              <a:t>Getting</a:t>
            </a:r>
            <a:r>
              <a:rPr/>
              <a:t> </a:t>
            </a:r>
            <a:r>
              <a:rPr/>
              <a:t>a</a:t>
            </a:r>
            <a:r>
              <a:rPr/>
              <a:t> </a:t>
            </a:r>
            <a:r>
              <a:rPr/>
              <a:t>current</a:t>
            </a:r>
            <a:r>
              <a:rPr/>
              <a:t> </a:t>
            </a:r>
            <a:r>
              <a:rPr/>
              <a:t>measure</a:t>
            </a:r>
            <a:r>
              <a:rPr/>
              <a:t> </a:t>
            </a:r>
            <a:r>
              <a:rPr/>
              <a:t>of</a:t>
            </a:r>
            <a:r>
              <a:rPr/>
              <a:t> </a:t>
            </a:r>
            <a:r>
              <a:rPr/>
              <a:t>reliability</a:t>
            </a:r>
            <a:r>
              <a:rPr/>
              <a:t> </a:t>
            </a:r>
            <a:r>
              <a:rPr/>
              <a:t>helps</a:t>
            </a:r>
            <a:r>
              <a:rPr/>
              <a:t> </a:t>
            </a:r>
            <a:r>
              <a:rPr/>
              <a:t>to</a:t>
            </a:r>
            <a:r>
              <a:rPr/>
              <a:t> </a:t>
            </a:r>
            <a:r>
              <a:rPr/>
              <a:t>allay</a:t>
            </a:r>
            <a:r>
              <a:rPr/>
              <a:t> </a:t>
            </a:r>
            <a:r>
              <a:rPr/>
              <a:t>those</a:t>
            </a:r>
            <a:r>
              <a:rPr/>
              <a:t> </a:t>
            </a:r>
            <a:r>
              <a:rPr/>
              <a:t>concerns.</a:t>
            </a:r>
            <a:r>
              <a:rPr/>
              <a:t> </a:t>
            </a:r>
            <a:r>
              <a:rPr/>
              <a:t>Second,</a:t>
            </a:r>
            <a:r>
              <a:rPr/>
              <a:t> </a:t>
            </a:r>
            <a:r>
              <a:rPr/>
              <a:t>reliability</a:t>
            </a:r>
            <a:r>
              <a:rPr/>
              <a:t> </a:t>
            </a:r>
            <a:r>
              <a:rPr/>
              <a:t>is</a:t>
            </a:r>
            <a:r>
              <a:rPr/>
              <a:t> </a:t>
            </a:r>
            <a:r>
              <a:rPr/>
              <a:t>never</a:t>
            </a:r>
            <a:r>
              <a:rPr/>
              <a:t> </a:t>
            </a:r>
            <a:r>
              <a:rPr/>
              <a:t>quite</a:t>
            </a:r>
            <a:r>
              <a:rPr/>
              <a:t> </a:t>
            </a:r>
            <a:r>
              <a:rPr/>
              <a:t>perfect,</a:t>
            </a:r>
            <a:r>
              <a:rPr/>
              <a:t> </a:t>
            </a:r>
            <a:r>
              <a:rPr/>
              <a:t>because</a:t>
            </a:r>
            <a:r>
              <a:rPr/>
              <a:t> </a:t>
            </a:r>
            <a:r>
              <a:rPr/>
              <a:t>all</a:t>
            </a:r>
            <a:r>
              <a:rPr/>
              <a:t> </a:t>
            </a:r>
            <a:r>
              <a:rPr/>
              <a:t>of</a:t>
            </a:r>
            <a:r>
              <a:rPr/>
              <a:t> </a:t>
            </a:r>
            <a:r>
              <a:rPr/>
              <a:t>the</a:t>
            </a:r>
            <a:r>
              <a:rPr/>
              <a:t> </a:t>
            </a:r>
            <a:r>
              <a:rPr/>
              <a:t>measures</a:t>
            </a:r>
            <a:r>
              <a:rPr/>
              <a:t> </a:t>
            </a:r>
            <a:r>
              <a:rPr/>
              <a:t>of</a:t>
            </a:r>
            <a:r>
              <a:rPr/>
              <a:t> </a:t>
            </a:r>
            <a:r>
              <a:rPr/>
              <a:t>reliability</a:t>
            </a:r>
            <a:r>
              <a:rPr/>
              <a:t> </a:t>
            </a:r>
            <a:r>
              <a:rPr/>
              <a:t>are</a:t>
            </a:r>
            <a:r>
              <a:rPr/>
              <a:t> </a:t>
            </a:r>
            <a:r>
              <a:rPr/>
              <a:t>indirect</a:t>
            </a:r>
            <a:r>
              <a:rPr/>
              <a:t> </a:t>
            </a:r>
            <a:r>
              <a:rPr/>
              <a:t>measures.</a:t>
            </a:r>
            <a:r>
              <a:rPr/>
              <a:t> </a:t>
            </a:r>
            <a:r>
              <a:rPr/>
              <a:t>Your</a:t>
            </a:r>
            <a:r>
              <a:rPr/>
              <a:t> </a:t>
            </a:r>
            <a:r>
              <a:rPr/>
              <a:t>effort</a:t>
            </a:r>
            <a:r>
              <a:rPr/>
              <a:t> </a:t>
            </a:r>
            <a:r>
              <a:rPr/>
              <a:t>to</a:t>
            </a:r>
            <a:r>
              <a:rPr/>
              <a:t> </a:t>
            </a:r>
            <a:r>
              <a:rPr/>
              <a:t>assess</a:t>
            </a:r>
            <a:r>
              <a:rPr/>
              <a:t> </a:t>
            </a:r>
            <a:r>
              <a:rPr/>
              <a:t>reliability</a:t>
            </a:r>
            <a:r>
              <a:rPr/>
              <a:t> </a:t>
            </a:r>
            <a:r>
              <a:rPr/>
              <a:t>will</a:t>
            </a:r>
            <a:r>
              <a:rPr/>
              <a:t> </a:t>
            </a:r>
            <a:r>
              <a:rPr/>
              <a:t>supplement</a:t>
            </a:r>
            <a:r>
              <a:rPr/>
              <a:t> </a:t>
            </a:r>
            <a:r>
              <a:rPr/>
              <a:t>the</a:t>
            </a:r>
            <a:r>
              <a:rPr/>
              <a:t> </a:t>
            </a:r>
            <a:r>
              <a:rPr/>
              <a:t>previous</a:t>
            </a:r>
            <a:r>
              <a:rPr/>
              <a:t> </a:t>
            </a:r>
            <a:r>
              <a:rPr/>
              <a:t>work</a:t>
            </a:r>
            <a:r>
              <a:rPr/>
              <a:t> </a:t>
            </a:r>
            <a:r>
              <a:rPr/>
              <a:t>on</a:t>
            </a:r>
            <a:r>
              <a:rPr/>
              <a:t> </a:t>
            </a:r>
            <a:r>
              <a:rPr/>
              <a:t>reliability</a:t>
            </a:r>
            <a:r>
              <a:rPr/>
              <a:t> </a:t>
            </a:r>
            <a:r>
              <a:rPr/>
              <a:t>and</a:t>
            </a:r>
            <a:r>
              <a:rPr/>
              <a:t> </a:t>
            </a:r>
            <a:r>
              <a:rPr/>
              <a:t>make</a:t>
            </a:r>
            <a:r>
              <a:rPr/>
              <a:t> </a:t>
            </a:r>
            <a:r>
              <a:rPr/>
              <a:t>things</a:t>
            </a:r>
            <a:r>
              <a:rPr/>
              <a:t> </a:t>
            </a:r>
            <a:r>
              <a:rPr/>
              <a:t>a</a:t>
            </a:r>
            <a:r>
              <a:rPr/>
              <a:t> </a:t>
            </a:r>
            <a:r>
              <a:rPr/>
              <a:t>bit</a:t>
            </a:r>
            <a:r>
              <a:rPr/>
              <a:t> </a:t>
            </a:r>
            <a:r>
              <a:rPr/>
              <a:t>easier</a:t>
            </a:r>
            <a:r>
              <a:rPr/>
              <a:t> </a:t>
            </a:r>
            <a:r>
              <a:rPr/>
              <a:t>for</a:t>
            </a:r>
            <a:r>
              <a:rPr/>
              <a:t> </a:t>
            </a:r>
            <a:r>
              <a:rPr/>
              <a:t>future</a:t>
            </a:r>
            <a:r>
              <a:rPr/>
              <a:t> </a:t>
            </a:r>
            <a:r>
              <a:rPr/>
              <a:t>researchers.</a:t>
            </a:r>
          </a:p>
          <a:p>
            <a:pPr lvl="0" marL="0" indent="0">
              <a:buNone/>
            </a:pPr>
          </a:p>
          <a:p>
            <a:pPr lvl="0" marL="0" indent="0">
              <a:buNone/>
            </a:pPr>
            <a:r>
              <a:rPr/>
              <a:t>I</a:t>
            </a:r>
            <a:r>
              <a:rPr/>
              <a:t> </a:t>
            </a:r>
            <a:r>
              <a:rPr/>
              <a:t>have</a:t>
            </a:r>
            <a:r>
              <a:rPr/>
              <a:t> </a:t>
            </a:r>
            <a:r>
              <a:rPr/>
              <a:t>a</a:t>
            </a:r>
            <a:r>
              <a:rPr/>
              <a:t> </a:t>
            </a:r>
            <a:r>
              <a:rPr/>
              <a:t>strong</a:t>
            </a:r>
            <a:r>
              <a:rPr/>
              <a:t> </a:t>
            </a:r>
            <a:r>
              <a:rPr/>
              <a:t>preference</a:t>
            </a:r>
            <a:r>
              <a:rPr/>
              <a:t> </a:t>
            </a:r>
            <a:r>
              <a:rPr/>
              <a:t>for</a:t>
            </a:r>
            <a:r>
              <a:rPr/>
              <a:t> </a:t>
            </a:r>
            <a:r>
              <a:rPr/>
              <a:t>test-restest</a:t>
            </a:r>
            <a:r>
              <a:rPr/>
              <a:t> </a:t>
            </a:r>
            <a:r>
              <a:rPr/>
              <a:t>reliability</a:t>
            </a:r>
            <a:r>
              <a:rPr/>
              <a:t> </a:t>
            </a:r>
            <a:r>
              <a:rPr/>
              <a:t>or</a:t>
            </a:r>
            <a:r>
              <a:rPr/>
              <a:t> </a:t>
            </a:r>
            <a:r>
              <a:rPr/>
              <a:t>inter-rater</a:t>
            </a:r>
            <a:r>
              <a:rPr/>
              <a:t> </a:t>
            </a:r>
            <a:r>
              <a:rPr/>
              <a:t>reliability,</a:t>
            </a:r>
            <a:r>
              <a:rPr/>
              <a:t> </a:t>
            </a:r>
            <a:r>
              <a:rPr/>
              <a:t>if</a:t>
            </a:r>
            <a:r>
              <a:rPr/>
              <a:t> </a:t>
            </a:r>
            <a:r>
              <a:rPr/>
              <a:t>you</a:t>
            </a:r>
            <a:r>
              <a:rPr/>
              <a:t> </a:t>
            </a:r>
            <a:r>
              <a:rPr/>
              <a:t>can</a:t>
            </a:r>
            <a:r>
              <a:rPr/>
              <a:t> </a:t>
            </a:r>
            <a:r>
              <a:rPr/>
              <a:t>get</a:t>
            </a:r>
            <a:r>
              <a:rPr/>
              <a:t> </a:t>
            </a:r>
            <a:r>
              <a:rPr/>
              <a:t>it.</a:t>
            </a:r>
            <a:r>
              <a:rPr/>
              <a:t> </a:t>
            </a:r>
            <a:r>
              <a:rPr/>
              <a:t>The</a:t>
            </a:r>
            <a:r>
              <a:rPr/>
              <a:t> </a:t>
            </a:r>
            <a:r>
              <a:rPr/>
              <a:t>other</a:t>
            </a:r>
            <a:r>
              <a:rPr/>
              <a:t> </a:t>
            </a:r>
            <a:r>
              <a:rPr/>
              <a:t>measures</a:t>
            </a:r>
            <a:r>
              <a:rPr/>
              <a:t> </a:t>
            </a:r>
            <a:r>
              <a:rPr/>
              <a:t>of</a:t>
            </a:r>
            <a:r>
              <a:rPr/>
              <a:t> </a:t>
            </a:r>
            <a:r>
              <a:rPr/>
              <a:t>reliability,</a:t>
            </a:r>
            <a:r>
              <a:rPr/>
              <a:t> </a:t>
            </a:r>
            <a:r>
              <a:rPr/>
              <a:t>parallel</a:t>
            </a:r>
            <a:r>
              <a:rPr/>
              <a:t> </a:t>
            </a:r>
            <a:r>
              <a:rPr/>
              <a:t>forms,</a:t>
            </a:r>
            <a:r>
              <a:rPr/>
              <a:t> </a:t>
            </a:r>
            <a:r>
              <a:rPr/>
              <a:t>the</a:t>
            </a:r>
            <a:r>
              <a:rPr/>
              <a:t> </a:t>
            </a:r>
            <a:r>
              <a:rPr/>
              <a:t>split</a:t>
            </a:r>
            <a:r>
              <a:rPr/>
              <a:t> </a:t>
            </a:r>
            <a:r>
              <a:rPr/>
              <a:t>half</a:t>
            </a:r>
            <a:r>
              <a:rPr/>
              <a:t> </a:t>
            </a:r>
            <a:r>
              <a:rPr/>
              <a:t>correlation,</a:t>
            </a:r>
            <a:r>
              <a:rPr/>
              <a:t> </a:t>
            </a:r>
            <a:r>
              <a:rPr/>
              <a:t>Kuder-Richardson</a:t>
            </a:r>
            <a:r>
              <a:rPr/>
              <a:t> </a:t>
            </a:r>
            <a:r>
              <a:rPr/>
              <a:t>20,</a:t>
            </a:r>
            <a:r>
              <a:rPr/>
              <a:t> </a:t>
            </a:r>
            <a:r>
              <a:rPr/>
              <a:t>and</a:t>
            </a:r>
            <a:r>
              <a:rPr/>
              <a:t> </a:t>
            </a:r>
            <a:r>
              <a:rPr/>
              <a:t>Cronbach’s</a:t>
            </a:r>
            <a:r>
              <a:rPr/>
              <a:t> </a:t>
            </a:r>
            <a:r>
              <a:rPr/>
              <a:t>alpha</a:t>
            </a:r>
            <a:r>
              <a:rPr/>
              <a:t> </a:t>
            </a:r>
            <a:r>
              <a:rPr/>
              <a:t>are</a:t>
            </a:r>
            <a:r>
              <a:rPr/>
              <a:t> </a:t>
            </a:r>
            <a:r>
              <a:rPr/>
              <a:t>measures</a:t>
            </a:r>
            <a:r>
              <a:rPr/>
              <a:t> </a:t>
            </a:r>
            <a:r>
              <a:rPr/>
              <a:t>of</a:t>
            </a:r>
            <a:r>
              <a:rPr/>
              <a:t> </a:t>
            </a:r>
            <a:r>
              <a:rPr/>
              <a:t>the</a:t>
            </a:r>
            <a:r>
              <a:rPr/>
              <a:t> </a:t>
            </a:r>
            <a:r>
              <a:rPr/>
              <a:t>internal</a:t>
            </a:r>
            <a:r>
              <a:rPr/>
              <a:t> </a:t>
            </a:r>
            <a:r>
              <a:rPr/>
              <a:t>homogeneity</a:t>
            </a:r>
            <a:r>
              <a:rPr/>
              <a:t> </a:t>
            </a:r>
            <a:r>
              <a:rPr/>
              <a:t>of</a:t>
            </a:r>
            <a:r>
              <a:rPr/>
              <a:t> </a:t>
            </a:r>
            <a:r>
              <a:rPr/>
              <a:t>your</a:t>
            </a:r>
            <a:r>
              <a:rPr/>
              <a:t> </a:t>
            </a:r>
            <a:r>
              <a:rPr/>
              <a:t>composite</a:t>
            </a:r>
            <a:r>
              <a:rPr/>
              <a:t> </a:t>
            </a:r>
            <a:r>
              <a:rPr/>
              <a:t>measure.</a:t>
            </a:r>
            <a:r>
              <a:rPr/>
              <a:t> </a:t>
            </a:r>
            <a:r>
              <a:rPr/>
              <a:t>In</a:t>
            </a:r>
            <a:r>
              <a:rPr/>
              <a:t> </a:t>
            </a:r>
            <a:r>
              <a:rPr/>
              <a:t>my</a:t>
            </a:r>
            <a:r>
              <a:rPr/>
              <a:t> </a:t>
            </a:r>
            <a:r>
              <a:rPr/>
              <a:t>mind</a:t>
            </a:r>
            <a:r>
              <a:rPr/>
              <a:t> </a:t>
            </a:r>
            <a:r>
              <a:rPr/>
              <a:t>they</a:t>
            </a:r>
            <a:r>
              <a:rPr/>
              <a:t> </a:t>
            </a:r>
            <a:r>
              <a:rPr/>
              <a:t>are</a:t>
            </a:r>
            <a:r>
              <a:rPr/>
              <a:t> </a:t>
            </a:r>
            <a:r>
              <a:rPr/>
              <a:t>a</a:t>
            </a:r>
            <a:r>
              <a:rPr/>
              <a:t> </a:t>
            </a:r>
            <a:r>
              <a:rPr/>
              <a:t>poor</a:t>
            </a:r>
            <a:r>
              <a:rPr/>
              <a:t> </a:t>
            </a:r>
            <a:r>
              <a:rPr/>
              <a:t>substitute</a:t>
            </a:r>
            <a:r>
              <a:rPr/>
              <a:t> </a:t>
            </a:r>
            <a:r>
              <a:rPr/>
              <a:t>for</a:t>
            </a:r>
            <a:r>
              <a:rPr/>
              <a:t> </a:t>
            </a:r>
            <a:r>
              <a:rPr/>
              <a:t>test-retest</a:t>
            </a:r>
            <a:r>
              <a:rPr/>
              <a:t> </a:t>
            </a:r>
            <a:r>
              <a:rPr/>
              <a:t>reliability</a:t>
            </a:r>
            <a:r>
              <a:rPr/>
              <a:t> </a:t>
            </a:r>
            <a:r>
              <a:rPr/>
              <a:t>or</a:t>
            </a:r>
            <a:r>
              <a:rPr/>
              <a:t> </a:t>
            </a:r>
            <a:r>
              <a:rPr/>
              <a:t>inter-rater</a:t>
            </a:r>
            <a:r>
              <a:rPr/>
              <a:t> </a:t>
            </a:r>
            <a:r>
              <a:rPr/>
              <a:t>reliability.</a:t>
            </a:r>
          </a:p>
          <a:p>
            <a:pPr lvl="0" marL="0" indent="0">
              <a:buNone/>
            </a:pPr>
          </a:p>
          <a:p>
            <a:pPr lvl="0" marL="0" indent="0">
              <a:buNone/>
            </a:pPr>
            <a:r>
              <a:rPr/>
              <a:t>I</a:t>
            </a:r>
            <a:r>
              <a:rPr/>
              <a:t> </a:t>
            </a:r>
            <a:r>
              <a:rPr/>
              <a:t>do</a:t>
            </a:r>
            <a:r>
              <a:rPr/>
              <a:t> </a:t>
            </a:r>
            <a:r>
              <a:rPr/>
              <a:t>not</a:t>
            </a:r>
            <a:r>
              <a:rPr/>
              <a:t> </a:t>
            </a:r>
            <a:r>
              <a:rPr/>
              <a:t>like</a:t>
            </a:r>
            <a:r>
              <a:rPr/>
              <a:t> </a:t>
            </a:r>
            <a:r>
              <a:rPr/>
              <a:t>these</a:t>
            </a:r>
            <a:r>
              <a:rPr/>
              <a:t> </a:t>
            </a:r>
            <a:r>
              <a:rPr/>
              <a:t>measures.</a:t>
            </a:r>
            <a:r>
              <a:rPr/>
              <a:t> </a:t>
            </a:r>
            <a:r>
              <a:rPr/>
              <a:t>Let</a:t>
            </a:r>
            <a:r>
              <a:rPr/>
              <a:t> </a:t>
            </a:r>
            <a:r>
              <a:rPr/>
              <a:t>me</a:t>
            </a:r>
            <a:r>
              <a:rPr/>
              <a:t> </a:t>
            </a:r>
            <a:r>
              <a:rPr/>
              <a:t>restate</a:t>
            </a:r>
            <a:r>
              <a:rPr/>
              <a:t> </a:t>
            </a:r>
            <a:r>
              <a:rPr/>
              <a:t>that.</a:t>
            </a:r>
            <a:r>
              <a:rPr/>
              <a:t> </a:t>
            </a:r>
            <a:r>
              <a:rPr/>
              <a:t>I</a:t>
            </a:r>
            <a:r>
              <a:rPr/>
              <a:t> </a:t>
            </a:r>
            <a:r>
              <a:rPr/>
              <a:t>despise</a:t>
            </a:r>
            <a:r>
              <a:rPr/>
              <a:t> </a:t>
            </a:r>
            <a:r>
              <a:rPr/>
              <a:t>these</a:t>
            </a:r>
            <a:r>
              <a:rPr/>
              <a:t> </a:t>
            </a:r>
            <a:r>
              <a:rPr/>
              <a:t>measures.</a:t>
            </a:r>
            <a:r>
              <a:rPr/>
              <a:t> </a:t>
            </a:r>
            <a:r>
              <a:rPr/>
              <a:t>They</a:t>
            </a:r>
            <a:r>
              <a:rPr/>
              <a:t> </a:t>
            </a:r>
            <a:r>
              <a:rPr/>
              <a:t>are</a:t>
            </a:r>
            <a:r>
              <a:rPr/>
              <a:t> </a:t>
            </a:r>
            <a:r>
              <a:rPr/>
              <a:t>simplistic</a:t>
            </a:r>
            <a:r>
              <a:rPr/>
              <a:t> </a:t>
            </a:r>
            <a:r>
              <a:rPr/>
              <a:t>and</a:t>
            </a:r>
            <a:r>
              <a:rPr/>
              <a:t> </a:t>
            </a:r>
            <a:r>
              <a:rPr/>
              <a:t>fail</a:t>
            </a:r>
            <a:r>
              <a:rPr/>
              <a:t> </a:t>
            </a:r>
            <a:r>
              <a:rPr/>
              <a:t>to</a:t>
            </a:r>
            <a:r>
              <a:rPr/>
              <a:t> </a:t>
            </a:r>
            <a:r>
              <a:rPr/>
              <a:t>measure</a:t>
            </a:r>
            <a:r>
              <a:rPr/>
              <a:t> </a:t>
            </a:r>
            <a:r>
              <a:rPr/>
              <a:t>what</a:t>
            </a:r>
            <a:r>
              <a:rPr/>
              <a:t> </a:t>
            </a:r>
            <a:r>
              <a:rPr/>
              <a:t>I</a:t>
            </a:r>
            <a:r>
              <a:rPr/>
              <a:t> </a:t>
            </a:r>
            <a:r>
              <a:rPr/>
              <a:t>think</a:t>
            </a:r>
            <a:r>
              <a:rPr/>
              <a:t> </a:t>
            </a:r>
            <a:r>
              <a:rPr/>
              <a:t>are</a:t>
            </a:r>
            <a:r>
              <a:rPr/>
              <a:t> </a:t>
            </a:r>
            <a:r>
              <a:rPr/>
              <a:t>the</a:t>
            </a:r>
            <a:r>
              <a:rPr/>
              <a:t> </a:t>
            </a:r>
            <a:r>
              <a:rPr/>
              <a:t>important</a:t>
            </a:r>
            <a:r>
              <a:rPr/>
              <a:t> </a:t>
            </a:r>
            <a:r>
              <a:rPr/>
              <a:t>features</a:t>
            </a:r>
            <a:r>
              <a:rPr/>
              <a:t> </a:t>
            </a:r>
            <a:r>
              <a:rPr/>
              <a:t>of</a:t>
            </a:r>
            <a:r>
              <a:rPr/>
              <a:t> </a:t>
            </a:r>
            <a:r>
              <a:rPr/>
              <a:t>reliability</a:t>
            </a:r>
            <a:r>
              <a:rPr/>
              <a:t> </a:t>
            </a:r>
            <a:r>
              <a:rPr/>
              <a:t>(stability</a:t>
            </a:r>
            <a:r>
              <a:rPr/>
              <a:t> </a:t>
            </a:r>
            <a:r>
              <a:rPr/>
              <a:t>over</a:t>
            </a:r>
            <a:r>
              <a:rPr/>
              <a:t> </a:t>
            </a:r>
            <a:r>
              <a:rPr/>
              <a:t>time</a:t>
            </a:r>
            <a:r>
              <a:rPr/>
              <a:t> </a:t>
            </a:r>
            <a:r>
              <a:rPr/>
              <a:t>and</a:t>
            </a:r>
            <a:r>
              <a:rPr/>
              <a:t> </a:t>
            </a:r>
            <a:r>
              <a:rPr/>
              <a:t>consistency</a:t>
            </a:r>
            <a:r>
              <a:rPr/>
              <a:t> </a:t>
            </a:r>
            <a:r>
              <a:rPr/>
              <a:t>between</a:t>
            </a:r>
            <a:r>
              <a:rPr/>
              <a:t> </a:t>
            </a:r>
            <a:r>
              <a:rPr/>
              <a:t>raters).</a:t>
            </a:r>
            <a:r>
              <a:rPr/>
              <a:t> </a:t>
            </a:r>
            <a:r>
              <a:rPr/>
              <a:t>I</a:t>
            </a:r>
            <a:r>
              <a:rPr/>
              <a:t> </a:t>
            </a:r>
            <a:r>
              <a:rPr/>
              <a:t>think</a:t>
            </a:r>
            <a:r>
              <a:rPr/>
              <a:t> </a:t>
            </a:r>
            <a:r>
              <a:rPr/>
              <a:t>people</a:t>
            </a:r>
            <a:r>
              <a:rPr/>
              <a:t> </a:t>
            </a:r>
            <a:r>
              <a:rPr/>
              <a:t>use</a:t>
            </a:r>
            <a:r>
              <a:rPr/>
              <a:t> </a:t>
            </a:r>
            <a:r>
              <a:rPr/>
              <a:t>them</a:t>
            </a:r>
            <a:r>
              <a:rPr/>
              <a:t> </a:t>
            </a:r>
            <a:r>
              <a:rPr/>
              <a:t>mindlessly</a:t>
            </a:r>
            <a:r>
              <a:rPr/>
              <a:t> </a:t>
            </a:r>
            <a:r>
              <a:rPr/>
              <a:t>and</a:t>
            </a:r>
            <a:r>
              <a:rPr/>
              <a:t> </a:t>
            </a:r>
            <a:r>
              <a:rPr/>
              <a:t>fail</a:t>
            </a:r>
            <a:r>
              <a:rPr/>
              <a:t> </a:t>
            </a:r>
            <a:r>
              <a:rPr/>
              <a:t>to</a:t>
            </a:r>
            <a:r>
              <a:rPr/>
              <a:t> </a:t>
            </a:r>
            <a:r>
              <a:rPr/>
              <a:t>recognize</a:t>
            </a:r>
            <a:r>
              <a:rPr/>
              <a:t> </a:t>
            </a:r>
            <a:r>
              <a:rPr/>
              <a:t>that</a:t>
            </a:r>
            <a:r>
              <a:rPr/>
              <a:t> </a:t>
            </a:r>
            <a:r>
              <a:rPr/>
              <a:t>they</a:t>
            </a:r>
            <a:r>
              <a:rPr/>
              <a:t> </a:t>
            </a:r>
            <a:r>
              <a:rPr/>
              <a:t>are</a:t>
            </a:r>
            <a:r>
              <a:rPr/>
              <a:t> </a:t>
            </a:r>
            <a:r>
              <a:rPr/>
              <a:t>measuring</a:t>
            </a:r>
            <a:r>
              <a:rPr/>
              <a:t> </a:t>
            </a:r>
            <a:r>
              <a:rPr/>
              <a:t>something</a:t>
            </a:r>
            <a:r>
              <a:rPr/>
              <a:t> </a:t>
            </a:r>
            <a:r>
              <a:rPr/>
              <a:t>very</a:t>
            </a:r>
            <a:r>
              <a:rPr/>
              <a:t> </a:t>
            </a:r>
            <a:r>
              <a:rPr/>
              <a:t>limited.</a:t>
            </a:r>
          </a:p>
          <a:p>
            <a:pPr lvl="0" marL="0" indent="0">
              <a:buNone/>
            </a:pPr>
          </a:p>
          <a:p>
            <a:pPr lvl="0" marL="0" indent="0">
              <a:buNone/>
            </a:pPr>
            <a:r>
              <a:rPr/>
              <a:t>If</a:t>
            </a:r>
            <a:r>
              <a:rPr/>
              <a:t> </a:t>
            </a:r>
            <a:r>
              <a:rPr/>
              <a:t>you</a:t>
            </a:r>
            <a:r>
              <a:rPr/>
              <a:t> </a:t>
            </a:r>
            <a:r>
              <a:rPr/>
              <a:t>can’t</a:t>
            </a:r>
            <a:r>
              <a:rPr/>
              <a:t> </a:t>
            </a:r>
            <a:r>
              <a:rPr/>
              <a:t>measure</a:t>
            </a:r>
            <a:r>
              <a:rPr/>
              <a:t> </a:t>
            </a:r>
            <a:r>
              <a:rPr/>
              <a:t>reliability</a:t>
            </a:r>
            <a:r>
              <a:rPr/>
              <a:t> </a:t>
            </a:r>
            <a:r>
              <a:rPr/>
              <a:t>using</a:t>
            </a:r>
            <a:r>
              <a:rPr/>
              <a:t> </a:t>
            </a:r>
            <a:r>
              <a:rPr/>
              <a:t>a</a:t>
            </a:r>
            <a:r>
              <a:rPr/>
              <a:t> </a:t>
            </a:r>
            <a:r>
              <a:rPr/>
              <a:t>test-retest</a:t>
            </a:r>
            <a:r>
              <a:rPr/>
              <a:t> </a:t>
            </a:r>
            <a:r>
              <a:rPr/>
              <a:t>approach</a:t>
            </a:r>
            <a:r>
              <a:rPr/>
              <a:t> </a:t>
            </a:r>
            <a:r>
              <a:rPr/>
              <a:t>or</a:t>
            </a:r>
            <a:r>
              <a:rPr/>
              <a:t> </a:t>
            </a:r>
            <a:r>
              <a:rPr/>
              <a:t>using</a:t>
            </a:r>
            <a:r>
              <a:rPr/>
              <a:t> </a:t>
            </a:r>
            <a:r>
              <a:rPr/>
              <a:t>inter-rater</a:t>
            </a:r>
            <a:r>
              <a:rPr/>
              <a:t> </a:t>
            </a:r>
            <a:r>
              <a:rPr/>
              <a:t>reliability,</a:t>
            </a:r>
            <a:r>
              <a:rPr/>
              <a:t> </a:t>
            </a:r>
            <a:r>
              <a:rPr/>
              <a:t>then</a:t>
            </a:r>
            <a:r>
              <a:rPr/>
              <a:t> </a:t>
            </a:r>
            <a:r>
              <a:rPr/>
              <a:t>go</a:t>
            </a:r>
            <a:r>
              <a:rPr/>
              <a:t> </a:t>
            </a:r>
            <a:r>
              <a:rPr/>
              <a:t>ahead</a:t>
            </a:r>
            <a:r>
              <a:rPr/>
              <a:t> </a:t>
            </a:r>
            <a:r>
              <a:rPr/>
              <a:t>and</a:t>
            </a:r>
            <a:r>
              <a:rPr/>
              <a:t> </a:t>
            </a:r>
            <a:r>
              <a:rPr/>
              <a:t>use</a:t>
            </a:r>
            <a:r>
              <a:rPr/>
              <a:t> </a:t>
            </a:r>
            <a:r>
              <a:rPr/>
              <a:t>these</a:t>
            </a:r>
            <a:r>
              <a:rPr/>
              <a:t> </a:t>
            </a:r>
            <a:r>
              <a:rPr/>
              <a:t>other</a:t>
            </a:r>
            <a:r>
              <a:rPr/>
              <a:t> </a:t>
            </a:r>
            <a:r>
              <a:rPr/>
              <a:t>approaches.</a:t>
            </a:r>
            <a:r>
              <a:rPr/>
              <a:t> </a:t>
            </a:r>
            <a:r>
              <a:rPr/>
              <a:t>But</a:t>
            </a:r>
            <a:r>
              <a:rPr/>
              <a:t> </a:t>
            </a:r>
            <a:r>
              <a:rPr/>
              <a:t>they</a:t>
            </a:r>
            <a:r>
              <a:rPr/>
              <a:t> </a:t>
            </a:r>
            <a:r>
              <a:rPr/>
              <a:t>are</a:t>
            </a:r>
            <a:r>
              <a:rPr/>
              <a:t> </a:t>
            </a:r>
            <a:r>
              <a:rPr/>
              <a:t>a</a:t>
            </a:r>
            <a:r>
              <a:rPr/>
              <a:t> </a:t>
            </a:r>
            <a:r>
              <a:rPr/>
              <a:t>pale</a:t>
            </a:r>
            <a:r>
              <a:rPr/>
              <a:t> </a:t>
            </a:r>
            <a:r>
              <a:rPr/>
              <a:t>substitute</a:t>
            </a:r>
            <a:r>
              <a:rPr/>
              <a:t> </a:t>
            </a:r>
            <a:r>
              <a:rPr/>
              <a:t>in</a:t>
            </a:r>
            <a:r>
              <a:rPr/>
              <a:t> </a:t>
            </a:r>
            <a:r>
              <a:rPr/>
              <a:t>my</a:t>
            </a:r>
            <a:r>
              <a:rPr/>
              <a:t> </a:t>
            </a:r>
            <a:r>
              <a:rPr/>
              <a:t>opinion.</a:t>
            </a:r>
          </a:p>
          <a:p>
            <a:pPr lvl="0" marL="0" indent="0">
              <a:buNone/>
            </a:pPr>
          </a:p>
          <a:p>
            <a:pPr lvl="0" marL="0" indent="0">
              <a:buNone/>
            </a:pPr>
            <a:r>
              <a:rPr/>
              <a:t>The</a:t>
            </a:r>
            <a:r>
              <a:rPr/>
              <a:t> </a:t>
            </a:r>
            <a:r>
              <a:rPr/>
              <a:t>general</a:t>
            </a:r>
            <a:r>
              <a:rPr/>
              <a:t> </a:t>
            </a:r>
            <a:r>
              <a:rPr/>
              <a:t>target</a:t>
            </a:r>
            <a:r>
              <a:rPr/>
              <a:t> </a:t>
            </a:r>
            <a:r>
              <a:rPr/>
              <a:t>value</a:t>
            </a:r>
            <a:r>
              <a:rPr/>
              <a:t> </a:t>
            </a:r>
            <a:r>
              <a:rPr/>
              <a:t>for</a:t>
            </a:r>
            <a:r>
              <a:rPr/>
              <a:t> </a:t>
            </a:r>
            <a:r>
              <a:rPr/>
              <a:t>a</a:t>
            </a:r>
            <a:r>
              <a:rPr/>
              <a:t> </a:t>
            </a:r>
            <a:r>
              <a:rPr/>
              <a:t>reliability</a:t>
            </a:r>
            <a:r>
              <a:rPr/>
              <a:t> </a:t>
            </a:r>
            <a:r>
              <a:rPr/>
              <a:t>coefficient</a:t>
            </a:r>
            <a:r>
              <a:rPr/>
              <a:t> </a:t>
            </a:r>
            <a:r>
              <a:rPr/>
              <a:t>is</a:t>
            </a:r>
            <a:r>
              <a:rPr/>
              <a:t> </a:t>
            </a:r>
            <a:r>
              <a:rPr/>
              <a:t>0.7</a:t>
            </a:r>
            <a:r>
              <a:rPr/>
              <a:t> </a:t>
            </a:r>
            <a:r>
              <a:rPr/>
              <a:t>or</a:t>
            </a:r>
            <a:r>
              <a:rPr/>
              <a:t> </a:t>
            </a:r>
            <a:r>
              <a:rPr/>
              <a:t>higher.</a:t>
            </a:r>
            <a:r>
              <a:rPr/>
              <a:t> </a:t>
            </a:r>
            <a:r>
              <a:rPr/>
              <a:t>You</a:t>
            </a:r>
            <a:r>
              <a:rPr/>
              <a:t> </a:t>
            </a:r>
            <a:r>
              <a:rPr/>
              <a:t>might</a:t>
            </a:r>
            <a:r>
              <a:rPr/>
              <a:t> </a:t>
            </a:r>
            <a:r>
              <a:rPr/>
              <a:t>get</a:t>
            </a:r>
            <a:r>
              <a:rPr/>
              <a:t> </a:t>
            </a:r>
            <a:r>
              <a:rPr/>
              <a:t>by</a:t>
            </a:r>
            <a:r>
              <a:rPr/>
              <a:t> </a:t>
            </a:r>
            <a:r>
              <a:rPr/>
              <a:t>with</a:t>
            </a:r>
            <a:r>
              <a:rPr/>
              <a:t> </a:t>
            </a:r>
            <a:r>
              <a:rPr/>
              <a:t>a</a:t>
            </a:r>
            <a:r>
              <a:rPr/>
              <a:t> </a:t>
            </a:r>
            <a:r>
              <a:rPr/>
              <a:t>reliability</a:t>
            </a:r>
            <a:r>
              <a:rPr/>
              <a:t> </a:t>
            </a:r>
            <a:r>
              <a:rPr/>
              <a:t>coefficient</a:t>
            </a:r>
            <a:r>
              <a:rPr/>
              <a:t> </a:t>
            </a:r>
            <a:r>
              <a:rPr/>
              <a:t>of</a:t>
            </a:r>
            <a:r>
              <a:rPr/>
              <a:t> </a:t>
            </a:r>
            <a:r>
              <a:rPr/>
              <a:t>0.6,</a:t>
            </a:r>
            <a:r>
              <a:rPr/>
              <a:t> </a:t>
            </a:r>
            <a:r>
              <a:rPr/>
              <a:t>but</a:t>
            </a:r>
            <a:r>
              <a:rPr/>
              <a:t> </a:t>
            </a:r>
            <a:r>
              <a:rPr/>
              <a:t>don’t</a:t>
            </a:r>
            <a:r>
              <a:rPr/>
              <a:t> </a:t>
            </a:r>
            <a:r>
              <a:rPr/>
              <a:t>count</a:t>
            </a:r>
            <a:r>
              <a:rPr/>
              <a:t> </a:t>
            </a:r>
            <a:r>
              <a:rPr/>
              <a:t>on</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Wow.</a:t>
            </a:r>
            <a:r>
              <a:rPr/>
              <a:t> </a:t>
            </a:r>
            <a:r>
              <a:rPr/>
              <a:t>That’s</a:t>
            </a:r>
            <a:r>
              <a:rPr/>
              <a:t> </a:t>
            </a:r>
            <a:r>
              <a:rPr/>
              <a:t>a</a:t>
            </a:r>
            <a:r>
              <a:rPr/>
              <a:t> </a:t>
            </a:r>
            <a:r>
              <a:rPr/>
              <a:t>lot</a:t>
            </a:r>
            <a:r>
              <a:rPr/>
              <a:t> </a:t>
            </a:r>
            <a:r>
              <a:rPr/>
              <a:t>to</a:t>
            </a:r>
            <a:r>
              <a:rPr/>
              <a:t> </a:t>
            </a:r>
            <a:r>
              <a:rPr/>
              <a:t>digest.</a:t>
            </a:r>
            <a:r>
              <a:rPr/>
              <a:t> </a:t>
            </a:r>
            <a:r>
              <a:rPr/>
              <a:t>Don’t</a:t>
            </a:r>
            <a:r>
              <a:rPr/>
              <a:t> </a:t>
            </a:r>
            <a:r>
              <a:rPr/>
              <a:t>be</a:t>
            </a:r>
            <a:r>
              <a:rPr/>
              <a:t> </a:t>
            </a:r>
            <a:r>
              <a:rPr/>
              <a:t>afraid</a:t>
            </a:r>
            <a:r>
              <a:rPr/>
              <a:t> </a:t>
            </a:r>
            <a:r>
              <a:rPr/>
              <a:t>to</a:t>
            </a:r>
            <a:r>
              <a:rPr/>
              <a:t> </a:t>
            </a:r>
            <a:r>
              <a:rPr/>
              <a:t>ask</a:t>
            </a:r>
            <a:r>
              <a:rPr/>
              <a:t> </a:t>
            </a:r>
            <a:r>
              <a:rPr/>
              <a:t>me</a:t>
            </a:r>
            <a:r>
              <a:rPr/>
              <a:t> </a:t>
            </a:r>
            <a:r>
              <a:rPr/>
              <a:t>questions</a:t>
            </a:r>
            <a:r>
              <a:rPr/>
              <a:t> </a:t>
            </a:r>
            <a:r>
              <a:rPr/>
              <a:t>about</a:t>
            </a:r>
            <a:r>
              <a:rPr/>
              <a:t> </a:t>
            </a:r>
            <a:r>
              <a:rPr/>
              <a:t>reliability.</a:t>
            </a:r>
            <a:r>
              <a:rPr/>
              <a:t> </a:t>
            </a:r>
            <a:r>
              <a:rPr/>
              <a:t>Let’s</a:t>
            </a:r>
            <a:r>
              <a:rPr/>
              <a:t> </a:t>
            </a:r>
            <a:r>
              <a:rPr/>
              <a:t>take</a:t>
            </a:r>
            <a:r>
              <a:rPr/>
              <a:t> </a:t>
            </a:r>
            <a:r>
              <a:rPr/>
              <a:t>a</a:t>
            </a:r>
            <a:r>
              <a:rPr/>
              <a:t> </a:t>
            </a:r>
            <a:r>
              <a:rPr/>
              <a:t>break</a:t>
            </a:r>
            <a:r>
              <a:rPr/>
              <a:t> </a:t>
            </a:r>
            <a:r>
              <a:rPr/>
              <a:t>here.</a:t>
            </a:r>
            <a:r>
              <a:rPr/>
              <a:t> </a:t>
            </a:r>
            <a:r>
              <a:rPr/>
              <a:t>We</a:t>
            </a:r>
            <a:r>
              <a:rPr/>
              <a:t> </a:t>
            </a:r>
            <a:r>
              <a:rPr/>
              <a:t>talked</a:t>
            </a:r>
            <a:r>
              <a:rPr/>
              <a:t> </a:t>
            </a:r>
            <a:r>
              <a:rPr/>
              <a:t>about</a:t>
            </a:r>
            <a:r>
              <a:rPr/>
              <a:t> </a:t>
            </a:r>
            <a:r>
              <a:rPr/>
              <a:t>measures</a:t>
            </a:r>
            <a:r>
              <a:rPr/>
              <a:t> </a:t>
            </a:r>
            <a:r>
              <a:rPr/>
              <a:t>of</a:t>
            </a:r>
            <a:r>
              <a:rPr/>
              <a:t> </a:t>
            </a:r>
            <a:r>
              <a:rPr/>
              <a:t>internal</a:t>
            </a:r>
            <a:r>
              <a:rPr/>
              <a:t> </a:t>
            </a:r>
            <a:r>
              <a:rPr/>
              <a:t>consistency</a:t>
            </a:r>
            <a:r>
              <a:rPr/>
              <a:t> </a:t>
            </a:r>
            <a:r>
              <a:rPr/>
              <a:t>and</a:t>
            </a:r>
            <a:r>
              <a:rPr/>
              <a:t> </a:t>
            </a:r>
            <a:r>
              <a:rPr/>
              <a:t>why</a:t>
            </a:r>
            <a:r>
              <a:rPr/>
              <a:t> </a:t>
            </a:r>
            <a:r>
              <a:rPr/>
              <a:t>I</a:t>
            </a:r>
            <a:r>
              <a:rPr/>
              <a:t> </a:t>
            </a:r>
            <a:r>
              <a:rPr/>
              <a:t>don’t</a:t>
            </a:r>
            <a:r>
              <a:rPr/>
              <a:t> </a:t>
            </a:r>
            <a:r>
              <a:rPr/>
              <a:t>like</a:t>
            </a:r>
            <a:r>
              <a:rPr/>
              <a:t> </a:t>
            </a:r>
            <a:r>
              <a:rPr/>
              <a:t>them.</a:t>
            </a:r>
            <a:r>
              <a:rPr/>
              <a:t> </a:t>
            </a:r>
            <a:r>
              <a:rPr/>
              <a:t>We</a:t>
            </a:r>
            <a:r>
              <a:rPr/>
              <a:t> </a:t>
            </a:r>
            <a:r>
              <a:rPr/>
              <a:t>also</a:t>
            </a:r>
            <a:r>
              <a:rPr/>
              <a:t> </a:t>
            </a:r>
            <a:r>
              <a:rPr/>
              <a:t>talked</a:t>
            </a:r>
            <a:r>
              <a:rPr/>
              <a:t> </a:t>
            </a:r>
            <a:r>
              <a:rPr/>
              <a:t>about</a:t>
            </a:r>
            <a:r>
              <a:rPr/>
              <a:t> </a:t>
            </a:r>
            <a:r>
              <a:rPr/>
              <a:t>some</a:t>
            </a:r>
            <a:r>
              <a:rPr/>
              <a:t> </a:t>
            </a:r>
            <a:r>
              <a:rPr/>
              <a:t>practical</a:t>
            </a:r>
            <a:r>
              <a:rPr/>
              <a:t> </a:t>
            </a:r>
            <a:r>
              <a:rPr/>
              <a:t>advice:</a:t>
            </a:r>
            <a:r>
              <a:rPr/>
              <a:t> </a:t>
            </a:r>
            <a:r>
              <a:rPr/>
              <a:t>report</a:t>
            </a:r>
            <a:r>
              <a:rPr/>
              <a:t> </a:t>
            </a:r>
            <a:r>
              <a:rPr/>
              <a:t>reliability</a:t>
            </a:r>
            <a:r>
              <a:rPr/>
              <a:t> </a:t>
            </a:r>
            <a:r>
              <a:rPr/>
              <a:t>measures</a:t>
            </a:r>
            <a:r>
              <a:rPr/>
              <a:t> </a:t>
            </a:r>
            <a:r>
              <a:rPr/>
              <a:t>from</a:t>
            </a:r>
            <a:r>
              <a:rPr/>
              <a:t> </a:t>
            </a:r>
            <a:r>
              <a:rPr/>
              <a:t>your</a:t>
            </a:r>
            <a:r>
              <a:rPr/>
              <a:t> </a:t>
            </a:r>
            <a:r>
              <a:rPr/>
              <a:t>literature</a:t>
            </a:r>
            <a:r>
              <a:rPr/>
              <a:t> </a:t>
            </a:r>
            <a:r>
              <a:rPr/>
              <a:t>review</a:t>
            </a:r>
            <a:r>
              <a:rPr/>
              <a:t> </a:t>
            </a:r>
            <a:r>
              <a:rPr/>
              <a:t>and</a:t>
            </a:r>
            <a:r>
              <a:rPr/>
              <a:t> </a:t>
            </a:r>
            <a:r>
              <a:rPr/>
              <a:t>measure</a:t>
            </a:r>
            <a:r>
              <a:rPr/>
              <a:t> </a:t>
            </a:r>
            <a:r>
              <a:rPr/>
              <a:t>reliability,</a:t>
            </a:r>
            <a:r>
              <a:rPr/>
              <a:t> </a:t>
            </a:r>
            <a:r>
              <a:rPr/>
              <a:t>if</a:t>
            </a:r>
            <a:r>
              <a:rPr/>
              <a:t> </a:t>
            </a:r>
            <a:r>
              <a:rPr/>
              <a:t>you</a:t>
            </a:r>
            <a:r>
              <a:rPr/>
              <a:t> </a:t>
            </a:r>
            <a:r>
              <a:rPr/>
              <a:t>can,</a:t>
            </a:r>
            <a:r>
              <a:rPr/>
              <a:t> </a:t>
            </a:r>
            <a:r>
              <a:rPr/>
              <a:t>in</a:t>
            </a:r>
            <a:r>
              <a:rPr/>
              <a:t> </a:t>
            </a:r>
            <a:r>
              <a:rPr/>
              <a:t>your</a:t>
            </a:r>
            <a:r>
              <a:rPr/>
              <a:t> </a:t>
            </a:r>
            <a:r>
              <a:rPr/>
              <a:t>current</a:t>
            </a:r>
            <a:r>
              <a:rPr/>
              <a:t> </a:t>
            </a:r>
            <a:r>
              <a:rPr/>
              <a:t>study.</a:t>
            </a:r>
          </a:p>
          <a:p>
            <a:pPr lvl="0" marL="0" indent="0">
              <a:buNone/>
            </a:pPr>
          </a:p>
          <a:p>
            <a:pPr lvl="0" marL="0" indent="0">
              <a:buNone/>
            </a:pPr>
            <a:r>
              <a:rPr/>
              <a:t>Next,</a:t>
            </a:r>
            <a:r>
              <a:rPr/>
              <a:t> </a:t>
            </a:r>
            <a:r>
              <a:rPr/>
              <a:t>we’ll</a:t>
            </a:r>
            <a:r>
              <a:rPr/>
              <a:t> </a:t>
            </a:r>
            <a:r>
              <a:rPr/>
              <a:t>tackle</a:t>
            </a:r>
            <a:r>
              <a:rPr/>
              <a:t> </a:t>
            </a:r>
            <a:r>
              <a:rPr/>
              <a:t>measurement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Reliability</a:t>
            </a:r>
            <a:r>
              <a:rPr/>
              <a:t> </a:t>
            </a:r>
            <a:r>
              <a:rPr/>
              <a:t>by</a:t>
            </a:r>
            <a:r>
              <a:rPr/>
              <a:t> </a:t>
            </a:r>
            <a:r>
              <a:rPr/>
              <a:t>itself</a:t>
            </a:r>
            <a:r>
              <a:rPr/>
              <a:t> </a:t>
            </a:r>
            <a:r>
              <a:rPr/>
              <a:t>is</a:t>
            </a:r>
            <a:r>
              <a:rPr/>
              <a:t> </a:t>
            </a:r>
            <a:r>
              <a:rPr/>
              <a:t>not</a:t>
            </a:r>
            <a:r>
              <a:rPr/>
              <a:t> </a:t>
            </a:r>
            <a:r>
              <a:rPr/>
              <a:t>enough.</a:t>
            </a:r>
            <a:r>
              <a:rPr/>
              <a:t> </a:t>
            </a:r>
            <a:r>
              <a:rPr/>
              <a:t>That</a:t>
            </a:r>
            <a:r>
              <a:rPr/>
              <a:t> </a:t>
            </a:r>
            <a:r>
              <a:rPr/>
              <a:t>seems</a:t>
            </a:r>
            <a:r>
              <a:rPr/>
              <a:t> </a:t>
            </a:r>
            <a:r>
              <a:rPr/>
              <a:t>a</a:t>
            </a:r>
            <a:r>
              <a:rPr/>
              <a:t> </a:t>
            </a:r>
            <a:r>
              <a:rPr/>
              <a:t>bit</a:t>
            </a:r>
            <a:r>
              <a:rPr/>
              <a:t> </a:t>
            </a:r>
            <a:r>
              <a:rPr/>
              <a:t>unfair.</a:t>
            </a:r>
            <a:r>
              <a:rPr/>
              <a:t> </a:t>
            </a:r>
            <a:r>
              <a:rPr/>
              <a:t>You</a:t>
            </a:r>
            <a:r>
              <a:rPr/>
              <a:t> </a:t>
            </a:r>
            <a:r>
              <a:rPr/>
              <a:t>had</a:t>
            </a:r>
            <a:r>
              <a:rPr/>
              <a:t> </a:t>
            </a:r>
            <a:r>
              <a:rPr/>
              <a:t>to</a:t>
            </a:r>
            <a:r>
              <a:rPr/>
              <a:t> </a:t>
            </a:r>
            <a:r>
              <a:rPr/>
              <a:t>do</a:t>
            </a:r>
            <a:r>
              <a:rPr/>
              <a:t> </a:t>
            </a:r>
            <a:r>
              <a:rPr/>
              <a:t>a</a:t>
            </a:r>
            <a:r>
              <a:rPr/>
              <a:t> </a:t>
            </a:r>
            <a:r>
              <a:rPr/>
              <a:t>lot</a:t>
            </a:r>
            <a:r>
              <a:rPr/>
              <a:t> </a:t>
            </a:r>
            <a:r>
              <a:rPr/>
              <a:t>of</a:t>
            </a:r>
            <a:r>
              <a:rPr/>
              <a:t> </a:t>
            </a:r>
            <a:r>
              <a:rPr/>
              <a:t>work</a:t>
            </a:r>
            <a:r>
              <a:rPr/>
              <a:t> </a:t>
            </a:r>
            <a:r>
              <a:rPr/>
              <a:t>to</a:t>
            </a:r>
            <a:r>
              <a:rPr/>
              <a:t> </a:t>
            </a:r>
            <a:r>
              <a:rPr/>
              <a:t>establish</a:t>
            </a:r>
            <a:r>
              <a:rPr/>
              <a:t> </a:t>
            </a:r>
            <a:r>
              <a:rPr/>
              <a:t>reliability.</a:t>
            </a:r>
            <a:r>
              <a:rPr/>
              <a:t> </a:t>
            </a:r>
            <a:r>
              <a:rPr/>
              <a:t>But</a:t>
            </a:r>
            <a:r>
              <a:rPr/>
              <a:t> </a:t>
            </a:r>
            <a:r>
              <a:rPr/>
              <a:t>you</a:t>
            </a:r>
            <a:r>
              <a:rPr/>
              <a:t> </a:t>
            </a:r>
            <a:r>
              <a:rPr/>
              <a:t>can’t</a:t>
            </a:r>
            <a:r>
              <a:rPr/>
              <a:t> </a:t>
            </a:r>
            <a:r>
              <a:rPr/>
              <a:t>stop</a:t>
            </a:r>
            <a:r>
              <a:rPr/>
              <a:t> </a:t>
            </a:r>
            <a:r>
              <a:rPr/>
              <a:t>there.</a:t>
            </a:r>
            <a:r>
              <a:rPr/>
              <a:t> </a:t>
            </a:r>
            <a:r>
              <a:rPr/>
              <a:t>If</a:t>
            </a:r>
            <a:r>
              <a:rPr/>
              <a:t> </a:t>
            </a:r>
            <a:r>
              <a:rPr/>
              <a:t>you</a:t>
            </a:r>
            <a:r>
              <a:rPr/>
              <a:t> </a:t>
            </a:r>
            <a:r>
              <a:rPr/>
              <a:t>have</a:t>
            </a:r>
            <a:r>
              <a:rPr/>
              <a:t> </a:t>
            </a:r>
            <a:r>
              <a:rPr/>
              <a:t>a</a:t>
            </a:r>
            <a:r>
              <a:rPr/>
              <a:t> </a:t>
            </a:r>
            <a:r>
              <a:rPr/>
              <a:t>reliable</a:t>
            </a:r>
            <a:r>
              <a:rPr/>
              <a:t> </a:t>
            </a:r>
            <a:r>
              <a:rPr/>
              <a:t>measurement,</a:t>
            </a:r>
            <a:r>
              <a:rPr/>
              <a:t> </a:t>
            </a:r>
            <a:r>
              <a:rPr/>
              <a:t>one</a:t>
            </a:r>
            <a:r>
              <a:rPr/>
              <a:t> </a:t>
            </a:r>
            <a:r>
              <a:rPr/>
              <a:t>that</a:t>
            </a:r>
            <a:r>
              <a:rPr/>
              <a:t> </a:t>
            </a:r>
            <a:r>
              <a:rPr/>
              <a:t>is</a:t>
            </a:r>
            <a:r>
              <a:rPr/>
              <a:t> </a:t>
            </a:r>
            <a:r>
              <a:rPr/>
              <a:t>consistent</a:t>
            </a:r>
            <a:r>
              <a:rPr/>
              <a:t> </a:t>
            </a:r>
            <a:r>
              <a:rPr/>
              <a:t>across</a:t>
            </a:r>
            <a:r>
              <a:rPr/>
              <a:t> </a:t>
            </a:r>
            <a:r>
              <a:rPr/>
              <a:t>time</a:t>
            </a:r>
            <a:r>
              <a:rPr/>
              <a:t> </a:t>
            </a:r>
            <a:r>
              <a:rPr/>
              <a:t>and</a:t>
            </a:r>
            <a:r>
              <a:rPr/>
              <a:t> </a:t>
            </a:r>
            <a:r>
              <a:rPr/>
              <a:t>between</a:t>
            </a:r>
            <a:r>
              <a:rPr/>
              <a:t> </a:t>
            </a:r>
            <a:r>
              <a:rPr/>
              <a:t>raters,</a:t>
            </a:r>
            <a:r>
              <a:rPr/>
              <a:t> </a:t>
            </a:r>
            <a:r>
              <a:rPr/>
              <a:t>then</a:t>
            </a:r>
            <a:r>
              <a:rPr/>
              <a:t> </a:t>
            </a:r>
            <a:r>
              <a:rPr/>
              <a:t>you</a:t>
            </a:r>
            <a:r>
              <a:rPr/>
              <a:t> </a:t>
            </a:r>
            <a:r>
              <a:rPr/>
              <a:t>could</a:t>
            </a:r>
            <a:r>
              <a:rPr/>
              <a:t> </a:t>
            </a:r>
            <a:r>
              <a:rPr/>
              <a:t>still</a:t>
            </a:r>
            <a:r>
              <a:rPr/>
              <a:t> </a:t>
            </a:r>
            <a:r>
              <a:rPr/>
              <a:t>have</a:t>
            </a:r>
            <a:r>
              <a:rPr/>
              <a:t> </a:t>
            </a:r>
            <a:r>
              <a:rPr/>
              <a:t>problems</a:t>
            </a:r>
            <a:r>
              <a:rPr/>
              <a:t> </a:t>
            </a:r>
            <a:r>
              <a:rPr/>
              <a:t>because</a:t>
            </a:r>
            <a:r>
              <a:rPr/>
              <a:t> </a:t>
            </a:r>
            <a:r>
              <a:rPr/>
              <a:t>you</a:t>
            </a:r>
            <a:r>
              <a:rPr/>
              <a:t> </a:t>
            </a:r>
            <a:r>
              <a:rPr/>
              <a:t>might</a:t>
            </a:r>
            <a:r>
              <a:rPr/>
              <a:t> </a:t>
            </a:r>
            <a:r>
              <a:rPr/>
              <a:t>be</a:t>
            </a:r>
            <a:r>
              <a:rPr/>
              <a:t> </a:t>
            </a:r>
            <a:r>
              <a:rPr/>
              <a:t>measuring</a:t>
            </a:r>
            <a:r>
              <a:rPr/>
              <a:t> </a:t>
            </a:r>
            <a:r>
              <a:rPr/>
              <a:t>the</a:t>
            </a:r>
            <a:r>
              <a:rPr/>
              <a:t> </a:t>
            </a:r>
            <a:r>
              <a:rPr/>
              <a:t>wrong</a:t>
            </a:r>
            <a:r>
              <a:rPr/>
              <a:t> </a:t>
            </a:r>
            <a:r>
              <a:rPr/>
              <a:t>thing.</a:t>
            </a:r>
          </a:p>
          <a:p>
            <a:pPr lvl="0" marL="0" indent="0">
              <a:buNone/>
            </a:pPr>
          </a:p>
          <a:p>
            <a:pPr lvl="0" marL="0" indent="0">
              <a:buNone/>
            </a:pPr>
            <a:r>
              <a:rPr/>
              <a:t>This</a:t>
            </a:r>
            <a:r>
              <a:rPr/>
              <a:t> </a:t>
            </a:r>
            <a:r>
              <a:rPr/>
              <a:t>can</a:t>
            </a:r>
            <a:r>
              <a:rPr/>
              <a:t> </a:t>
            </a:r>
            <a:r>
              <a:rPr/>
              <a:t>happen</a:t>
            </a:r>
            <a:r>
              <a:rPr/>
              <a:t> </a:t>
            </a:r>
            <a:r>
              <a:rPr/>
              <a:t>very</a:t>
            </a:r>
            <a:r>
              <a:rPr/>
              <a:t> </a:t>
            </a:r>
            <a:r>
              <a:rPr/>
              <a:t>easily.</a:t>
            </a:r>
            <a:r>
              <a:rPr/>
              <a:t> </a:t>
            </a:r>
            <a:r>
              <a:rPr/>
              <a:t>You</a:t>
            </a:r>
            <a:r>
              <a:rPr/>
              <a:t> </a:t>
            </a:r>
            <a:r>
              <a:rPr/>
              <a:t>might</a:t>
            </a:r>
            <a:r>
              <a:rPr/>
              <a:t> </a:t>
            </a:r>
            <a:r>
              <a:rPr/>
              <a:t>think</a:t>
            </a:r>
            <a:r>
              <a:rPr/>
              <a:t> </a:t>
            </a:r>
            <a:r>
              <a:rPr/>
              <a:t>that</a:t>
            </a:r>
            <a:r>
              <a:rPr/>
              <a:t> </a:t>
            </a:r>
            <a:r>
              <a:rPr/>
              <a:t>you</a:t>
            </a:r>
            <a:r>
              <a:rPr/>
              <a:t> </a:t>
            </a:r>
            <a:r>
              <a:rPr/>
              <a:t>are</a:t>
            </a:r>
            <a:r>
              <a:rPr/>
              <a:t> </a:t>
            </a:r>
            <a:r>
              <a:rPr/>
              <a:t>measuring</a:t>
            </a:r>
            <a:r>
              <a:rPr/>
              <a:t> </a:t>
            </a:r>
            <a:r>
              <a:rPr/>
              <a:t>the</a:t>
            </a:r>
            <a:r>
              <a:rPr/>
              <a:t> </a:t>
            </a:r>
            <a:r>
              <a:rPr/>
              <a:t>stress</a:t>
            </a:r>
            <a:r>
              <a:rPr/>
              <a:t> </a:t>
            </a:r>
            <a:r>
              <a:rPr/>
              <a:t>that</a:t>
            </a:r>
            <a:r>
              <a:rPr/>
              <a:t> </a:t>
            </a:r>
            <a:r>
              <a:rPr/>
              <a:t>a</a:t>
            </a:r>
            <a:r>
              <a:rPr/>
              <a:t> </a:t>
            </a:r>
            <a:r>
              <a:rPr/>
              <a:t>patient</a:t>
            </a:r>
            <a:r>
              <a:rPr/>
              <a:t> </a:t>
            </a:r>
            <a:r>
              <a:rPr/>
              <a:t>is</a:t>
            </a:r>
            <a:r>
              <a:rPr/>
              <a:t> </a:t>
            </a:r>
            <a:r>
              <a:rPr/>
              <a:t>enduring,</a:t>
            </a:r>
            <a:r>
              <a:rPr/>
              <a:t> </a:t>
            </a:r>
            <a:r>
              <a:rPr/>
              <a:t>but</a:t>
            </a:r>
            <a:r>
              <a:rPr/>
              <a:t> </a:t>
            </a:r>
            <a:r>
              <a:rPr/>
              <a:t>it</a:t>
            </a:r>
            <a:r>
              <a:rPr/>
              <a:t> </a:t>
            </a:r>
            <a:r>
              <a:rPr/>
              <a:t>might</a:t>
            </a:r>
            <a:r>
              <a:rPr/>
              <a:t> </a:t>
            </a:r>
            <a:r>
              <a:rPr/>
              <a:t>be</a:t>
            </a:r>
            <a:r>
              <a:rPr/>
              <a:t> </a:t>
            </a:r>
            <a:r>
              <a:rPr/>
              <a:t>a</a:t>
            </a:r>
            <a:r>
              <a:rPr/>
              <a:t> </a:t>
            </a:r>
            <a:r>
              <a:rPr/>
              <a:t>measure</a:t>
            </a:r>
            <a:r>
              <a:rPr/>
              <a:t> </a:t>
            </a:r>
            <a:r>
              <a:rPr/>
              <a:t>of</a:t>
            </a:r>
            <a:r>
              <a:rPr/>
              <a:t> </a:t>
            </a:r>
            <a:r>
              <a:rPr/>
              <a:t>anxiety</a:t>
            </a:r>
            <a:r>
              <a:rPr/>
              <a:t> </a:t>
            </a:r>
            <a:r>
              <a:rPr/>
              <a:t>instead.</a:t>
            </a:r>
            <a:r>
              <a:rPr/>
              <a:t> </a:t>
            </a:r>
            <a:r>
              <a:rPr/>
              <a:t>Now</a:t>
            </a:r>
            <a:r>
              <a:rPr/>
              <a:t> </a:t>
            </a:r>
            <a:r>
              <a:rPr/>
              <a:t>these</a:t>
            </a:r>
            <a:r>
              <a:rPr/>
              <a:t> </a:t>
            </a:r>
            <a:r>
              <a:rPr/>
              <a:t>are</a:t>
            </a:r>
            <a:r>
              <a:rPr/>
              <a:t> </a:t>
            </a:r>
            <a:r>
              <a:rPr/>
              <a:t>often</a:t>
            </a:r>
            <a:r>
              <a:rPr/>
              <a:t> </a:t>
            </a:r>
            <a:r>
              <a:rPr/>
              <a:t>related,</a:t>
            </a:r>
            <a:r>
              <a:rPr/>
              <a:t> </a:t>
            </a:r>
            <a:r>
              <a:rPr/>
              <a:t>but</a:t>
            </a:r>
            <a:r>
              <a:rPr/>
              <a:t> </a:t>
            </a:r>
            <a:r>
              <a:rPr/>
              <a:t>people</a:t>
            </a:r>
            <a:r>
              <a:rPr/>
              <a:t> </a:t>
            </a:r>
            <a:r>
              <a:rPr/>
              <a:t>can</a:t>
            </a:r>
            <a:r>
              <a:rPr/>
              <a:t> </a:t>
            </a:r>
            <a:r>
              <a:rPr/>
              <a:t>experience</a:t>
            </a:r>
            <a:r>
              <a:rPr/>
              <a:t> </a:t>
            </a:r>
            <a:r>
              <a:rPr/>
              <a:t>one</a:t>
            </a:r>
            <a:r>
              <a:rPr/>
              <a:t> </a:t>
            </a:r>
            <a:r>
              <a:rPr/>
              <a:t>without</a:t>
            </a:r>
            <a:r>
              <a:rPr/>
              <a:t> </a:t>
            </a:r>
            <a:r>
              <a:rPr/>
              <a:t>the</a:t>
            </a:r>
            <a:r>
              <a:rPr/>
              <a:t> </a:t>
            </a:r>
            <a:r>
              <a:rPr/>
              <a:t>other</a:t>
            </a:r>
            <a:r>
              <a:rPr/>
              <a:t> </a:t>
            </a:r>
            <a:r>
              <a:rPr/>
              <a:t>very</a:t>
            </a:r>
            <a:r>
              <a:rPr/>
              <a:t> </a:t>
            </a:r>
            <a:r>
              <a:rPr/>
              <a:t>easily.</a:t>
            </a:r>
            <a:r>
              <a:rPr/>
              <a:t> </a:t>
            </a:r>
            <a:r>
              <a:rPr/>
              <a:t>Another</a:t>
            </a:r>
            <a:r>
              <a:rPr/>
              <a:t> </a:t>
            </a:r>
            <a:r>
              <a:rPr/>
              <a:t>example</a:t>
            </a:r>
            <a:r>
              <a:rPr/>
              <a:t> </a:t>
            </a:r>
            <a:r>
              <a:rPr/>
              <a:t>would</a:t>
            </a:r>
            <a:r>
              <a:rPr/>
              <a:t> </a:t>
            </a:r>
            <a:r>
              <a:rPr/>
              <a:t>be</a:t>
            </a:r>
            <a:r>
              <a:rPr/>
              <a:t> </a:t>
            </a:r>
            <a:r>
              <a:rPr/>
              <a:t>measuring</a:t>
            </a:r>
            <a:r>
              <a:rPr/>
              <a:t> </a:t>
            </a:r>
            <a:r>
              <a:rPr/>
              <a:t>transient</a:t>
            </a:r>
            <a:r>
              <a:rPr/>
              <a:t> </a:t>
            </a:r>
            <a:r>
              <a:rPr/>
              <a:t>changes</a:t>
            </a:r>
            <a:r>
              <a:rPr/>
              <a:t> </a:t>
            </a:r>
            <a:r>
              <a:rPr/>
              <a:t>in</a:t>
            </a:r>
            <a:r>
              <a:rPr/>
              <a:t> </a:t>
            </a:r>
            <a:r>
              <a:rPr/>
              <a:t>mood</a:t>
            </a:r>
            <a:r>
              <a:rPr/>
              <a:t> </a:t>
            </a:r>
            <a:r>
              <a:rPr/>
              <a:t>versus</a:t>
            </a:r>
            <a:r>
              <a:rPr/>
              <a:t> </a:t>
            </a:r>
            <a:r>
              <a:rPr/>
              <a:t>chronic</a:t>
            </a:r>
            <a:r>
              <a:rPr/>
              <a:t> </a:t>
            </a:r>
            <a:r>
              <a:rPr/>
              <a:t>depression.</a:t>
            </a:r>
          </a:p>
          <a:p>
            <a:pPr lvl="0" marL="0" indent="0">
              <a:buNone/>
            </a:pPr>
          </a:p>
          <a:p>
            <a:pPr lvl="0" marL="0" indent="0">
              <a:buNone/>
            </a:pPr>
            <a:r>
              <a:rPr/>
              <a:t>So</a:t>
            </a:r>
            <a:r>
              <a:rPr/>
              <a:t> </a:t>
            </a:r>
            <a:r>
              <a:rPr/>
              <a:t>in</a:t>
            </a:r>
            <a:r>
              <a:rPr/>
              <a:t> </a:t>
            </a:r>
            <a:r>
              <a:rPr/>
              <a:t>addition</a:t>
            </a:r>
            <a:r>
              <a:rPr/>
              <a:t> </a:t>
            </a:r>
            <a:r>
              <a:rPr/>
              <a:t>to</a:t>
            </a:r>
            <a:r>
              <a:rPr/>
              <a:t> </a:t>
            </a:r>
            <a:r>
              <a:rPr/>
              <a:t>establishing</a:t>
            </a:r>
            <a:r>
              <a:rPr/>
              <a:t> </a:t>
            </a:r>
            <a:r>
              <a:rPr/>
              <a:t>that</a:t>
            </a:r>
            <a:r>
              <a:rPr/>
              <a:t> </a:t>
            </a:r>
            <a:r>
              <a:rPr/>
              <a:t>your</a:t>
            </a:r>
            <a:r>
              <a:rPr/>
              <a:t> </a:t>
            </a:r>
            <a:r>
              <a:rPr/>
              <a:t>measurement</a:t>
            </a:r>
            <a:r>
              <a:rPr/>
              <a:t> </a:t>
            </a:r>
            <a:r>
              <a:rPr/>
              <a:t>has</a:t>
            </a:r>
            <a:r>
              <a:rPr/>
              <a:t> </a:t>
            </a:r>
            <a:r>
              <a:rPr/>
              <a:t>good</a:t>
            </a:r>
            <a:r>
              <a:rPr/>
              <a:t> </a:t>
            </a:r>
            <a:r>
              <a:rPr/>
              <a:t>reliability,</a:t>
            </a:r>
            <a:r>
              <a:rPr/>
              <a:t> </a:t>
            </a:r>
            <a:r>
              <a:rPr/>
              <a:t>you</a:t>
            </a:r>
            <a:r>
              <a:rPr/>
              <a:t> </a:t>
            </a:r>
            <a:r>
              <a:rPr/>
              <a:t>also</a:t>
            </a:r>
            <a:r>
              <a:rPr/>
              <a:t> </a:t>
            </a:r>
            <a:r>
              <a:rPr/>
              <a:t>have</a:t>
            </a:r>
            <a:r>
              <a:rPr/>
              <a:t> </a:t>
            </a:r>
            <a:r>
              <a:rPr/>
              <a:t>to</a:t>
            </a:r>
            <a:r>
              <a:rPr/>
              <a:t> </a:t>
            </a:r>
            <a:r>
              <a:rPr/>
              <a:t>establish</a:t>
            </a:r>
            <a:r>
              <a:rPr/>
              <a:t> </a:t>
            </a:r>
            <a:r>
              <a:rPr/>
              <a:t>good</a:t>
            </a:r>
            <a:r>
              <a:rPr/>
              <a:t> </a:t>
            </a:r>
            <a:r>
              <a:rPr/>
              <a:t>validity.</a:t>
            </a:r>
          </a:p>
          <a:p>
            <a:pPr lvl="0" marL="0" indent="0">
              <a:buNone/>
            </a:pPr>
          </a:p>
          <a:p>
            <a:pPr lvl="0" marL="0" indent="0">
              <a:buNone/>
            </a:pPr>
            <a:r>
              <a:rPr/>
              <a:t>Validity</a:t>
            </a:r>
            <a:r>
              <a:rPr/>
              <a:t> </a:t>
            </a:r>
            <a:r>
              <a:rPr/>
              <a:t>is,</a:t>
            </a:r>
            <a:r>
              <a:rPr/>
              <a:t> </a:t>
            </a:r>
            <a:r>
              <a:rPr/>
              <a:t>to</a:t>
            </a:r>
            <a:r>
              <a:rPr/>
              <a:t> </a:t>
            </a:r>
            <a:r>
              <a:rPr/>
              <a:t>quote</a:t>
            </a:r>
            <a:r>
              <a:rPr/>
              <a:t> </a:t>
            </a:r>
            <a:r>
              <a:rPr/>
              <a:t>from</a:t>
            </a:r>
            <a:r>
              <a:rPr/>
              <a:t> </a:t>
            </a:r>
            <a:r>
              <a:rPr/>
              <a:t>your</a:t>
            </a:r>
            <a:r>
              <a:rPr/>
              <a:t> </a:t>
            </a:r>
            <a:r>
              <a:rPr/>
              <a:t>book,</a:t>
            </a:r>
            <a:r>
              <a:rPr/>
              <a:t> </a:t>
            </a:r>
            <a:r>
              <a:rPr/>
              <a:t>the</a:t>
            </a:r>
            <a:r>
              <a:rPr/>
              <a:t> </a:t>
            </a:r>
            <a:r>
              <a:rPr/>
              <a:t>“</a:t>
            </a:r>
            <a:r>
              <a:rPr/>
              <a:t>degree</a:t>
            </a:r>
            <a:r>
              <a:rPr/>
              <a:t> </a:t>
            </a:r>
            <a:r>
              <a:rPr/>
              <a:t>to</a:t>
            </a:r>
            <a:r>
              <a:rPr/>
              <a:t> </a:t>
            </a:r>
            <a:r>
              <a:rPr/>
              <a:t>which</a:t>
            </a:r>
            <a:r>
              <a:rPr/>
              <a:t> </a:t>
            </a:r>
            <a:r>
              <a:rPr/>
              <a:t>a</a:t>
            </a:r>
            <a:r>
              <a:rPr/>
              <a:t> </a:t>
            </a:r>
            <a:r>
              <a:rPr/>
              <a:t>measure</a:t>
            </a:r>
            <a:r>
              <a:rPr/>
              <a:t> </a:t>
            </a:r>
            <a:r>
              <a:rPr/>
              <a:t>measures</a:t>
            </a:r>
            <a:r>
              <a:rPr/>
              <a:t> </a:t>
            </a:r>
            <a:r>
              <a:rPr/>
              <a:t>that</a:t>
            </a:r>
            <a:r>
              <a:rPr/>
              <a:t> </a:t>
            </a:r>
            <a:r>
              <a:rPr/>
              <a:t>which</a:t>
            </a:r>
            <a:r>
              <a:rPr/>
              <a:t> </a:t>
            </a:r>
            <a:r>
              <a:rPr/>
              <a:t>it</a:t>
            </a:r>
            <a:r>
              <a:rPr/>
              <a:t> </a:t>
            </a:r>
            <a:r>
              <a:rPr/>
              <a:t>was</a:t>
            </a:r>
            <a:r>
              <a:rPr/>
              <a:t> </a:t>
            </a:r>
            <a:r>
              <a:rPr/>
              <a:t>intended</a:t>
            </a:r>
            <a:r>
              <a:rPr/>
              <a:t> </a:t>
            </a:r>
            <a:r>
              <a:rPr/>
              <a:t>to</a:t>
            </a:r>
            <a:r>
              <a:rPr/>
              <a:t> </a:t>
            </a:r>
            <a:r>
              <a:rPr/>
              <a:t>measure.</a:t>
            </a:r>
            <a:r>
              <a:rPr/>
              <a:t>”</a:t>
            </a:r>
          </a:p>
          <a:p>
            <a:pPr lvl="0" marL="0" indent="0">
              <a:buNone/>
            </a:pPr>
          </a:p>
          <a:p>
            <a:pPr lvl="0" marL="0" indent="0">
              <a:buNone/>
            </a:pPr>
            <a:r>
              <a:rPr/>
              <a:t>If</a:t>
            </a:r>
            <a:r>
              <a:rPr/>
              <a:t> </a:t>
            </a:r>
            <a:r>
              <a:rPr/>
              <a:t>you</a:t>
            </a:r>
            <a:r>
              <a:rPr/>
              <a:t> </a:t>
            </a:r>
            <a:r>
              <a:rPr/>
              <a:t>intend</a:t>
            </a:r>
            <a:r>
              <a:rPr/>
              <a:t> </a:t>
            </a:r>
            <a:r>
              <a:rPr/>
              <a:t>to</a:t>
            </a:r>
            <a:r>
              <a:rPr/>
              <a:t> </a:t>
            </a:r>
            <a:r>
              <a:rPr/>
              <a:t>measure</a:t>
            </a:r>
            <a:r>
              <a:rPr/>
              <a:t> </a:t>
            </a:r>
            <a:r>
              <a:rPr/>
              <a:t>A</a:t>
            </a:r>
            <a:r>
              <a:rPr/>
              <a:t> </a:t>
            </a:r>
            <a:r>
              <a:rPr/>
              <a:t>and</a:t>
            </a:r>
            <a:r>
              <a:rPr/>
              <a:t> </a:t>
            </a:r>
            <a:r>
              <a:rPr/>
              <a:t>you</a:t>
            </a:r>
            <a:r>
              <a:rPr/>
              <a:t> </a:t>
            </a:r>
            <a:r>
              <a:rPr/>
              <a:t>measure</a:t>
            </a:r>
            <a:r>
              <a:rPr/>
              <a:t> </a:t>
            </a:r>
            <a:r>
              <a:rPr/>
              <a:t>B</a:t>
            </a:r>
            <a:r>
              <a:rPr/>
              <a:t> </a:t>
            </a:r>
            <a:r>
              <a:rPr/>
              <a:t>instead,</a:t>
            </a:r>
            <a:r>
              <a:rPr/>
              <a:t> </a:t>
            </a:r>
            <a:r>
              <a:rPr/>
              <a:t>you</a:t>
            </a:r>
            <a:r>
              <a:rPr/>
              <a:t> </a:t>
            </a:r>
            <a:r>
              <a:rPr/>
              <a:t>have</a:t>
            </a:r>
            <a:r>
              <a:rPr/>
              <a:t> </a:t>
            </a:r>
            <a:r>
              <a:rPr/>
              <a:t>poor</a:t>
            </a:r>
            <a:r>
              <a:rPr/>
              <a:t> </a:t>
            </a:r>
            <a:r>
              <a:rPr/>
              <a:t>validity.</a:t>
            </a:r>
          </a:p>
          <a:p>
            <a:pPr lvl="0" marL="0" indent="0">
              <a:buNone/>
            </a:pPr>
          </a:p>
          <a:p>
            <a:pPr lvl="0" marL="0" indent="0">
              <a:buNone/>
            </a:pPr>
            <a:r>
              <a:rPr/>
              <a:t>Now</a:t>
            </a:r>
            <a:r>
              <a:rPr/>
              <a:t> </a:t>
            </a:r>
            <a:r>
              <a:rPr/>
              <a:t>I</a:t>
            </a:r>
            <a:r>
              <a:rPr/>
              <a:t> </a:t>
            </a:r>
            <a:r>
              <a:rPr/>
              <a:t>talked</a:t>
            </a:r>
            <a:r>
              <a:rPr/>
              <a:t> </a:t>
            </a:r>
            <a:r>
              <a:rPr/>
              <a:t>about</a:t>
            </a:r>
            <a:r>
              <a:rPr/>
              <a:t> </a:t>
            </a:r>
            <a:r>
              <a:rPr/>
              <a:t>reliability</a:t>
            </a:r>
            <a:r>
              <a:rPr/>
              <a:t> </a:t>
            </a:r>
            <a:r>
              <a:rPr/>
              <a:t>first</a:t>
            </a:r>
            <a:r>
              <a:rPr/>
              <a:t> </a:t>
            </a:r>
            <a:r>
              <a:rPr/>
              <a:t>because</a:t>
            </a:r>
            <a:r>
              <a:rPr/>
              <a:t> </a:t>
            </a:r>
            <a:r>
              <a:rPr/>
              <a:t>it</a:t>
            </a:r>
            <a:r>
              <a:rPr/>
              <a:t> </a:t>
            </a:r>
            <a:r>
              <a:rPr/>
              <a:t>is</a:t>
            </a:r>
            <a:r>
              <a:rPr/>
              <a:t> </a:t>
            </a:r>
            <a:r>
              <a:rPr/>
              <a:t>a</a:t>
            </a:r>
            <a:r>
              <a:rPr/>
              <a:t> </a:t>
            </a:r>
            <a:r>
              <a:rPr/>
              <a:t>pre-requisite</a:t>
            </a:r>
            <a:r>
              <a:rPr/>
              <a:t> </a:t>
            </a:r>
            <a:r>
              <a:rPr/>
              <a:t>for</a:t>
            </a:r>
            <a:r>
              <a:rPr/>
              <a:t> </a:t>
            </a:r>
            <a:r>
              <a:rPr/>
              <a:t>validity.</a:t>
            </a:r>
            <a:r>
              <a:rPr/>
              <a:t> </a:t>
            </a:r>
            <a:r>
              <a:rPr/>
              <a:t>If</a:t>
            </a:r>
            <a:r>
              <a:rPr/>
              <a:t> </a:t>
            </a:r>
            <a:r>
              <a:rPr/>
              <a:t>a</a:t>
            </a:r>
            <a:r>
              <a:rPr/>
              <a:t> </a:t>
            </a:r>
            <a:r>
              <a:rPr/>
              <a:t>measurement</a:t>
            </a:r>
            <a:r>
              <a:rPr/>
              <a:t> </a:t>
            </a:r>
            <a:r>
              <a:rPr/>
              <a:t>is</a:t>
            </a:r>
            <a:r>
              <a:rPr/>
              <a:t> </a:t>
            </a:r>
            <a:r>
              <a:rPr/>
              <a:t>inconsistent</a:t>
            </a:r>
            <a:r>
              <a:rPr/>
              <a:t> </a:t>
            </a:r>
            <a:r>
              <a:rPr/>
              <a:t>across</a:t>
            </a:r>
            <a:r>
              <a:rPr/>
              <a:t> </a:t>
            </a:r>
            <a:r>
              <a:rPr/>
              <a:t>time</a:t>
            </a:r>
            <a:r>
              <a:rPr/>
              <a:t> </a:t>
            </a:r>
            <a:r>
              <a:rPr/>
              <a:t>or</a:t>
            </a:r>
            <a:r>
              <a:rPr/>
              <a:t> </a:t>
            </a:r>
            <a:r>
              <a:rPr/>
              <a:t>between</a:t>
            </a:r>
            <a:r>
              <a:rPr/>
              <a:t> </a:t>
            </a:r>
            <a:r>
              <a:rPr/>
              <a:t>raters,</a:t>
            </a:r>
            <a:r>
              <a:rPr/>
              <a:t> </a:t>
            </a:r>
            <a:r>
              <a:rPr/>
              <a:t>it</a:t>
            </a:r>
            <a:r>
              <a:rPr/>
              <a:t> </a:t>
            </a:r>
            <a:r>
              <a:rPr/>
              <a:t>can’t</a:t>
            </a:r>
            <a:r>
              <a:rPr/>
              <a:t> </a:t>
            </a:r>
            <a:r>
              <a:rPr/>
              <a:t>be</a:t>
            </a:r>
            <a:r>
              <a:rPr/>
              <a:t> </a:t>
            </a:r>
            <a:r>
              <a:rPr/>
              <a:t>measuring</a:t>
            </a:r>
            <a:r>
              <a:rPr/>
              <a:t> </a:t>
            </a:r>
            <a:r>
              <a:rPr/>
              <a:t>what</a:t>
            </a:r>
            <a:r>
              <a:rPr/>
              <a:t> </a:t>
            </a:r>
            <a:r>
              <a:rPr/>
              <a:t>you</a:t>
            </a:r>
            <a:r>
              <a:rPr/>
              <a:t> </a:t>
            </a:r>
            <a:r>
              <a:rPr/>
              <a:t>want</a:t>
            </a:r>
            <a:r>
              <a:rPr/>
              <a:t> </a:t>
            </a:r>
            <a:r>
              <a:rPr/>
              <a:t>it</a:t>
            </a:r>
            <a:r>
              <a:rPr/>
              <a:t> </a:t>
            </a:r>
            <a:r>
              <a:rPr/>
              <a:t>to</a:t>
            </a:r>
            <a:r>
              <a:rPr/>
              <a:t> </a:t>
            </a:r>
            <a:r>
              <a:rPr/>
              <a:t>measure.</a:t>
            </a:r>
            <a:r>
              <a:rPr/>
              <a:t> </a:t>
            </a:r>
            <a:r>
              <a:rPr/>
              <a:t>It</a:t>
            </a:r>
            <a:r>
              <a:rPr/>
              <a:t> </a:t>
            </a:r>
            <a:r>
              <a:rPr/>
              <a:t>needs</a:t>
            </a:r>
            <a:r>
              <a:rPr/>
              <a:t> </a:t>
            </a:r>
            <a:r>
              <a:rPr/>
              <a:t>stability</a:t>
            </a:r>
            <a:r>
              <a:rPr/>
              <a:t> </a:t>
            </a:r>
            <a:r>
              <a:rPr/>
              <a:t>and</a:t>
            </a:r>
            <a:r>
              <a:rPr/>
              <a:t> </a:t>
            </a:r>
            <a:r>
              <a:rPr/>
              <a:t>consistency</a:t>
            </a:r>
            <a:r>
              <a:rPr/>
              <a:t> </a:t>
            </a:r>
            <a:r>
              <a:rPr/>
              <a:t>first.</a:t>
            </a:r>
          </a:p>
          <a:p>
            <a:pPr lvl="0" marL="0" indent="0">
              <a:buNone/>
            </a:pPr>
          </a:p>
          <a:p>
            <a:pPr lvl="0" marL="0" indent="0">
              <a:buNone/>
            </a:pPr>
            <a:r>
              <a:rPr/>
              <a:t>The</a:t>
            </a:r>
            <a:r>
              <a:rPr/>
              <a:t> </a:t>
            </a:r>
            <a:r>
              <a:rPr/>
              <a:t>other</a:t>
            </a:r>
            <a:r>
              <a:rPr/>
              <a:t> </a:t>
            </a:r>
            <a:r>
              <a:rPr/>
              <a:t>thing</a:t>
            </a:r>
            <a:r>
              <a:rPr/>
              <a:t> </a:t>
            </a:r>
            <a:r>
              <a:rPr/>
              <a:t>to</a:t>
            </a:r>
            <a:r>
              <a:rPr/>
              <a:t> </a:t>
            </a:r>
            <a:r>
              <a:rPr/>
              <a:t>keep</a:t>
            </a:r>
            <a:r>
              <a:rPr/>
              <a:t> </a:t>
            </a:r>
            <a:r>
              <a:rPr/>
              <a:t>in</a:t>
            </a:r>
            <a:r>
              <a:rPr/>
              <a:t> </a:t>
            </a:r>
            <a:r>
              <a:rPr/>
              <a:t>mind</a:t>
            </a:r>
            <a:r>
              <a:rPr/>
              <a:t> </a:t>
            </a:r>
            <a:r>
              <a:rPr/>
              <a:t>is</a:t>
            </a:r>
            <a:r>
              <a:rPr/>
              <a:t> </a:t>
            </a:r>
            <a:r>
              <a:rPr/>
              <a:t>that</a:t>
            </a:r>
            <a:r>
              <a:rPr/>
              <a:t> </a:t>
            </a:r>
            <a:r>
              <a:rPr/>
              <a:t>validity</a:t>
            </a:r>
            <a:r>
              <a:rPr/>
              <a:t> </a:t>
            </a:r>
            <a:r>
              <a:rPr/>
              <a:t>is</a:t>
            </a:r>
            <a:r>
              <a:rPr/>
              <a:t> </a:t>
            </a:r>
            <a:r>
              <a:rPr/>
              <a:t>not</a:t>
            </a:r>
            <a:r>
              <a:rPr/>
              <a:t> </a:t>
            </a:r>
            <a:r>
              <a:rPr/>
              <a:t>something</a:t>
            </a:r>
            <a:r>
              <a:rPr/>
              <a:t> </a:t>
            </a:r>
            <a:r>
              <a:rPr/>
              <a:t>that</a:t>
            </a:r>
            <a:r>
              <a:rPr/>
              <a:t> </a:t>
            </a:r>
            <a:r>
              <a:rPr/>
              <a:t>you</a:t>
            </a:r>
            <a:r>
              <a:rPr/>
              <a:t> </a:t>
            </a:r>
            <a:r>
              <a:rPr/>
              <a:t>establish</a:t>
            </a:r>
            <a:r>
              <a:rPr/>
              <a:t> </a:t>
            </a:r>
            <a:r>
              <a:rPr/>
              <a:t>and</a:t>
            </a:r>
            <a:r>
              <a:rPr/>
              <a:t> </a:t>
            </a:r>
            <a:r>
              <a:rPr/>
              <a:t>then</a:t>
            </a:r>
            <a:r>
              <a:rPr/>
              <a:t> </a:t>
            </a:r>
            <a:r>
              <a:rPr/>
              <a:t>you’re</a:t>
            </a:r>
            <a:r>
              <a:rPr/>
              <a:t> </a:t>
            </a:r>
            <a:r>
              <a:rPr/>
              <a:t>done.</a:t>
            </a:r>
            <a:r>
              <a:rPr/>
              <a:t> </a:t>
            </a:r>
            <a:r>
              <a:rPr/>
              <a:t>Validity</a:t>
            </a:r>
            <a:r>
              <a:rPr/>
              <a:t> </a:t>
            </a:r>
            <a:r>
              <a:rPr/>
              <a:t>is</a:t>
            </a:r>
            <a:r>
              <a:rPr/>
              <a:t> </a:t>
            </a:r>
            <a:r>
              <a:rPr/>
              <a:t>a</a:t>
            </a:r>
            <a:r>
              <a:rPr/>
              <a:t> </a:t>
            </a:r>
            <a:r>
              <a:rPr/>
              <a:t>journey</a:t>
            </a:r>
            <a:r>
              <a:rPr/>
              <a:t> </a:t>
            </a:r>
            <a:r>
              <a:rPr/>
              <a:t>and</a:t>
            </a:r>
            <a:r>
              <a:rPr/>
              <a:t> </a:t>
            </a:r>
            <a:r>
              <a:rPr/>
              <a:t>a</a:t>
            </a:r>
            <a:r>
              <a:rPr/>
              <a:t> </a:t>
            </a:r>
            <a:r>
              <a:rPr/>
              <a:t>never-ending</a:t>
            </a:r>
            <a:r>
              <a:rPr/>
              <a:t> </a:t>
            </a:r>
            <a:r>
              <a:rPr/>
              <a:t>journey</a:t>
            </a:r>
            <a:r>
              <a:rPr/>
              <a:t> </a:t>
            </a:r>
            <a:r>
              <a:rPr/>
              <a:t>at</a:t>
            </a:r>
            <a:r>
              <a:rPr/>
              <a:t> </a:t>
            </a:r>
            <a:r>
              <a:rPr/>
              <a:t>that.</a:t>
            </a:r>
            <a:r>
              <a:rPr/>
              <a:t> </a:t>
            </a:r>
            <a:r>
              <a:rPr/>
              <a:t>Each</a:t>
            </a:r>
            <a:r>
              <a:rPr/>
              <a:t> </a:t>
            </a:r>
            <a:r>
              <a:rPr/>
              <a:t>study</a:t>
            </a:r>
            <a:r>
              <a:rPr/>
              <a:t> </a:t>
            </a:r>
            <a:r>
              <a:rPr/>
              <a:t>in</a:t>
            </a:r>
            <a:r>
              <a:rPr/>
              <a:t> </a:t>
            </a:r>
            <a:r>
              <a:rPr/>
              <a:t>a</a:t>
            </a:r>
            <a:r>
              <a:rPr/>
              <a:t> </a:t>
            </a:r>
            <a:r>
              <a:rPr/>
              <a:t>series</a:t>
            </a:r>
            <a:r>
              <a:rPr/>
              <a:t> </a:t>
            </a:r>
            <a:r>
              <a:rPr/>
              <a:t>of</a:t>
            </a:r>
            <a:r>
              <a:rPr/>
              <a:t> </a:t>
            </a:r>
            <a:r>
              <a:rPr/>
              <a:t>studies</a:t>
            </a:r>
            <a:r>
              <a:rPr/>
              <a:t> </a:t>
            </a:r>
            <a:r>
              <a:rPr/>
              <a:t>that</a:t>
            </a:r>
            <a:r>
              <a:rPr/>
              <a:t> </a:t>
            </a:r>
            <a:r>
              <a:rPr/>
              <a:t>uses</a:t>
            </a:r>
            <a:r>
              <a:rPr/>
              <a:t> </a:t>
            </a:r>
            <a:r>
              <a:rPr/>
              <a:t>a</a:t>
            </a:r>
            <a:r>
              <a:rPr/>
              <a:t> </a:t>
            </a:r>
            <a:r>
              <a:rPr/>
              <a:t>particular</a:t>
            </a:r>
            <a:r>
              <a:rPr/>
              <a:t> </a:t>
            </a:r>
            <a:r>
              <a:rPr/>
              <a:t>measurement</a:t>
            </a:r>
            <a:r>
              <a:rPr/>
              <a:t> </a:t>
            </a:r>
            <a:r>
              <a:rPr/>
              <a:t>will</a:t>
            </a:r>
            <a:r>
              <a:rPr/>
              <a:t> </a:t>
            </a:r>
            <a:r>
              <a:rPr/>
              <a:t>contribute</a:t>
            </a:r>
            <a:r>
              <a:rPr/>
              <a:t> </a:t>
            </a:r>
            <a:r>
              <a:rPr/>
              <a:t>information</a:t>
            </a:r>
            <a:r>
              <a:rPr/>
              <a:t> </a:t>
            </a:r>
            <a:r>
              <a:rPr/>
              <a:t>about</a:t>
            </a:r>
            <a:r>
              <a:rPr/>
              <a:t> </a:t>
            </a:r>
            <a:r>
              <a:rPr/>
              <a:t>the</a:t>
            </a:r>
            <a:r>
              <a:rPr/>
              <a:t> </a:t>
            </a:r>
            <a:r>
              <a:rPr/>
              <a:t>validity</a:t>
            </a:r>
            <a:r>
              <a:rPr/>
              <a:t> </a:t>
            </a:r>
            <a:r>
              <a:rPr/>
              <a:t>about</a:t>
            </a:r>
            <a:r>
              <a:rPr/>
              <a:t> </a:t>
            </a:r>
            <a:r>
              <a:rPr/>
              <a:t>a</a:t>
            </a:r>
            <a:r>
              <a:rPr/>
              <a:t> </a:t>
            </a:r>
            <a:r>
              <a:rPr/>
              <a:t>measurement.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also</a:t>
            </a:r>
            <a:r>
              <a:rPr/>
              <a:t> </a:t>
            </a:r>
            <a:r>
              <a:rPr/>
              <a:t>have</a:t>
            </a:r>
            <a:r>
              <a:rPr/>
              <a:t> </a:t>
            </a:r>
            <a:r>
              <a:rPr/>
              <a:t>to</a:t>
            </a:r>
            <a:r>
              <a:rPr/>
              <a:t> </a:t>
            </a:r>
            <a:r>
              <a:rPr/>
              <a:t>quote</a:t>
            </a:r>
            <a:r>
              <a:rPr/>
              <a:t> </a:t>
            </a:r>
            <a:r>
              <a:rPr/>
              <a:t>Stephen</a:t>
            </a:r>
            <a:r>
              <a:rPr/>
              <a:t> </a:t>
            </a:r>
            <a:r>
              <a:rPr/>
              <a:t>Jay</a:t>
            </a:r>
            <a:r>
              <a:rPr/>
              <a:t> </a:t>
            </a:r>
            <a:r>
              <a:rPr/>
              <a:t>Gould</a:t>
            </a:r>
            <a:r>
              <a:rPr/>
              <a:t> </a:t>
            </a:r>
            <a:r>
              <a:rPr/>
              <a:t>here</a:t>
            </a:r>
            <a:r>
              <a:rPr/>
              <a:t> </a:t>
            </a:r>
            <a:r>
              <a:rPr/>
              <a:t>as</a:t>
            </a:r>
            <a:r>
              <a:rPr/>
              <a:t> </a:t>
            </a:r>
            <a:r>
              <a:rPr/>
              <a:t>well.</a:t>
            </a:r>
            <a:r>
              <a:rPr/>
              <a:t> </a:t>
            </a:r>
            <a:r>
              <a:rPr/>
              <a:t>He</a:t>
            </a:r>
            <a:r>
              <a:rPr/>
              <a:t> </a:t>
            </a:r>
            <a:r>
              <a:rPr/>
              <a:t>wrote</a:t>
            </a:r>
            <a:r>
              <a:rPr/>
              <a:t> </a:t>
            </a:r>
            <a:r>
              <a:rPr/>
              <a:t>an</a:t>
            </a:r>
            <a:r>
              <a:rPr/>
              <a:t> </a:t>
            </a:r>
            <a:r>
              <a:rPr/>
              <a:t>excellent</a:t>
            </a:r>
            <a:r>
              <a:rPr/>
              <a:t> </a:t>
            </a:r>
            <a:r>
              <a:rPr/>
              <a:t>book,</a:t>
            </a:r>
            <a:r>
              <a:rPr/>
              <a:t> </a:t>
            </a:r>
            <a:r>
              <a:rPr/>
              <a:t>The</a:t>
            </a:r>
            <a:r>
              <a:rPr/>
              <a:t> </a:t>
            </a:r>
            <a:r>
              <a:rPr/>
              <a:t>Mismeasure</a:t>
            </a:r>
            <a:r>
              <a:rPr/>
              <a:t> </a:t>
            </a:r>
            <a:r>
              <a:rPr/>
              <a:t>of</a:t>
            </a:r>
            <a:r>
              <a:rPr/>
              <a:t> </a:t>
            </a:r>
            <a:r>
              <a:rPr/>
              <a:t>Man,</a:t>
            </a:r>
            <a:r>
              <a:rPr/>
              <a:t> </a:t>
            </a:r>
            <a:r>
              <a:rPr/>
              <a:t>that</a:t>
            </a:r>
            <a:r>
              <a:rPr/>
              <a:t> </a:t>
            </a:r>
            <a:r>
              <a:rPr/>
              <a:t>addresses</a:t>
            </a:r>
            <a:r>
              <a:rPr/>
              <a:t> </a:t>
            </a:r>
            <a:r>
              <a:rPr/>
              <a:t>many</a:t>
            </a:r>
            <a:r>
              <a:rPr/>
              <a:t> </a:t>
            </a:r>
            <a:r>
              <a:rPr/>
              <a:t>of</a:t>
            </a:r>
            <a:r>
              <a:rPr/>
              <a:t> </a:t>
            </a:r>
            <a:r>
              <a:rPr/>
              <a:t>the</a:t>
            </a:r>
            <a:r>
              <a:rPr/>
              <a:t> </a:t>
            </a:r>
            <a:r>
              <a:rPr/>
              <a:t>points</a:t>
            </a:r>
            <a:r>
              <a:rPr/>
              <a:t> </a:t>
            </a:r>
            <a:r>
              <a:rPr/>
              <a:t>I</a:t>
            </a:r>
            <a:r>
              <a:rPr/>
              <a:t> </a:t>
            </a:r>
            <a:r>
              <a:rPr/>
              <a:t>will</a:t>
            </a:r>
            <a:r>
              <a:rPr/>
              <a:t> </a:t>
            </a:r>
            <a:r>
              <a:rPr/>
              <a:t>talk</a:t>
            </a:r>
            <a:r>
              <a:rPr/>
              <a:t> </a:t>
            </a:r>
            <a:r>
              <a:rPr/>
              <a:t>about</a:t>
            </a:r>
            <a:r>
              <a:rPr/>
              <a:t> </a:t>
            </a:r>
            <a:r>
              <a:rPr/>
              <a:t>today</a:t>
            </a:r>
            <a:r>
              <a:rPr/>
              <a:t> </a:t>
            </a:r>
            <a:r>
              <a:rPr/>
              <a:t>from</a:t>
            </a:r>
            <a:r>
              <a:rPr/>
              <a:t> </a:t>
            </a:r>
            <a:r>
              <a:rPr/>
              <a:t>the</a:t>
            </a:r>
            <a:r>
              <a:rPr/>
              <a:t> </a:t>
            </a:r>
            <a:r>
              <a:rPr/>
              <a:t>perspective</a:t>
            </a:r>
            <a:r>
              <a:rPr/>
              <a:t> </a:t>
            </a:r>
            <a:r>
              <a:rPr/>
              <a:t>of</a:t>
            </a:r>
            <a:r>
              <a:rPr/>
              <a:t> </a:t>
            </a:r>
            <a:r>
              <a:rPr/>
              <a:t>intelligence</a:t>
            </a:r>
            <a:r>
              <a:rPr/>
              <a:t> </a:t>
            </a:r>
            <a:r>
              <a:rPr/>
              <a:t>tests.</a:t>
            </a:r>
            <a:r>
              <a:rPr/>
              <a:t> </a:t>
            </a:r>
            <a:r>
              <a:rPr/>
              <a:t>It</a:t>
            </a:r>
            <a:r>
              <a:rPr/>
              <a:t> </a:t>
            </a:r>
            <a:r>
              <a:rPr/>
              <a:t>is</a:t>
            </a:r>
            <a:r>
              <a:rPr/>
              <a:t> </a:t>
            </a:r>
            <a:r>
              <a:rPr/>
              <a:t>well</a:t>
            </a:r>
            <a:r>
              <a:rPr/>
              <a:t> </a:t>
            </a:r>
            <a:r>
              <a:rPr/>
              <a:t>worth</a:t>
            </a:r>
            <a:r>
              <a:rPr/>
              <a:t> </a:t>
            </a:r>
            <a:r>
              <a:rPr/>
              <a:t>reading</a:t>
            </a:r>
            <a:r>
              <a:rPr/>
              <a:t> </a:t>
            </a:r>
            <a:r>
              <a:rPr/>
              <a:t>because</a:t>
            </a:r>
            <a:r>
              <a:rPr/>
              <a:t> </a:t>
            </a:r>
            <a:r>
              <a:rPr/>
              <a:t>it</a:t>
            </a:r>
            <a:r>
              <a:rPr/>
              <a:t> </a:t>
            </a:r>
            <a:r>
              <a:rPr/>
              <a:t>helps</a:t>
            </a:r>
            <a:r>
              <a:rPr/>
              <a:t> </a:t>
            </a:r>
            <a:r>
              <a:rPr/>
              <a:t>you</a:t>
            </a:r>
            <a:r>
              <a:rPr/>
              <a:t> </a:t>
            </a:r>
            <a:r>
              <a:rPr/>
              <a:t>to</a:t>
            </a:r>
            <a:r>
              <a:rPr/>
              <a:t> </a:t>
            </a:r>
            <a:r>
              <a:rPr/>
              <a:t>resist</a:t>
            </a:r>
            <a:r>
              <a:rPr/>
              <a:t> </a:t>
            </a:r>
            <a:r>
              <a:rPr/>
              <a:t>the</a:t>
            </a:r>
            <a:r>
              <a:rPr/>
              <a:t> </a:t>
            </a:r>
            <a:r>
              <a:rPr/>
              <a:t>temptation</a:t>
            </a:r>
            <a:r>
              <a:rPr/>
              <a:t> </a:t>
            </a:r>
            <a:r>
              <a:rPr/>
              <a:t>to</a:t>
            </a:r>
            <a:r>
              <a:rPr/>
              <a:t> </a:t>
            </a:r>
            <a:r>
              <a:rPr/>
              <a:t>think</a:t>
            </a:r>
            <a:r>
              <a:rPr/>
              <a:t> </a:t>
            </a:r>
            <a:r>
              <a:rPr/>
              <a:t>that</a:t>
            </a:r>
            <a:r>
              <a:rPr/>
              <a:t> </a:t>
            </a:r>
            <a:r>
              <a:rPr/>
              <a:t>writing</a:t>
            </a:r>
            <a:r>
              <a:rPr/>
              <a:t> </a:t>
            </a:r>
            <a:r>
              <a:rPr/>
              <a:t>down</a:t>
            </a:r>
            <a:r>
              <a:rPr/>
              <a:t> </a:t>
            </a:r>
            <a:r>
              <a:rPr/>
              <a:t>a</a:t>
            </a:r>
            <a:r>
              <a:rPr/>
              <a:t> </a:t>
            </a:r>
            <a:r>
              <a:rPr/>
              <a:t>number</a:t>
            </a:r>
            <a:r>
              <a:rPr/>
              <a:t> </a:t>
            </a:r>
            <a:r>
              <a:rPr/>
              <a:t>and</a:t>
            </a:r>
            <a:r>
              <a:rPr/>
              <a:t> </a:t>
            </a:r>
            <a:r>
              <a:rPr/>
              <a:t>giving</a:t>
            </a:r>
            <a:r>
              <a:rPr/>
              <a:t> </a:t>
            </a:r>
            <a:r>
              <a:rPr/>
              <a:t>it</a:t>
            </a:r>
            <a:r>
              <a:rPr/>
              <a:t> </a:t>
            </a:r>
            <a:r>
              <a:rPr/>
              <a:t>a</a:t>
            </a:r>
            <a:r>
              <a:rPr/>
              <a:t> </a:t>
            </a:r>
            <a:r>
              <a:rPr/>
              <a:t>name</a:t>
            </a:r>
            <a:r>
              <a:rPr/>
              <a:t> </a:t>
            </a:r>
            <a:r>
              <a:rPr/>
              <a:t>is</a:t>
            </a:r>
            <a:r>
              <a:rPr/>
              <a:t> </a:t>
            </a:r>
            <a:r>
              <a:rPr/>
              <a:t>enough.</a:t>
            </a:r>
            <a:r>
              <a:rPr/>
              <a:t> </a:t>
            </a:r>
            <a:r>
              <a:rPr/>
              <a:t>You</a:t>
            </a:r>
            <a:r>
              <a:rPr/>
              <a:t> </a:t>
            </a:r>
            <a:r>
              <a:rPr/>
              <a:t>have</a:t>
            </a:r>
            <a:r>
              <a:rPr/>
              <a:t> </a:t>
            </a:r>
            <a:r>
              <a:rPr/>
              <a:t>to</a:t>
            </a:r>
            <a:r>
              <a:rPr/>
              <a:t> </a:t>
            </a:r>
            <a:r>
              <a:rPr/>
              <a:t>think</a:t>
            </a:r>
            <a:r>
              <a:rPr/>
              <a:t> </a:t>
            </a:r>
            <a:r>
              <a:rPr/>
              <a:t>long</a:t>
            </a:r>
            <a:r>
              <a:rPr/>
              <a:t> </a:t>
            </a:r>
            <a:r>
              <a:rPr/>
              <a:t>and</a:t>
            </a:r>
            <a:r>
              <a:rPr/>
              <a:t> </a:t>
            </a:r>
            <a:r>
              <a:rPr/>
              <a:t>hard</a:t>
            </a:r>
            <a:r>
              <a:rPr/>
              <a:t> </a:t>
            </a:r>
            <a:r>
              <a:rPr/>
              <a:t>about</a:t>
            </a:r>
            <a:r>
              <a:rPr/>
              <a:t> </a:t>
            </a:r>
            <a:r>
              <a:rPr/>
              <a:t>whether</a:t>
            </a:r>
            <a:r>
              <a:rPr/>
              <a:t> </a:t>
            </a:r>
            <a:r>
              <a:rPr/>
              <a:t>your</a:t>
            </a:r>
            <a:r>
              <a:rPr/>
              <a:t> </a:t>
            </a:r>
            <a:r>
              <a:rPr/>
              <a:t>measurements</a:t>
            </a:r>
            <a:r>
              <a:rPr/>
              <a:t> </a:t>
            </a:r>
            <a:r>
              <a:rPr/>
              <a:t>are</a:t>
            </a:r>
            <a:r>
              <a:rPr/>
              <a:t> </a:t>
            </a:r>
            <a:r>
              <a:rPr/>
              <a:t>of</a:t>
            </a:r>
            <a:r>
              <a:rPr/>
              <a:t> </a:t>
            </a:r>
            <a:r>
              <a:rPr/>
              <a:t>sufficient</a:t>
            </a:r>
            <a:r>
              <a:rPr/>
              <a:t> </a:t>
            </a:r>
            <a:r>
              <a:rPr/>
              <a:t>quality</a:t>
            </a:r>
            <a:r>
              <a:rPr/>
              <a:t> </a:t>
            </a:r>
            <a:r>
              <a:rPr/>
              <a:t>that</a:t>
            </a:r>
            <a:r>
              <a:rPr/>
              <a:t> </a:t>
            </a:r>
            <a:r>
              <a:rPr/>
              <a:t>you</a:t>
            </a:r>
            <a:r>
              <a:rPr/>
              <a:t> </a:t>
            </a:r>
            <a:r>
              <a:rPr/>
              <a:t>can</a:t>
            </a:r>
            <a:r>
              <a:rPr/>
              <a:t> </a:t>
            </a:r>
            <a:r>
              <a:rPr/>
              <a:t>rely</a:t>
            </a:r>
            <a:r>
              <a:rPr/>
              <a:t> </a:t>
            </a:r>
            <a:r>
              <a:rPr/>
              <a:t>on</a:t>
            </a:r>
            <a:r>
              <a:rPr/>
              <a:t> </a:t>
            </a:r>
            <a:r>
              <a:rPr/>
              <a:t>them</a:t>
            </a:r>
            <a:r>
              <a:rPr/>
              <a:t> </a:t>
            </a:r>
            <a:r>
              <a:rPr/>
              <a:t>to</a:t>
            </a:r>
            <a:r>
              <a:rPr/>
              <a:t> </a:t>
            </a:r>
            <a:r>
              <a:rPr/>
              <a:t>draw</a:t>
            </a:r>
            <a:r>
              <a:rPr/>
              <a:t> </a:t>
            </a:r>
            <a:r>
              <a:rPr/>
              <a:t>firm</a:t>
            </a:r>
            <a:r>
              <a:rPr/>
              <a:t> </a:t>
            </a:r>
            <a:r>
              <a:rPr/>
              <a:t>conclusions</a:t>
            </a:r>
            <a:r>
              <a:rPr/>
              <a:t> </a:t>
            </a:r>
            <a:r>
              <a:rPr/>
              <a:t>about</a:t>
            </a:r>
            <a:r>
              <a:rPr/>
              <a:t> </a:t>
            </a:r>
            <a:r>
              <a:rPr/>
              <a:t>the</a:t>
            </a:r>
            <a:r>
              <a:rPr/>
              <a:t> </a:t>
            </a:r>
            <a:r>
              <a:rPr/>
              <a:t>clinical</a:t>
            </a:r>
            <a:r>
              <a:rPr/>
              <a:t> </a:t>
            </a:r>
            <a:r>
              <a:rPr/>
              <a:t>care</a:t>
            </a:r>
            <a:r>
              <a:rPr/>
              <a:t> </a:t>
            </a:r>
            <a:r>
              <a:rPr/>
              <a:t>that</a:t>
            </a:r>
            <a:r>
              <a:rPr/>
              <a:t> </a:t>
            </a:r>
            <a:r>
              <a:rPr/>
              <a:t>you</a:t>
            </a:r>
            <a:r>
              <a:rPr/>
              <a:t> </a:t>
            </a:r>
            <a:r>
              <a:rPr/>
              <a:t>provide</a:t>
            </a:r>
            <a:r>
              <a:rPr/>
              <a:t> </a:t>
            </a:r>
            <a:r>
              <a:rPr/>
              <a:t>to</a:t>
            </a:r>
            <a:r>
              <a:rPr/>
              <a:t> </a:t>
            </a:r>
            <a:r>
              <a:rPr/>
              <a:t>your</a:t>
            </a:r>
            <a:r>
              <a:rPr/>
              <a:t> </a:t>
            </a:r>
            <a:r>
              <a:rPr/>
              <a:t>patients.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different</a:t>
            </a:r>
            <a:r>
              <a:rPr/>
              <a:t> </a:t>
            </a:r>
            <a:r>
              <a:rPr/>
              <a:t>ways</a:t>
            </a:r>
            <a:r>
              <a:rPr/>
              <a:t> </a:t>
            </a:r>
            <a:r>
              <a:rPr/>
              <a:t>to</a:t>
            </a:r>
            <a:r>
              <a:rPr/>
              <a:t> </a:t>
            </a:r>
            <a:r>
              <a:rPr/>
              <a:t>establish</a:t>
            </a:r>
            <a:r>
              <a:rPr/>
              <a:t> </a:t>
            </a:r>
            <a:r>
              <a:rPr/>
              <a:t>validity.</a:t>
            </a:r>
            <a:r>
              <a:rPr/>
              <a:t> </a:t>
            </a:r>
            <a:r>
              <a:rPr/>
              <a:t>I’ll</a:t>
            </a:r>
            <a:r>
              <a:rPr/>
              <a:t> </a:t>
            </a:r>
            <a:r>
              <a:rPr/>
              <a:t>talk</a:t>
            </a:r>
            <a:r>
              <a:rPr/>
              <a:t> </a:t>
            </a:r>
            <a:r>
              <a:rPr/>
              <a:t>about</a:t>
            </a:r>
            <a:r>
              <a:rPr/>
              <a:t> </a:t>
            </a:r>
            <a:r>
              <a:rPr/>
              <a:t>each</a:t>
            </a:r>
            <a:r>
              <a:rPr/>
              <a:t> </a:t>
            </a:r>
            <a:r>
              <a:rPr/>
              <a:t>of</a:t>
            </a:r>
            <a:r>
              <a:rPr/>
              <a:t> </a:t>
            </a:r>
            <a:r>
              <a:rPr/>
              <a:t>these</a:t>
            </a:r>
            <a:r>
              <a:rPr/>
              <a:t> </a:t>
            </a:r>
            <a:r>
              <a:rPr/>
              <a:t>in</a:t>
            </a:r>
            <a:r>
              <a:rPr/>
              <a:t> </a:t>
            </a:r>
            <a:r>
              <a:rPr/>
              <a:t>turn.</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varying</a:t>
            </a:r>
            <a:r>
              <a:rPr/>
              <a:t> </a:t>
            </a:r>
            <a:r>
              <a:rPr/>
              <a:t>definitions</a:t>
            </a:r>
            <a:r>
              <a:rPr/>
              <a:t> </a:t>
            </a:r>
            <a:r>
              <a:rPr/>
              <a:t>of</a:t>
            </a:r>
            <a:r>
              <a:rPr/>
              <a:t> </a:t>
            </a:r>
            <a:r>
              <a:rPr/>
              <a:t>face</a:t>
            </a:r>
            <a:r>
              <a:rPr/>
              <a:t> </a:t>
            </a:r>
            <a:r>
              <a:rPr/>
              <a:t>validity</a:t>
            </a:r>
            <a:r>
              <a:rPr/>
              <a:t> </a:t>
            </a:r>
            <a:r>
              <a:rPr/>
              <a:t>and</a:t>
            </a:r>
            <a:r>
              <a:rPr/>
              <a:t> </a:t>
            </a:r>
            <a:r>
              <a:rPr/>
              <a:t>content</a:t>
            </a:r>
            <a:r>
              <a:rPr/>
              <a:t> </a:t>
            </a:r>
            <a:r>
              <a:rPr/>
              <a:t>validity.</a:t>
            </a:r>
            <a:r>
              <a:rPr/>
              <a:t> </a:t>
            </a:r>
            <a:r>
              <a:rPr/>
              <a:t>Let</a:t>
            </a:r>
            <a:r>
              <a:rPr/>
              <a:t> </a:t>
            </a:r>
            <a:r>
              <a:rPr/>
              <a:t>me</a:t>
            </a:r>
            <a:r>
              <a:rPr/>
              <a:t> </a:t>
            </a:r>
            <a:r>
              <a:rPr/>
              <a:t>share</a:t>
            </a:r>
            <a:r>
              <a:rPr/>
              <a:t> </a:t>
            </a:r>
            <a:r>
              <a:rPr/>
              <a:t>the</a:t>
            </a:r>
            <a:r>
              <a:rPr/>
              <a:t> </a:t>
            </a:r>
            <a:r>
              <a:rPr/>
              <a:t>defintions</a:t>
            </a:r>
            <a:r>
              <a:rPr/>
              <a:t> </a:t>
            </a:r>
            <a:r>
              <a:rPr/>
              <a:t>that</a:t>
            </a:r>
            <a:r>
              <a:rPr/>
              <a:t> </a:t>
            </a:r>
            <a:r>
              <a:rPr/>
              <a:t>I</a:t>
            </a:r>
            <a:r>
              <a:rPr/>
              <a:t> </a:t>
            </a:r>
            <a:r>
              <a:rPr/>
              <a:t>like.</a:t>
            </a:r>
            <a:r>
              <a:rPr/>
              <a:t> </a:t>
            </a:r>
            <a:r>
              <a:rPr/>
              <a:t>This</a:t>
            </a:r>
            <a:r>
              <a:rPr/>
              <a:t> </a:t>
            </a:r>
            <a:r>
              <a:rPr/>
              <a:t>is</a:t>
            </a:r>
            <a:r>
              <a:rPr/>
              <a:t> </a:t>
            </a:r>
            <a:r>
              <a:rPr/>
              <a:t>my</a:t>
            </a:r>
            <a:r>
              <a:rPr/>
              <a:t> </a:t>
            </a:r>
            <a:r>
              <a:rPr/>
              <a:t>class</a:t>
            </a:r>
            <a:r>
              <a:rPr/>
              <a:t> </a:t>
            </a:r>
            <a:r>
              <a:rPr/>
              <a:t>and</a:t>
            </a:r>
            <a:r>
              <a:rPr/>
              <a:t> </a:t>
            </a:r>
            <a:r>
              <a:rPr/>
              <a:t>I</a:t>
            </a:r>
            <a:r>
              <a:rPr/>
              <a:t> </a:t>
            </a:r>
            <a:r>
              <a:rPr/>
              <a:t>get</a:t>
            </a:r>
            <a:r>
              <a:rPr/>
              <a:t> </a:t>
            </a:r>
            <a:r>
              <a:rPr/>
              <a:t>to</a:t>
            </a:r>
            <a:r>
              <a:rPr/>
              <a:t> </a:t>
            </a:r>
            <a:r>
              <a:rPr/>
              <a:t>dictate</a:t>
            </a:r>
            <a:r>
              <a:rPr/>
              <a:t> </a:t>
            </a:r>
            <a:r>
              <a:rPr/>
              <a:t>the</a:t>
            </a:r>
            <a:r>
              <a:rPr/>
              <a:t> </a:t>
            </a:r>
            <a:r>
              <a:rPr/>
              <a:t>rules.</a:t>
            </a:r>
            <a:r>
              <a:rPr/>
              <a:t> </a:t>
            </a:r>
            <a:r>
              <a:rPr/>
              <a:t>But</a:t>
            </a:r>
            <a:r>
              <a:rPr/>
              <a:t> </a:t>
            </a:r>
            <a:r>
              <a:rPr/>
              <a:t>I’ll</a:t>
            </a:r>
            <a:r>
              <a:rPr/>
              <a:t> </a:t>
            </a:r>
            <a:r>
              <a:rPr/>
              <a:t>let</a:t>
            </a:r>
            <a:r>
              <a:rPr/>
              <a:t> </a:t>
            </a:r>
            <a:r>
              <a:rPr/>
              <a:t>you</a:t>
            </a:r>
            <a:r>
              <a:rPr/>
              <a:t> </a:t>
            </a:r>
            <a:r>
              <a:rPr/>
              <a:t>know</a:t>
            </a:r>
            <a:r>
              <a:rPr/>
              <a:t> </a:t>
            </a:r>
            <a:r>
              <a:rPr/>
              <a:t>what</a:t>
            </a:r>
            <a:r>
              <a:rPr/>
              <a:t> </a:t>
            </a:r>
            <a:r>
              <a:rPr/>
              <a:t>others</a:t>
            </a:r>
            <a:r>
              <a:rPr/>
              <a:t> </a:t>
            </a:r>
            <a:r>
              <a:rPr/>
              <a:t>define</a:t>
            </a:r>
            <a:r>
              <a:rPr/>
              <a:t> </a:t>
            </a:r>
            <a:r>
              <a:rPr/>
              <a:t>these</a:t>
            </a:r>
            <a:r>
              <a:rPr/>
              <a:t> </a:t>
            </a:r>
            <a:r>
              <a:rPr/>
              <a:t>two</a:t>
            </a:r>
            <a:r>
              <a:rPr/>
              <a:t> </a:t>
            </a:r>
            <a:r>
              <a:rPr/>
              <a:t>terms</a:t>
            </a:r>
            <a:r>
              <a:rPr/>
              <a:t> </a:t>
            </a:r>
            <a:r>
              <a:rPr/>
              <a:t>as.</a:t>
            </a:r>
          </a:p>
          <a:p>
            <a:pPr lvl="0" marL="0" indent="0">
              <a:buNone/>
            </a:pPr>
          </a:p>
          <a:p>
            <a:pPr lvl="0" marL="0" indent="0">
              <a:buNone/>
            </a:pPr>
            <a:r>
              <a:rPr/>
              <a:t>Face</a:t>
            </a:r>
            <a:r>
              <a:rPr/>
              <a:t> </a:t>
            </a:r>
            <a:r>
              <a:rPr/>
              <a:t>validity</a:t>
            </a:r>
            <a:r>
              <a:rPr/>
              <a:t> </a:t>
            </a:r>
            <a:r>
              <a:rPr/>
              <a:t>is</a:t>
            </a:r>
            <a:r>
              <a:rPr/>
              <a:t> </a:t>
            </a:r>
            <a:r>
              <a:rPr/>
              <a:t>information</a:t>
            </a:r>
            <a:r>
              <a:rPr/>
              <a:t> </a:t>
            </a:r>
            <a:r>
              <a:rPr/>
              <a:t>from</a:t>
            </a:r>
            <a:r>
              <a:rPr/>
              <a:t> </a:t>
            </a:r>
            <a:r>
              <a:rPr/>
              <a:t>your</a:t>
            </a:r>
            <a:r>
              <a:rPr/>
              <a:t> </a:t>
            </a:r>
            <a:r>
              <a:rPr/>
              <a:t>patients,</a:t>
            </a:r>
            <a:r>
              <a:rPr/>
              <a:t> </a:t>
            </a:r>
            <a:r>
              <a:rPr/>
              <a:t>typically</a:t>
            </a:r>
            <a:r>
              <a:rPr/>
              <a:t> </a:t>
            </a:r>
            <a:r>
              <a:rPr/>
              <a:t>for</a:t>
            </a:r>
            <a:r>
              <a:rPr/>
              <a:t> </a:t>
            </a:r>
            <a:r>
              <a:rPr/>
              <a:t>a</a:t>
            </a:r>
            <a:r>
              <a:rPr/>
              <a:t> </a:t>
            </a:r>
            <a:r>
              <a:rPr/>
              <a:t>composite</a:t>
            </a:r>
            <a:r>
              <a:rPr/>
              <a:t> </a:t>
            </a:r>
            <a:r>
              <a:rPr/>
              <a:t>measurement.</a:t>
            </a:r>
            <a:r>
              <a:rPr/>
              <a:t> </a:t>
            </a:r>
            <a:r>
              <a:rPr/>
              <a:t>They</a:t>
            </a:r>
            <a:r>
              <a:rPr/>
              <a:t> </a:t>
            </a:r>
            <a:r>
              <a:rPr/>
              <a:t>look</a:t>
            </a:r>
            <a:r>
              <a:rPr/>
              <a:t> </a:t>
            </a:r>
            <a:r>
              <a:rPr/>
              <a:t>at</a:t>
            </a:r>
            <a:r>
              <a:rPr/>
              <a:t> </a:t>
            </a:r>
            <a:r>
              <a:rPr/>
              <a:t>the</a:t>
            </a:r>
            <a:r>
              <a:rPr/>
              <a:t> </a:t>
            </a:r>
            <a:r>
              <a:rPr/>
              <a:t>individual</a:t>
            </a:r>
            <a:r>
              <a:rPr/>
              <a:t> </a:t>
            </a:r>
            <a:r>
              <a:rPr/>
              <a:t>items</a:t>
            </a:r>
            <a:r>
              <a:rPr/>
              <a:t> </a:t>
            </a:r>
            <a:r>
              <a:rPr/>
              <a:t>in</a:t>
            </a:r>
            <a:r>
              <a:rPr/>
              <a:t> </a:t>
            </a:r>
            <a:r>
              <a:rPr/>
              <a:t>your</a:t>
            </a:r>
            <a:r>
              <a:rPr/>
              <a:t> </a:t>
            </a:r>
            <a:r>
              <a:rPr/>
              <a:t>composite</a:t>
            </a:r>
            <a:r>
              <a:rPr/>
              <a:t> </a:t>
            </a:r>
            <a:r>
              <a:rPr/>
              <a:t>measurement</a:t>
            </a:r>
            <a:r>
              <a:rPr/>
              <a:t> </a:t>
            </a:r>
            <a:r>
              <a:rPr/>
              <a:t>and</a:t>
            </a:r>
            <a:r>
              <a:rPr/>
              <a:t> </a:t>
            </a:r>
            <a:r>
              <a:rPr/>
              <a:t>tell</a:t>
            </a:r>
            <a:r>
              <a:rPr/>
              <a:t> </a:t>
            </a:r>
            <a:r>
              <a:rPr/>
              <a:t>you</a:t>
            </a:r>
            <a:r>
              <a:rPr/>
              <a:t> </a:t>
            </a:r>
            <a:r>
              <a:rPr/>
              <a:t>the</a:t>
            </a:r>
            <a:r>
              <a:rPr/>
              <a:t> </a:t>
            </a:r>
            <a:r>
              <a:rPr/>
              <a:t>ones</a:t>
            </a:r>
            <a:r>
              <a:rPr/>
              <a:t> </a:t>
            </a:r>
            <a:r>
              <a:rPr/>
              <a:t>that</a:t>
            </a:r>
            <a:r>
              <a:rPr/>
              <a:t> </a:t>
            </a:r>
            <a:r>
              <a:rPr/>
              <a:t>don’t</a:t>
            </a:r>
            <a:r>
              <a:rPr/>
              <a:t> </a:t>
            </a:r>
            <a:r>
              <a:rPr/>
              <a:t>really</a:t>
            </a:r>
            <a:r>
              <a:rPr/>
              <a:t> </a:t>
            </a:r>
            <a:r>
              <a:rPr/>
              <a:t>belong.</a:t>
            </a:r>
            <a:r>
              <a:rPr/>
              <a:t> </a:t>
            </a:r>
            <a:r>
              <a:rPr/>
              <a:t>They</a:t>
            </a:r>
            <a:r>
              <a:rPr/>
              <a:t> </a:t>
            </a:r>
            <a:r>
              <a:rPr/>
              <a:t>should</a:t>
            </a:r>
            <a:r>
              <a:rPr/>
              <a:t> </a:t>
            </a:r>
            <a:r>
              <a:rPr/>
              <a:t>also</a:t>
            </a:r>
            <a:r>
              <a:rPr/>
              <a:t> </a:t>
            </a:r>
            <a:r>
              <a:rPr/>
              <a:t>tell</a:t>
            </a:r>
            <a:r>
              <a:rPr/>
              <a:t> </a:t>
            </a:r>
            <a:r>
              <a:rPr/>
              <a:t>you</a:t>
            </a:r>
            <a:r>
              <a:rPr/>
              <a:t> </a:t>
            </a:r>
            <a:r>
              <a:rPr/>
              <a:t>about</a:t>
            </a:r>
            <a:r>
              <a:rPr/>
              <a:t> </a:t>
            </a:r>
            <a:r>
              <a:rPr/>
              <a:t>items</a:t>
            </a:r>
            <a:r>
              <a:rPr/>
              <a:t> </a:t>
            </a:r>
            <a:r>
              <a:rPr/>
              <a:t>that</a:t>
            </a:r>
            <a:r>
              <a:rPr/>
              <a:t> </a:t>
            </a:r>
            <a:r>
              <a:rPr/>
              <a:t>are</a:t>
            </a:r>
            <a:r>
              <a:rPr/>
              <a:t> </a:t>
            </a:r>
            <a:r>
              <a:rPr/>
              <a:t>missing</a:t>
            </a:r>
            <a:r>
              <a:rPr/>
              <a:t> </a:t>
            </a:r>
            <a:r>
              <a:rPr/>
              <a:t>in</a:t>
            </a:r>
            <a:r>
              <a:rPr/>
              <a:t> </a:t>
            </a:r>
            <a:r>
              <a:rPr/>
              <a:t>your</a:t>
            </a:r>
            <a:r>
              <a:rPr/>
              <a:t> </a:t>
            </a:r>
            <a:r>
              <a:rPr/>
              <a:t>composite</a:t>
            </a:r>
            <a:r>
              <a:rPr/>
              <a:t> </a:t>
            </a:r>
            <a:r>
              <a:rPr/>
              <a:t>measurement</a:t>
            </a:r>
            <a:r>
              <a:rPr/>
              <a:t> </a:t>
            </a:r>
            <a:r>
              <a:rPr/>
              <a:t>that</a:t>
            </a:r>
            <a:r>
              <a:rPr/>
              <a:t> </a:t>
            </a:r>
            <a:r>
              <a:rPr/>
              <a:t>you</a:t>
            </a:r>
            <a:r>
              <a:rPr/>
              <a:t> </a:t>
            </a:r>
            <a:r>
              <a:rPr/>
              <a:t>should</a:t>
            </a:r>
            <a:r>
              <a:rPr/>
              <a:t> </a:t>
            </a:r>
            <a:r>
              <a:rPr/>
              <a:t>include.</a:t>
            </a:r>
            <a:r>
              <a:rPr/>
              <a:t> </a:t>
            </a:r>
            <a:r>
              <a:rPr/>
              <a:t>Face</a:t>
            </a:r>
            <a:r>
              <a:rPr/>
              <a:t> </a:t>
            </a:r>
            <a:r>
              <a:rPr/>
              <a:t>validity</a:t>
            </a:r>
            <a:r>
              <a:rPr/>
              <a:t> </a:t>
            </a:r>
            <a:r>
              <a:rPr/>
              <a:t>is</a:t>
            </a:r>
            <a:r>
              <a:rPr/>
              <a:t> </a:t>
            </a:r>
            <a:r>
              <a:rPr/>
              <a:t>a</a:t>
            </a:r>
            <a:r>
              <a:rPr/>
              <a:t> </a:t>
            </a:r>
            <a:r>
              <a:rPr/>
              <a:t>totally</a:t>
            </a:r>
            <a:r>
              <a:rPr/>
              <a:t> </a:t>
            </a:r>
            <a:r>
              <a:rPr/>
              <a:t>subjective</a:t>
            </a:r>
            <a:r>
              <a:rPr/>
              <a:t> </a:t>
            </a:r>
            <a:r>
              <a:rPr/>
              <a:t>approach</a:t>
            </a:r>
            <a:r>
              <a:rPr/>
              <a:t> </a:t>
            </a:r>
            <a:r>
              <a:rPr/>
              <a:t>and</a:t>
            </a:r>
            <a:r>
              <a:rPr/>
              <a:t> </a:t>
            </a:r>
            <a:r>
              <a:rPr/>
              <a:t>to</a:t>
            </a:r>
            <a:r>
              <a:rPr/>
              <a:t> </a:t>
            </a:r>
            <a:r>
              <a:rPr/>
              <a:t>some</a:t>
            </a:r>
            <a:r>
              <a:rPr/>
              <a:t> </a:t>
            </a:r>
            <a:r>
              <a:rPr/>
              <a:t>people</a:t>
            </a:r>
            <a:r>
              <a:rPr/>
              <a:t> </a:t>
            </a:r>
            <a:r>
              <a:rPr/>
              <a:t>it</a:t>
            </a:r>
            <a:r>
              <a:rPr/>
              <a:t> </a:t>
            </a:r>
            <a:r>
              <a:rPr/>
              <a:t>seems</a:t>
            </a:r>
            <a:r>
              <a:rPr/>
              <a:t> </a:t>
            </a:r>
            <a:r>
              <a:rPr/>
              <a:t>like</a:t>
            </a:r>
            <a:r>
              <a:rPr/>
              <a:t> </a:t>
            </a:r>
            <a:r>
              <a:rPr/>
              <a:t>letting</a:t>
            </a:r>
            <a:r>
              <a:rPr/>
              <a:t> </a:t>
            </a:r>
            <a:r>
              <a:rPr/>
              <a:t>the</a:t>
            </a:r>
            <a:r>
              <a:rPr/>
              <a:t> </a:t>
            </a:r>
            <a:r>
              <a:rPr/>
              <a:t>inmates</a:t>
            </a:r>
            <a:r>
              <a:rPr/>
              <a:t> </a:t>
            </a:r>
            <a:r>
              <a:rPr/>
              <a:t>run</a:t>
            </a:r>
            <a:r>
              <a:rPr/>
              <a:t> </a:t>
            </a:r>
            <a:r>
              <a:rPr/>
              <a:t>the</a:t>
            </a:r>
            <a:r>
              <a:rPr/>
              <a:t> </a:t>
            </a:r>
            <a:r>
              <a:rPr/>
              <a:t>asylum.</a:t>
            </a:r>
          </a:p>
          <a:p>
            <a:pPr lvl="0" marL="0" indent="0">
              <a:buNone/>
            </a:pPr>
          </a:p>
          <a:p>
            <a:pPr lvl="0" marL="0" indent="0">
              <a:buNone/>
            </a:pPr>
            <a:r>
              <a:rPr/>
              <a:t>To</a:t>
            </a:r>
            <a:r>
              <a:rPr/>
              <a:t> </a:t>
            </a:r>
            <a:r>
              <a:rPr/>
              <a:t>be</a:t>
            </a:r>
            <a:r>
              <a:rPr/>
              <a:t> </a:t>
            </a:r>
            <a:r>
              <a:rPr/>
              <a:t>fair,</a:t>
            </a:r>
            <a:r>
              <a:rPr/>
              <a:t> </a:t>
            </a:r>
            <a:r>
              <a:rPr/>
              <a:t>face</a:t>
            </a:r>
            <a:r>
              <a:rPr/>
              <a:t> </a:t>
            </a:r>
            <a:r>
              <a:rPr/>
              <a:t>validity</a:t>
            </a:r>
            <a:r>
              <a:rPr/>
              <a:t> </a:t>
            </a:r>
            <a:r>
              <a:rPr/>
              <a:t>is</a:t>
            </a:r>
            <a:r>
              <a:rPr/>
              <a:t> </a:t>
            </a:r>
            <a:r>
              <a:rPr/>
              <a:t>an</a:t>
            </a:r>
            <a:r>
              <a:rPr/>
              <a:t> </a:t>
            </a:r>
            <a:r>
              <a:rPr/>
              <a:t>important</a:t>
            </a:r>
            <a:r>
              <a:rPr/>
              <a:t> </a:t>
            </a:r>
            <a:r>
              <a:rPr/>
              <a:t>step</a:t>
            </a:r>
            <a:r>
              <a:rPr/>
              <a:t> </a:t>
            </a:r>
            <a:r>
              <a:rPr/>
              <a:t>in</a:t>
            </a:r>
            <a:r>
              <a:rPr/>
              <a:t> </a:t>
            </a:r>
            <a:r>
              <a:rPr/>
              <a:t>establishing</a:t>
            </a:r>
            <a:r>
              <a:rPr/>
              <a:t> </a:t>
            </a:r>
            <a:r>
              <a:rPr/>
              <a:t>validity,</a:t>
            </a:r>
            <a:r>
              <a:rPr/>
              <a:t> </a:t>
            </a:r>
            <a:r>
              <a:rPr/>
              <a:t>but</a:t>
            </a:r>
            <a:r>
              <a:rPr/>
              <a:t> </a:t>
            </a:r>
            <a:r>
              <a:rPr/>
              <a:t>it</a:t>
            </a:r>
            <a:r>
              <a:rPr/>
              <a:t> </a:t>
            </a:r>
            <a:r>
              <a:rPr/>
              <a:t>should</a:t>
            </a:r>
            <a:r>
              <a:rPr/>
              <a:t> </a:t>
            </a:r>
            <a:r>
              <a:rPr/>
              <a:t>probably</a:t>
            </a:r>
            <a:r>
              <a:rPr/>
              <a:t> </a:t>
            </a:r>
            <a:r>
              <a:rPr/>
              <a:t>not</a:t>
            </a:r>
            <a:r>
              <a:rPr/>
              <a:t> </a:t>
            </a:r>
            <a:r>
              <a:rPr/>
              <a:t>be</a:t>
            </a:r>
            <a:r>
              <a:rPr/>
              <a:t> </a:t>
            </a:r>
            <a:r>
              <a:rPr/>
              <a:t>the</a:t>
            </a:r>
            <a:r>
              <a:rPr/>
              <a:t> </a:t>
            </a:r>
            <a:r>
              <a:rPr/>
              <a:t>only</a:t>
            </a:r>
            <a:r>
              <a:rPr/>
              <a:t> </a:t>
            </a:r>
            <a:r>
              <a:rPr/>
              <a:t>step.</a:t>
            </a:r>
          </a:p>
          <a:p>
            <a:pPr lvl="0" marL="0" indent="0">
              <a:buNone/>
            </a:pPr>
          </a:p>
          <a:p>
            <a:pPr lvl="0" marL="0" indent="0">
              <a:buNone/>
            </a:pPr>
            <a:r>
              <a:rPr/>
              <a:t>Content</a:t>
            </a:r>
            <a:r>
              <a:rPr/>
              <a:t> </a:t>
            </a:r>
            <a:r>
              <a:rPr/>
              <a:t>validity</a:t>
            </a:r>
            <a:r>
              <a:rPr/>
              <a:t> </a:t>
            </a:r>
            <a:r>
              <a:rPr/>
              <a:t>is</a:t>
            </a:r>
            <a:r>
              <a:rPr/>
              <a:t> </a:t>
            </a:r>
            <a:r>
              <a:rPr/>
              <a:t>information</a:t>
            </a:r>
            <a:r>
              <a:rPr/>
              <a:t> </a:t>
            </a:r>
            <a:r>
              <a:rPr/>
              <a:t>from</a:t>
            </a:r>
            <a:r>
              <a:rPr/>
              <a:t> </a:t>
            </a:r>
            <a:r>
              <a:rPr/>
              <a:t>content</a:t>
            </a:r>
            <a:r>
              <a:rPr/>
              <a:t> </a:t>
            </a:r>
            <a:r>
              <a:rPr/>
              <a:t>experts</a:t>
            </a:r>
            <a:r>
              <a:rPr/>
              <a:t> </a:t>
            </a:r>
            <a:r>
              <a:rPr/>
              <a:t>rather</a:t>
            </a:r>
            <a:r>
              <a:rPr/>
              <a:t> </a:t>
            </a:r>
            <a:r>
              <a:rPr/>
              <a:t>than</a:t>
            </a:r>
            <a:r>
              <a:rPr/>
              <a:t> </a:t>
            </a:r>
            <a:r>
              <a:rPr/>
              <a:t>your</a:t>
            </a:r>
            <a:r>
              <a:rPr/>
              <a:t> </a:t>
            </a:r>
            <a:r>
              <a:rPr/>
              <a:t>patients.</a:t>
            </a:r>
            <a:r>
              <a:rPr/>
              <a:t> </a:t>
            </a:r>
            <a:r>
              <a:rPr/>
              <a:t>But</a:t>
            </a:r>
            <a:r>
              <a:rPr/>
              <a:t> </a:t>
            </a:r>
            <a:r>
              <a:rPr/>
              <a:t>otherwise,</a:t>
            </a:r>
            <a:r>
              <a:rPr/>
              <a:t> </a:t>
            </a:r>
            <a:r>
              <a:rPr/>
              <a:t>it</a:t>
            </a:r>
            <a:r>
              <a:rPr/>
              <a:t> </a:t>
            </a:r>
            <a:r>
              <a:rPr/>
              <a:t>is</a:t>
            </a:r>
            <a:r>
              <a:rPr/>
              <a:t> </a:t>
            </a:r>
            <a:r>
              <a:rPr/>
              <a:t>the</a:t>
            </a:r>
            <a:r>
              <a:rPr/>
              <a:t> </a:t>
            </a:r>
            <a:r>
              <a:rPr/>
              <a:t>exact</a:t>
            </a:r>
            <a:r>
              <a:rPr/>
              <a:t> </a:t>
            </a:r>
            <a:r>
              <a:rPr/>
              <a:t>same</a:t>
            </a:r>
            <a:r>
              <a:rPr/>
              <a:t> </a:t>
            </a:r>
            <a:r>
              <a:rPr/>
              <a:t>thing.</a:t>
            </a:r>
            <a:r>
              <a:rPr/>
              <a:t> </a:t>
            </a:r>
            <a:r>
              <a:rPr/>
              <a:t>The</a:t>
            </a:r>
            <a:r>
              <a:rPr/>
              <a:t> </a:t>
            </a:r>
            <a:r>
              <a:rPr/>
              <a:t>experts</a:t>
            </a:r>
            <a:r>
              <a:rPr/>
              <a:t> </a:t>
            </a:r>
            <a:r>
              <a:rPr/>
              <a:t>look</a:t>
            </a:r>
            <a:r>
              <a:rPr/>
              <a:t> </a:t>
            </a:r>
            <a:r>
              <a:rPr/>
              <a:t>at</a:t>
            </a:r>
            <a:r>
              <a:rPr/>
              <a:t> </a:t>
            </a:r>
            <a:r>
              <a:rPr/>
              <a:t>your</a:t>
            </a:r>
            <a:r>
              <a:rPr/>
              <a:t> </a:t>
            </a:r>
            <a:r>
              <a:rPr/>
              <a:t>composite</a:t>
            </a:r>
            <a:r>
              <a:rPr/>
              <a:t> </a:t>
            </a:r>
            <a:r>
              <a:rPr/>
              <a:t>measurement</a:t>
            </a:r>
            <a:r>
              <a:rPr/>
              <a:t> </a:t>
            </a:r>
            <a:r>
              <a:rPr/>
              <a:t>and</a:t>
            </a:r>
            <a:r>
              <a:rPr/>
              <a:t> </a:t>
            </a:r>
            <a:r>
              <a:rPr/>
              <a:t>tell</a:t>
            </a:r>
            <a:r>
              <a:rPr/>
              <a:t> </a:t>
            </a:r>
            <a:r>
              <a:rPr/>
              <a:t>you</a:t>
            </a:r>
            <a:r>
              <a:rPr/>
              <a:t> </a:t>
            </a:r>
            <a:r>
              <a:rPr/>
              <a:t>that</a:t>
            </a:r>
            <a:r>
              <a:rPr/>
              <a:t> </a:t>
            </a:r>
            <a:r>
              <a:rPr/>
              <a:t>certain</a:t>
            </a:r>
            <a:r>
              <a:rPr/>
              <a:t> </a:t>
            </a:r>
            <a:r>
              <a:rPr/>
              <a:t>things</a:t>
            </a:r>
            <a:r>
              <a:rPr/>
              <a:t> </a:t>
            </a:r>
            <a:r>
              <a:rPr/>
              <a:t>need</a:t>
            </a:r>
            <a:r>
              <a:rPr/>
              <a:t> </a:t>
            </a:r>
            <a:r>
              <a:rPr/>
              <a:t>to</a:t>
            </a:r>
            <a:r>
              <a:rPr/>
              <a:t> </a:t>
            </a:r>
            <a:r>
              <a:rPr/>
              <a:t>go</a:t>
            </a:r>
            <a:r>
              <a:rPr/>
              <a:t> </a:t>
            </a:r>
            <a:r>
              <a:rPr/>
              <a:t>and</a:t>
            </a:r>
            <a:r>
              <a:rPr/>
              <a:t> </a:t>
            </a:r>
            <a:r>
              <a:rPr/>
              <a:t>other</a:t>
            </a:r>
            <a:r>
              <a:rPr/>
              <a:t> </a:t>
            </a:r>
            <a:r>
              <a:rPr/>
              <a:t>things</a:t>
            </a:r>
            <a:r>
              <a:rPr/>
              <a:t> </a:t>
            </a:r>
            <a:r>
              <a:rPr/>
              <a:t>need</a:t>
            </a:r>
            <a:r>
              <a:rPr/>
              <a:t> </a:t>
            </a:r>
            <a:r>
              <a:rPr/>
              <a:t>to</a:t>
            </a:r>
            <a:r>
              <a:rPr/>
              <a:t> </a:t>
            </a:r>
            <a:r>
              <a:rPr/>
              <a:t>be</a:t>
            </a:r>
            <a:r>
              <a:rPr/>
              <a:t> </a:t>
            </a:r>
            <a:r>
              <a:rPr/>
              <a:t>added.</a:t>
            </a:r>
          </a:p>
          <a:p>
            <a:pPr lvl="0" marL="0" indent="0">
              <a:buNone/>
            </a:pPr>
          </a:p>
          <a:p>
            <a:pPr lvl="0" marL="0" indent="0">
              <a:buNone/>
            </a:pPr>
            <a:r>
              <a:rPr/>
              <a:t>Now,</a:t>
            </a:r>
            <a:r>
              <a:rPr/>
              <a:t> </a:t>
            </a:r>
            <a:r>
              <a:rPr/>
              <a:t>who</a:t>
            </a:r>
            <a:r>
              <a:rPr/>
              <a:t> </a:t>
            </a:r>
            <a:r>
              <a:rPr/>
              <a:t>is</a:t>
            </a:r>
            <a:r>
              <a:rPr/>
              <a:t> </a:t>
            </a:r>
            <a:r>
              <a:rPr/>
              <a:t>an</a:t>
            </a:r>
            <a:r>
              <a:rPr/>
              <a:t> </a:t>
            </a:r>
            <a:r>
              <a:rPr/>
              <a:t>expert?</a:t>
            </a:r>
            <a:r>
              <a:rPr/>
              <a:t> </a:t>
            </a:r>
            <a:r>
              <a:rPr/>
              <a:t>It</a:t>
            </a:r>
            <a:r>
              <a:rPr/>
              <a:t> </a:t>
            </a:r>
            <a:r>
              <a:rPr/>
              <a:t>can</a:t>
            </a:r>
            <a:r>
              <a:rPr/>
              <a:t> </a:t>
            </a:r>
            <a:r>
              <a:rPr/>
              <a:t>be</a:t>
            </a:r>
            <a:r>
              <a:rPr/>
              <a:t> </a:t>
            </a:r>
            <a:r>
              <a:rPr/>
              <a:t>anyone,</a:t>
            </a:r>
            <a:r>
              <a:rPr/>
              <a:t> </a:t>
            </a:r>
            <a:r>
              <a:rPr/>
              <a:t>really.</a:t>
            </a:r>
            <a:r>
              <a:rPr/>
              <a:t> </a:t>
            </a:r>
            <a:r>
              <a:rPr/>
              <a:t>Normally,</a:t>
            </a:r>
            <a:r>
              <a:rPr/>
              <a:t> </a:t>
            </a:r>
            <a:r>
              <a:rPr/>
              <a:t>you</a:t>
            </a:r>
            <a:r>
              <a:rPr/>
              <a:t> </a:t>
            </a:r>
            <a:r>
              <a:rPr/>
              <a:t>would</a:t>
            </a:r>
            <a:r>
              <a:rPr/>
              <a:t> </a:t>
            </a:r>
            <a:r>
              <a:rPr/>
              <a:t>use</a:t>
            </a:r>
            <a:r>
              <a:rPr/>
              <a:t> </a:t>
            </a:r>
            <a:r>
              <a:rPr/>
              <a:t>credentials</a:t>
            </a:r>
            <a:r>
              <a:rPr/>
              <a:t> </a:t>
            </a:r>
            <a:r>
              <a:rPr/>
              <a:t>like</a:t>
            </a:r>
            <a:r>
              <a:rPr/>
              <a:t> </a:t>
            </a:r>
            <a:r>
              <a:rPr/>
              <a:t>a</a:t>
            </a:r>
            <a:r>
              <a:rPr/>
              <a:t> </a:t>
            </a:r>
            <a:r>
              <a:rPr/>
              <a:t>degree</a:t>
            </a:r>
            <a:r>
              <a:rPr/>
              <a:t> </a:t>
            </a:r>
            <a:r>
              <a:rPr/>
              <a:t>and</a:t>
            </a:r>
            <a:r>
              <a:rPr/>
              <a:t> </a:t>
            </a:r>
            <a:r>
              <a:rPr/>
              <a:t>a</a:t>
            </a:r>
            <a:r>
              <a:rPr/>
              <a:t> </a:t>
            </a:r>
            <a:r>
              <a:rPr/>
              <a:t>publication</a:t>
            </a:r>
            <a:r>
              <a:rPr/>
              <a:t> </a:t>
            </a:r>
            <a:r>
              <a:rPr/>
              <a:t>record</a:t>
            </a:r>
            <a:r>
              <a:rPr/>
              <a:t> </a:t>
            </a:r>
            <a:r>
              <a:rPr/>
              <a:t>in</a:t>
            </a:r>
            <a:r>
              <a:rPr/>
              <a:t> </a:t>
            </a:r>
            <a:r>
              <a:rPr/>
              <a:t>the</a:t>
            </a:r>
            <a:r>
              <a:rPr/>
              <a:t> </a:t>
            </a:r>
            <a:r>
              <a:rPr/>
              <a:t>area</a:t>
            </a:r>
            <a:r>
              <a:rPr/>
              <a:t> </a:t>
            </a:r>
            <a:r>
              <a:rPr/>
              <a:t>to</a:t>
            </a:r>
            <a:r>
              <a:rPr/>
              <a:t> </a:t>
            </a:r>
            <a:r>
              <a:rPr/>
              <a:t>establish</a:t>
            </a:r>
            <a:r>
              <a:rPr/>
              <a:t> </a:t>
            </a:r>
            <a:r>
              <a:rPr/>
              <a:t>that</a:t>
            </a:r>
            <a:r>
              <a:rPr/>
              <a:t> </a:t>
            </a:r>
            <a:r>
              <a:rPr/>
              <a:t>someone</a:t>
            </a:r>
            <a:r>
              <a:rPr/>
              <a:t> </a:t>
            </a:r>
            <a:r>
              <a:rPr/>
              <a:t>is</a:t>
            </a:r>
            <a:r>
              <a:rPr/>
              <a:t> </a:t>
            </a:r>
            <a:r>
              <a:rPr/>
              <a:t>qualified</a:t>
            </a:r>
            <a:r>
              <a:rPr/>
              <a:t> </a:t>
            </a:r>
            <a:r>
              <a:rPr/>
              <a:t>to</a:t>
            </a:r>
            <a:r>
              <a:rPr/>
              <a:t> </a:t>
            </a:r>
            <a:r>
              <a:rPr/>
              <a:t>tinker</a:t>
            </a:r>
            <a:r>
              <a:rPr/>
              <a:t> </a:t>
            </a:r>
            <a:r>
              <a:rPr/>
              <a:t>with</a:t>
            </a:r>
            <a:r>
              <a:rPr/>
              <a:t> </a:t>
            </a:r>
            <a:r>
              <a:rPr/>
              <a:t>your</a:t>
            </a:r>
            <a:r>
              <a:rPr/>
              <a:t> </a:t>
            </a:r>
            <a:r>
              <a:rPr/>
              <a:t>measurement.</a:t>
            </a:r>
          </a:p>
          <a:p>
            <a:pPr lvl="0" marL="0" indent="0">
              <a:buNone/>
            </a:pPr>
          </a:p>
          <a:p>
            <a:pPr lvl="0" marL="0" indent="0">
              <a:buNone/>
            </a:pPr>
            <a:r>
              <a:rPr/>
              <a:t>Both</a:t>
            </a:r>
            <a:r>
              <a:rPr/>
              <a:t> </a:t>
            </a:r>
            <a:r>
              <a:rPr/>
              <a:t>face</a:t>
            </a:r>
            <a:r>
              <a:rPr/>
              <a:t> </a:t>
            </a:r>
            <a:r>
              <a:rPr/>
              <a:t>validity</a:t>
            </a:r>
            <a:r>
              <a:rPr/>
              <a:t> </a:t>
            </a:r>
            <a:r>
              <a:rPr/>
              <a:t>and</a:t>
            </a:r>
            <a:r>
              <a:rPr/>
              <a:t> </a:t>
            </a:r>
            <a:r>
              <a:rPr/>
              <a:t>content</a:t>
            </a:r>
            <a:r>
              <a:rPr/>
              <a:t> </a:t>
            </a:r>
            <a:r>
              <a:rPr/>
              <a:t>validity</a:t>
            </a:r>
            <a:r>
              <a:rPr/>
              <a:t> </a:t>
            </a:r>
            <a:r>
              <a:rPr/>
              <a:t>are</a:t>
            </a:r>
            <a:r>
              <a:rPr/>
              <a:t> </a:t>
            </a:r>
            <a:r>
              <a:rPr/>
              <a:t>purely</a:t>
            </a:r>
            <a:r>
              <a:rPr/>
              <a:t> </a:t>
            </a:r>
            <a:r>
              <a:rPr/>
              <a:t>qualitative.</a:t>
            </a:r>
            <a:r>
              <a:rPr/>
              <a:t> </a:t>
            </a:r>
            <a:r>
              <a:rPr/>
              <a:t>There</a:t>
            </a:r>
            <a:r>
              <a:rPr/>
              <a:t> </a:t>
            </a:r>
            <a:r>
              <a:rPr/>
              <a:t>is</a:t>
            </a:r>
            <a:r>
              <a:rPr/>
              <a:t> </a:t>
            </a:r>
            <a:r>
              <a:rPr/>
              <a:t>no</a:t>
            </a:r>
            <a:r>
              <a:rPr/>
              <a:t> </a:t>
            </a:r>
            <a:r>
              <a:rPr/>
              <a:t>numeric</a:t>
            </a:r>
            <a:r>
              <a:rPr/>
              <a:t> </a:t>
            </a:r>
            <a:r>
              <a:rPr/>
              <a:t>measure</a:t>
            </a:r>
            <a:r>
              <a:rPr/>
              <a:t> </a:t>
            </a:r>
            <a:r>
              <a:rPr/>
              <a:t>or</a:t>
            </a:r>
            <a:r>
              <a:rPr/>
              <a:t> </a:t>
            </a:r>
            <a:r>
              <a:rPr/>
              <a:t>score</a:t>
            </a:r>
            <a:r>
              <a:rPr/>
              <a:t> </a:t>
            </a:r>
            <a:r>
              <a:rPr/>
              <a:t>that</a:t>
            </a:r>
            <a:r>
              <a:rPr/>
              <a:t> </a:t>
            </a:r>
            <a:r>
              <a:rPr/>
              <a:t>you</a:t>
            </a:r>
            <a:r>
              <a:rPr/>
              <a:t> </a:t>
            </a:r>
            <a:r>
              <a:rPr/>
              <a:t>get</a:t>
            </a:r>
            <a:r>
              <a:rPr/>
              <a:t> </a:t>
            </a:r>
            <a:r>
              <a:rPr/>
              <a:t>from</a:t>
            </a:r>
            <a:r>
              <a:rPr/>
              <a:t> </a:t>
            </a:r>
            <a:r>
              <a:rPr/>
              <a:t>these</a:t>
            </a:r>
            <a:r>
              <a:rPr/>
              <a:t> </a:t>
            </a:r>
            <a:r>
              <a:rPr/>
              <a:t>types</a:t>
            </a:r>
            <a:r>
              <a:rPr/>
              <a:t> </a:t>
            </a:r>
            <a:r>
              <a:rPr/>
              <a:t>of</a:t>
            </a:r>
            <a:r>
              <a:rPr/>
              <a:t> </a:t>
            </a:r>
            <a:r>
              <a:rPr/>
              <a:t>validity.</a:t>
            </a:r>
            <a:r>
              <a:rPr/>
              <a:t> </a:t>
            </a:r>
            <a:r>
              <a:rPr/>
              <a:t>You</a:t>
            </a:r>
            <a:r>
              <a:rPr/>
              <a:t> </a:t>
            </a:r>
            <a:r>
              <a:rPr/>
              <a:t>do</a:t>
            </a:r>
            <a:r>
              <a:rPr/>
              <a:t> </a:t>
            </a:r>
            <a:r>
              <a:rPr/>
              <a:t>have</a:t>
            </a:r>
            <a:r>
              <a:rPr/>
              <a:t> </a:t>
            </a:r>
            <a:r>
              <a:rPr/>
              <a:t>to</a:t>
            </a:r>
            <a:r>
              <a:rPr/>
              <a:t> </a:t>
            </a:r>
            <a:r>
              <a:rPr/>
              <a:t>establish</a:t>
            </a:r>
            <a:r>
              <a:rPr/>
              <a:t> </a:t>
            </a:r>
            <a:r>
              <a:rPr/>
              <a:t>consensus,</a:t>
            </a:r>
            <a:r>
              <a:rPr/>
              <a:t> </a:t>
            </a:r>
            <a:r>
              <a:rPr/>
              <a:t>if</a:t>
            </a:r>
            <a:r>
              <a:rPr/>
              <a:t> </a:t>
            </a:r>
            <a:r>
              <a:rPr/>
              <a:t>you</a:t>
            </a:r>
            <a:r>
              <a:rPr/>
              <a:t> </a:t>
            </a:r>
            <a:r>
              <a:rPr/>
              <a:t>seek</a:t>
            </a:r>
            <a:r>
              <a:rPr/>
              <a:t> </a:t>
            </a:r>
            <a:r>
              <a:rPr/>
              <a:t>face</a:t>
            </a:r>
            <a:r>
              <a:rPr/>
              <a:t> </a:t>
            </a:r>
            <a:r>
              <a:rPr/>
              <a:t>validity</a:t>
            </a:r>
            <a:r>
              <a:rPr/>
              <a:t> </a:t>
            </a:r>
            <a:r>
              <a:rPr/>
              <a:t>or</a:t>
            </a:r>
            <a:r>
              <a:rPr/>
              <a:t> </a:t>
            </a:r>
            <a:r>
              <a:rPr/>
              <a:t>content</a:t>
            </a:r>
            <a:r>
              <a:rPr/>
              <a:t> </a:t>
            </a:r>
            <a:r>
              <a:rPr/>
              <a:t>validity</a:t>
            </a:r>
            <a:r>
              <a:rPr/>
              <a:t> </a:t>
            </a:r>
            <a:r>
              <a:rPr/>
              <a:t>from</a:t>
            </a:r>
            <a:r>
              <a:rPr/>
              <a:t> </a:t>
            </a:r>
            <a:r>
              <a:rPr/>
              <a:t>more</a:t>
            </a:r>
            <a:r>
              <a:rPr/>
              <a:t> </a:t>
            </a:r>
            <a:r>
              <a:rPr/>
              <a:t>than</a:t>
            </a:r>
            <a:r>
              <a:rPr/>
              <a:t> </a:t>
            </a:r>
            <a:r>
              <a:rPr/>
              <a:t>one</a:t>
            </a:r>
            <a:r>
              <a:rPr/>
              <a:t> </a:t>
            </a:r>
            <a:r>
              <a:rPr/>
              <a:t>source,</a:t>
            </a:r>
            <a:r>
              <a:rPr/>
              <a:t> </a:t>
            </a:r>
            <a:r>
              <a:rPr/>
              <a:t>but</a:t>
            </a:r>
            <a:r>
              <a:rPr/>
              <a:t> </a:t>
            </a:r>
            <a:r>
              <a:rPr/>
              <a:t>this</a:t>
            </a:r>
            <a:r>
              <a:rPr/>
              <a:t> </a:t>
            </a:r>
            <a:r>
              <a:rPr/>
              <a:t>is</a:t>
            </a:r>
            <a:r>
              <a:rPr/>
              <a:t> </a:t>
            </a:r>
            <a:r>
              <a:rPr/>
              <a:t>usually</a:t>
            </a:r>
            <a:r>
              <a:rPr/>
              <a:t> </a:t>
            </a:r>
            <a:r>
              <a:rPr/>
              <a:t>established</a:t>
            </a:r>
            <a:r>
              <a:rPr/>
              <a:t> </a:t>
            </a:r>
            <a:r>
              <a:rPr/>
              <a:t>qualitatively.</a:t>
            </a:r>
          </a:p>
          <a:p>
            <a:pPr lvl="0" marL="0" indent="0">
              <a:buNone/>
            </a:pPr>
          </a:p>
          <a:p>
            <a:pPr lvl="0" marL="0" indent="0">
              <a:buNone/>
            </a:pPr>
            <a:r>
              <a:rPr/>
              <a:t>There</a:t>
            </a:r>
            <a:r>
              <a:rPr/>
              <a:t> </a:t>
            </a:r>
            <a:r>
              <a:rPr/>
              <a:t>are</a:t>
            </a:r>
            <a:r>
              <a:rPr/>
              <a:t> </a:t>
            </a:r>
            <a:r>
              <a:rPr/>
              <a:t>structured</a:t>
            </a:r>
            <a:r>
              <a:rPr/>
              <a:t> </a:t>
            </a:r>
            <a:r>
              <a:rPr/>
              <a:t>ways</a:t>
            </a:r>
            <a:r>
              <a:rPr/>
              <a:t> </a:t>
            </a:r>
            <a:r>
              <a:rPr/>
              <a:t>to</a:t>
            </a:r>
            <a:r>
              <a:rPr/>
              <a:t> </a:t>
            </a:r>
            <a:r>
              <a:rPr/>
              <a:t>get</a:t>
            </a:r>
            <a:r>
              <a:rPr/>
              <a:t> </a:t>
            </a:r>
            <a:r>
              <a:rPr/>
              <a:t>information</a:t>
            </a:r>
            <a:r>
              <a:rPr/>
              <a:t> </a:t>
            </a:r>
            <a:r>
              <a:rPr/>
              <a:t>about</a:t>
            </a:r>
            <a:r>
              <a:rPr/>
              <a:t> </a:t>
            </a:r>
            <a:r>
              <a:rPr/>
              <a:t>face</a:t>
            </a:r>
            <a:r>
              <a:rPr/>
              <a:t> </a:t>
            </a:r>
            <a:r>
              <a:rPr/>
              <a:t>and</a:t>
            </a:r>
            <a:r>
              <a:rPr/>
              <a:t> </a:t>
            </a:r>
            <a:r>
              <a:rPr/>
              <a:t>content</a:t>
            </a:r>
            <a:r>
              <a:rPr/>
              <a:t> </a:t>
            </a:r>
            <a:r>
              <a:rPr/>
              <a:t>validity</a:t>
            </a:r>
            <a:r>
              <a:rPr/>
              <a:t> </a:t>
            </a:r>
            <a:r>
              <a:rPr/>
              <a:t>from</a:t>
            </a:r>
            <a:r>
              <a:rPr/>
              <a:t> </a:t>
            </a:r>
            <a:r>
              <a:rPr/>
              <a:t>your</a:t>
            </a:r>
            <a:r>
              <a:rPr/>
              <a:t> </a:t>
            </a:r>
            <a:r>
              <a:rPr/>
              <a:t>patients</a:t>
            </a:r>
            <a:r>
              <a:rPr/>
              <a:t> </a:t>
            </a:r>
            <a:r>
              <a:rPr/>
              <a:t>and</a:t>
            </a:r>
            <a:r>
              <a:rPr/>
              <a:t> </a:t>
            </a:r>
            <a:r>
              <a:rPr/>
              <a:t>from</a:t>
            </a:r>
            <a:r>
              <a:rPr/>
              <a:t> </a:t>
            </a:r>
            <a:r>
              <a:rPr/>
              <a:t>an</a:t>
            </a:r>
            <a:r>
              <a:rPr/>
              <a:t> </a:t>
            </a:r>
            <a:r>
              <a:rPr/>
              <a:t>expert</a:t>
            </a:r>
            <a:r>
              <a:rPr/>
              <a:t> </a:t>
            </a:r>
            <a:r>
              <a:rPr/>
              <a:t>panel,</a:t>
            </a:r>
            <a:r>
              <a:rPr/>
              <a:t> </a:t>
            </a:r>
            <a:r>
              <a:rPr/>
              <a:t>such</a:t>
            </a:r>
            <a:r>
              <a:rPr/>
              <a:t> </a:t>
            </a:r>
            <a:r>
              <a:rPr/>
              <a:t>as</a:t>
            </a:r>
            <a:r>
              <a:rPr/>
              <a:t> </a:t>
            </a:r>
            <a:r>
              <a:rPr/>
              <a:t>the</a:t>
            </a:r>
            <a:r>
              <a:rPr/>
              <a:t> </a:t>
            </a:r>
            <a:r>
              <a:rPr/>
              <a:t>Delphi</a:t>
            </a:r>
            <a:r>
              <a:rPr/>
              <a:t> </a:t>
            </a:r>
            <a:r>
              <a:rPr/>
              <a:t>method.</a:t>
            </a:r>
            <a:r>
              <a:rPr/>
              <a:t> </a:t>
            </a:r>
            <a:r>
              <a:rPr/>
              <a:t>You</a:t>
            </a:r>
            <a:r>
              <a:rPr/>
              <a:t> </a:t>
            </a:r>
            <a:r>
              <a:rPr/>
              <a:t>can</a:t>
            </a:r>
            <a:r>
              <a:rPr/>
              <a:t> </a:t>
            </a:r>
            <a:r>
              <a:rPr/>
              <a:t>use</a:t>
            </a:r>
            <a:r>
              <a:rPr/>
              <a:t> </a:t>
            </a:r>
            <a:r>
              <a:rPr/>
              <a:t>these</a:t>
            </a:r>
            <a:r>
              <a:rPr/>
              <a:t> </a:t>
            </a:r>
            <a:r>
              <a:rPr/>
              <a:t>methods,</a:t>
            </a:r>
            <a:r>
              <a:rPr/>
              <a:t> </a:t>
            </a:r>
            <a:r>
              <a:rPr/>
              <a:t>or</a:t>
            </a:r>
            <a:r>
              <a:rPr/>
              <a:t> </a:t>
            </a:r>
            <a:r>
              <a:rPr/>
              <a:t>you</a:t>
            </a:r>
            <a:r>
              <a:rPr/>
              <a:t> </a:t>
            </a:r>
            <a:r>
              <a:rPr/>
              <a:t>could</a:t>
            </a:r>
            <a:r>
              <a:rPr/>
              <a:t> </a:t>
            </a:r>
            <a:r>
              <a:rPr/>
              <a:t>just</a:t>
            </a:r>
            <a:r>
              <a:rPr/>
              <a:t> </a:t>
            </a:r>
            <a:r>
              <a:rPr/>
              <a:t>use</a:t>
            </a:r>
            <a:r>
              <a:rPr/>
              <a:t> </a:t>
            </a:r>
            <a:r>
              <a:rPr/>
              <a:t>a</a:t>
            </a:r>
            <a:r>
              <a:rPr/>
              <a:t> </a:t>
            </a:r>
            <a:r>
              <a:rPr/>
              <a:t>structured</a:t>
            </a:r>
            <a:r>
              <a:rPr/>
              <a:t> </a:t>
            </a:r>
            <a:r>
              <a:rPr/>
              <a:t>interview.</a:t>
            </a:r>
          </a:p>
          <a:p>
            <a:pPr lvl="0" marL="0" indent="0">
              <a:buNone/>
            </a:pPr>
          </a:p>
          <a:p>
            <a:pPr lvl="0" marL="0" indent="0">
              <a:buNone/>
            </a:pPr>
            <a:r>
              <a:rPr/>
              <a:t>Even</a:t>
            </a:r>
            <a:r>
              <a:rPr/>
              <a:t> </a:t>
            </a:r>
            <a:r>
              <a:rPr/>
              <a:t>though</a:t>
            </a:r>
            <a:r>
              <a:rPr/>
              <a:t> </a:t>
            </a:r>
            <a:r>
              <a:rPr/>
              <a:t>these</a:t>
            </a:r>
            <a:r>
              <a:rPr/>
              <a:t> </a:t>
            </a:r>
            <a:r>
              <a:rPr/>
              <a:t>approaches</a:t>
            </a:r>
            <a:r>
              <a:rPr/>
              <a:t> </a:t>
            </a:r>
            <a:r>
              <a:rPr/>
              <a:t>are</a:t>
            </a:r>
            <a:r>
              <a:rPr/>
              <a:t> </a:t>
            </a:r>
            <a:r>
              <a:rPr/>
              <a:t>soft,</a:t>
            </a:r>
            <a:r>
              <a:rPr/>
              <a:t> </a:t>
            </a:r>
            <a:r>
              <a:rPr/>
              <a:t>they</a:t>
            </a:r>
            <a:r>
              <a:rPr/>
              <a:t> </a:t>
            </a:r>
            <a:r>
              <a:rPr/>
              <a:t>are</a:t>
            </a:r>
            <a:r>
              <a:rPr/>
              <a:t> </a:t>
            </a:r>
            <a:r>
              <a:rPr/>
              <a:t>well</a:t>
            </a:r>
            <a:r>
              <a:rPr/>
              <a:t> </a:t>
            </a:r>
            <a:r>
              <a:rPr/>
              <a:t>worth</a:t>
            </a:r>
            <a:r>
              <a:rPr/>
              <a:t> </a:t>
            </a:r>
            <a:r>
              <a:rPr/>
              <a:t>the</a:t>
            </a:r>
            <a:r>
              <a:rPr/>
              <a:t> </a:t>
            </a:r>
            <a:r>
              <a:rPr/>
              <a:t>effort.</a:t>
            </a:r>
          </a:p>
          <a:p>
            <a:pPr lvl="0" marL="0" indent="0">
              <a:buNone/>
            </a:pPr>
          </a:p>
          <a:p>
            <a:pPr lvl="0" marL="0" indent="0">
              <a:buNone/>
            </a:pPr>
            <a:r>
              <a:rPr/>
              <a:t>Now</a:t>
            </a:r>
            <a:r>
              <a:rPr/>
              <a:t> </a:t>
            </a:r>
            <a:r>
              <a:rPr/>
              <a:t>some</a:t>
            </a:r>
            <a:r>
              <a:rPr/>
              <a:t> </a:t>
            </a:r>
            <a:r>
              <a:rPr/>
              <a:t>people</a:t>
            </a:r>
            <a:r>
              <a:rPr/>
              <a:t> </a:t>
            </a:r>
            <a:r>
              <a:rPr/>
              <a:t>use</a:t>
            </a:r>
            <a:r>
              <a:rPr/>
              <a:t> </a:t>
            </a:r>
            <a:r>
              <a:rPr/>
              <a:t>the</a:t>
            </a:r>
            <a:r>
              <a:rPr/>
              <a:t> </a:t>
            </a:r>
            <a:r>
              <a:rPr/>
              <a:t>terms</a:t>
            </a:r>
            <a:r>
              <a:rPr/>
              <a:t> </a:t>
            </a:r>
            <a:r>
              <a:rPr/>
              <a:t>face</a:t>
            </a:r>
            <a:r>
              <a:rPr/>
              <a:t> </a:t>
            </a:r>
            <a:r>
              <a:rPr/>
              <a:t>validity</a:t>
            </a:r>
            <a:r>
              <a:rPr/>
              <a:t> </a:t>
            </a:r>
            <a:r>
              <a:rPr/>
              <a:t>and</a:t>
            </a:r>
            <a:r>
              <a:rPr/>
              <a:t> </a:t>
            </a:r>
            <a:r>
              <a:rPr/>
              <a:t>content</a:t>
            </a:r>
            <a:r>
              <a:rPr/>
              <a:t> </a:t>
            </a:r>
            <a:r>
              <a:rPr/>
              <a:t>validity</a:t>
            </a:r>
            <a:r>
              <a:rPr/>
              <a:t> </a:t>
            </a:r>
            <a:r>
              <a:rPr/>
              <a:t>interchangably.</a:t>
            </a:r>
            <a:r>
              <a:rPr/>
              <a:t> </a:t>
            </a:r>
            <a:r>
              <a:rPr/>
              <a:t>Your</a:t>
            </a:r>
            <a:r>
              <a:rPr/>
              <a:t> </a:t>
            </a:r>
            <a:r>
              <a:rPr/>
              <a:t>book</a:t>
            </a:r>
            <a:r>
              <a:rPr/>
              <a:t> </a:t>
            </a:r>
            <a:r>
              <a:rPr/>
              <a:t>says</a:t>
            </a:r>
            <a:r>
              <a:rPr/>
              <a:t> </a:t>
            </a:r>
            <a:r>
              <a:rPr/>
              <a:t>that</a:t>
            </a:r>
            <a:r>
              <a:rPr/>
              <a:t> </a:t>
            </a:r>
            <a:r>
              <a:rPr/>
              <a:t>face</a:t>
            </a:r>
            <a:r>
              <a:rPr/>
              <a:t> </a:t>
            </a:r>
            <a:r>
              <a:rPr/>
              <a:t>validity</a:t>
            </a:r>
            <a:r>
              <a:rPr/>
              <a:t> </a:t>
            </a:r>
            <a:r>
              <a:rPr/>
              <a:t>is</a:t>
            </a:r>
            <a:r>
              <a:rPr/>
              <a:t> </a:t>
            </a:r>
            <a:r>
              <a:rPr/>
              <a:t>just</a:t>
            </a:r>
            <a:r>
              <a:rPr/>
              <a:t> </a:t>
            </a:r>
            <a:r>
              <a:rPr/>
              <a:t>looking</a:t>
            </a:r>
            <a:r>
              <a:rPr/>
              <a:t> </a:t>
            </a:r>
            <a:r>
              <a:rPr/>
              <a:t>at</a:t>
            </a:r>
            <a:r>
              <a:rPr/>
              <a:t> </a:t>
            </a:r>
            <a:r>
              <a:rPr/>
              <a:t>the</a:t>
            </a:r>
            <a:r>
              <a:rPr/>
              <a:t> </a:t>
            </a:r>
            <a:r>
              <a:rPr/>
              <a:t>measure</a:t>
            </a:r>
            <a:r>
              <a:rPr/>
              <a:t> </a:t>
            </a:r>
            <a:r>
              <a:rPr/>
              <a:t>and</a:t>
            </a:r>
            <a:r>
              <a:rPr/>
              <a:t> </a:t>
            </a:r>
            <a:r>
              <a:rPr/>
              <a:t>giving</a:t>
            </a:r>
            <a:r>
              <a:rPr/>
              <a:t> </a:t>
            </a:r>
            <a:r>
              <a:rPr/>
              <a:t>a</a:t>
            </a:r>
            <a:r>
              <a:rPr/>
              <a:t> </a:t>
            </a:r>
            <a:r>
              <a:rPr/>
              <a:t>general</a:t>
            </a:r>
            <a:r>
              <a:rPr/>
              <a:t> </a:t>
            </a:r>
            <a:r>
              <a:rPr/>
              <a:t>impression</a:t>
            </a:r>
            <a:r>
              <a:rPr/>
              <a:t> </a:t>
            </a:r>
            <a:r>
              <a:rPr/>
              <a:t>while</a:t>
            </a:r>
            <a:r>
              <a:rPr/>
              <a:t> </a:t>
            </a:r>
            <a:r>
              <a:rPr/>
              <a:t>content</a:t>
            </a:r>
            <a:r>
              <a:rPr/>
              <a:t> </a:t>
            </a:r>
            <a:r>
              <a:rPr/>
              <a:t>validity</a:t>
            </a:r>
            <a:r>
              <a:rPr/>
              <a:t> </a:t>
            </a:r>
            <a:r>
              <a:rPr/>
              <a:t>requires</a:t>
            </a:r>
            <a:r>
              <a:rPr/>
              <a:t> </a:t>
            </a:r>
            <a:r>
              <a:rPr/>
              <a:t>delving</a:t>
            </a:r>
            <a:r>
              <a:rPr/>
              <a:t> </a:t>
            </a:r>
            <a:r>
              <a:rPr/>
              <a:t>into</a:t>
            </a:r>
            <a:r>
              <a:rPr/>
              <a:t> </a:t>
            </a:r>
            <a:r>
              <a:rPr/>
              <a:t>the</a:t>
            </a:r>
            <a:r>
              <a:rPr/>
              <a:t> </a:t>
            </a:r>
            <a:r>
              <a:rPr/>
              <a:t>individual</a:t>
            </a:r>
            <a:r>
              <a:rPr/>
              <a:t> </a:t>
            </a:r>
            <a:r>
              <a:rPr/>
              <a:t>items</a:t>
            </a:r>
            <a:r>
              <a:rPr/>
              <a:t> </a:t>
            </a:r>
            <a:r>
              <a:rPr/>
              <a:t>of</a:t>
            </a:r>
            <a:r>
              <a:rPr/>
              <a:t> </a:t>
            </a:r>
            <a:r>
              <a:rPr/>
              <a:t>a</a:t>
            </a:r>
            <a:r>
              <a:rPr/>
              <a:t> </a:t>
            </a:r>
            <a:r>
              <a:rPr/>
              <a:t>composite</a:t>
            </a:r>
            <a:r>
              <a:rPr/>
              <a:t> </a:t>
            </a:r>
            <a:r>
              <a:rPr/>
              <a:t>measure.</a:t>
            </a:r>
          </a:p>
          <a:p>
            <a:pPr lvl="0" marL="0" indent="0">
              <a:buNone/>
            </a:pPr>
          </a:p>
          <a:p>
            <a:pPr lvl="0" marL="0" indent="0">
              <a:buNone/>
            </a:pPr>
            <a:r>
              <a:rPr/>
              <a:t>I</a:t>
            </a:r>
            <a:r>
              <a:rPr/>
              <a:t> </a:t>
            </a:r>
            <a:r>
              <a:rPr/>
              <a:t>won’t</a:t>
            </a:r>
            <a:r>
              <a:rPr/>
              <a:t> </a:t>
            </a:r>
            <a:r>
              <a:rPr/>
              <a:t>say</a:t>
            </a:r>
            <a:r>
              <a:rPr/>
              <a:t> </a:t>
            </a:r>
            <a:r>
              <a:rPr/>
              <a:t>that</a:t>
            </a:r>
            <a:r>
              <a:rPr/>
              <a:t> </a:t>
            </a:r>
            <a:r>
              <a:rPr/>
              <a:t>your</a:t>
            </a:r>
            <a:r>
              <a:rPr/>
              <a:t> </a:t>
            </a:r>
            <a:r>
              <a:rPr/>
              <a:t>book</a:t>
            </a:r>
            <a:r>
              <a:rPr/>
              <a:t> </a:t>
            </a:r>
            <a:r>
              <a:rPr/>
              <a:t>is</a:t>
            </a:r>
            <a:r>
              <a:rPr/>
              <a:t> </a:t>
            </a:r>
            <a:r>
              <a:rPr/>
              <a:t>wrong,</a:t>
            </a:r>
            <a:r>
              <a:rPr/>
              <a:t> </a:t>
            </a:r>
            <a:r>
              <a:rPr/>
              <a:t>but</a:t>
            </a:r>
            <a:r>
              <a:rPr/>
              <a:t> </a:t>
            </a:r>
            <a:r>
              <a:rPr/>
              <a:t>your</a:t>
            </a:r>
            <a:r>
              <a:rPr/>
              <a:t> </a:t>
            </a:r>
            <a:r>
              <a:rPr/>
              <a:t>book</a:t>
            </a:r>
            <a:r>
              <a:rPr/>
              <a:t> </a:t>
            </a:r>
            <a:r>
              <a:rPr/>
              <a:t>is</a:t>
            </a:r>
            <a:r>
              <a:rPr/>
              <a:t> </a:t>
            </a:r>
            <a:r>
              <a:rPr/>
              <a:t>wrong.</a:t>
            </a:r>
            <a:r>
              <a:rPr/>
              <a:t> </a:t>
            </a:r>
            <a:r>
              <a:rPr/>
              <a:t>Actually,</a:t>
            </a:r>
            <a:r>
              <a:rPr/>
              <a:t> </a:t>
            </a:r>
            <a:r>
              <a:rPr/>
              <a:t>I’m</a:t>
            </a:r>
            <a:r>
              <a:rPr/>
              <a:t> </a:t>
            </a:r>
            <a:r>
              <a:rPr/>
              <a:t>probably</a:t>
            </a:r>
            <a:r>
              <a:rPr/>
              <a:t> </a:t>
            </a:r>
            <a:r>
              <a:rPr/>
              <a:t>wrong,</a:t>
            </a:r>
            <a:r>
              <a:rPr/>
              <a:t> </a:t>
            </a:r>
            <a:r>
              <a:rPr/>
              <a:t>but</a:t>
            </a:r>
            <a:r>
              <a:rPr/>
              <a:t> </a:t>
            </a:r>
            <a:r>
              <a:rPr/>
              <a:t>I’m</a:t>
            </a:r>
            <a:r>
              <a:rPr/>
              <a:t> </a:t>
            </a:r>
            <a:r>
              <a:rPr/>
              <a:t>your</a:t>
            </a:r>
            <a:r>
              <a:rPr/>
              <a:t> </a:t>
            </a:r>
            <a:r>
              <a:rPr/>
              <a:t>teacher</a:t>
            </a:r>
            <a:r>
              <a:rPr/>
              <a:t> </a:t>
            </a:r>
            <a:r>
              <a:rPr/>
              <a:t>and</a:t>
            </a:r>
            <a:r>
              <a:rPr/>
              <a:t> </a:t>
            </a:r>
            <a:r>
              <a:rPr/>
              <a:t>you’re</a:t>
            </a:r>
            <a:r>
              <a:rPr/>
              <a:t> </a:t>
            </a:r>
            <a:r>
              <a:rPr/>
              <a:t>stuck</a:t>
            </a:r>
            <a:r>
              <a:rPr/>
              <a:t> </a:t>
            </a:r>
            <a:r>
              <a:rPr/>
              <a:t>with</a:t>
            </a:r>
            <a:r>
              <a:rPr/>
              <a:t> </a:t>
            </a:r>
            <a:r>
              <a:rPr/>
              <a:t>my</a:t>
            </a:r>
            <a:r>
              <a:rPr/>
              <a:t> </a:t>
            </a:r>
            <a:r>
              <a:rPr/>
              <a:t>opinion,</a:t>
            </a:r>
            <a:r>
              <a:rPr/>
              <a:t> </a:t>
            </a:r>
            <a:r>
              <a:rPr/>
              <a:t>at</a:t>
            </a:r>
            <a:r>
              <a:rPr/>
              <a:t> </a:t>
            </a:r>
            <a:r>
              <a:rPr/>
              <a:t>least</a:t>
            </a:r>
            <a:r>
              <a:rPr/>
              <a:t> </a:t>
            </a:r>
            <a:r>
              <a:rPr/>
              <a:t>until</a:t>
            </a:r>
            <a:r>
              <a:rPr/>
              <a:t> </a:t>
            </a:r>
            <a:r>
              <a:rPr/>
              <a:t>the</a:t>
            </a:r>
            <a:r>
              <a:rPr/>
              <a:t> </a:t>
            </a:r>
            <a:r>
              <a:rPr/>
              <a:t>semester</a:t>
            </a:r>
            <a:r>
              <a:rPr/>
              <a:t> </a:t>
            </a:r>
            <a:r>
              <a:rPr/>
              <a:t>ends.</a:t>
            </a:r>
          </a:p>
          <a:p>
            <a:pPr lvl="0" marL="0" indent="0">
              <a:buNone/>
            </a:pPr>
          </a:p>
          <a:p>
            <a:pPr lvl="0" marL="0" indent="0">
              <a:buNone/>
            </a:pPr>
            <a:r>
              <a:rPr/>
              <a:t>Seriously,</a:t>
            </a:r>
            <a:r>
              <a:rPr/>
              <a:t> </a:t>
            </a:r>
            <a:r>
              <a:rPr/>
              <a:t>if</a:t>
            </a:r>
            <a:r>
              <a:rPr/>
              <a:t> </a:t>
            </a:r>
            <a:r>
              <a:rPr/>
              <a:t>there</a:t>
            </a:r>
            <a:r>
              <a:rPr/>
              <a:t> </a:t>
            </a:r>
            <a:r>
              <a:rPr/>
              <a:t>is</a:t>
            </a:r>
            <a:r>
              <a:rPr/>
              <a:t> </a:t>
            </a:r>
            <a:r>
              <a:rPr/>
              <a:t>a</a:t>
            </a:r>
            <a:r>
              <a:rPr/>
              <a:t> </a:t>
            </a:r>
            <a:r>
              <a:rPr/>
              <a:t>disagreement</a:t>
            </a:r>
            <a:r>
              <a:rPr/>
              <a:t> </a:t>
            </a:r>
            <a:r>
              <a:rPr/>
              <a:t>in</a:t>
            </a:r>
            <a:r>
              <a:rPr/>
              <a:t> </a:t>
            </a:r>
            <a:r>
              <a:rPr/>
              <a:t>the</a:t>
            </a:r>
            <a:r>
              <a:rPr/>
              <a:t> </a:t>
            </a:r>
            <a:r>
              <a:rPr/>
              <a:t>research</a:t>
            </a:r>
            <a:r>
              <a:rPr/>
              <a:t> </a:t>
            </a:r>
            <a:r>
              <a:rPr/>
              <a:t>community</a:t>
            </a:r>
            <a:r>
              <a:rPr/>
              <a:t> </a:t>
            </a:r>
            <a:r>
              <a:rPr/>
              <a:t>about</a:t>
            </a:r>
            <a:r>
              <a:rPr/>
              <a:t> </a:t>
            </a:r>
            <a:r>
              <a:rPr/>
              <a:t>how</a:t>
            </a:r>
            <a:r>
              <a:rPr/>
              <a:t> </a:t>
            </a:r>
            <a:r>
              <a:rPr/>
              <a:t>to</a:t>
            </a:r>
            <a:r>
              <a:rPr/>
              <a:t> </a:t>
            </a:r>
            <a:r>
              <a:rPr/>
              <a:t>establish</a:t>
            </a:r>
            <a:r>
              <a:rPr/>
              <a:t> </a:t>
            </a:r>
            <a:r>
              <a:rPr/>
              <a:t>validity,</a:t>
            </a:r>
            <a:r>
              <a:rPr/>
              <a:t> </a:t>
            </a:r>
            <a:r>
              <a:rPr/>
              <a:t>what</a:t>
            </a:r>
            <a:r>
              <a:rPr/>
              <a:t> </a:t>
            </a:r>
            <a:r>
              <a:rPr/>
              <a:t>you</a:t>
            </a:r>
            <a:r>
              <a:rPr/>
              <a:t> </a:t>
            </a:r>
            <a:r>
              <a:rPr/>
              <a:t>do</a:t>
            </a:r>
            <a:r>
              <a:rPr/>
              <a:t> </a:t>
            </a:r>
            <a:r>
              <a:rPr/>
              <a:t>is</a:t>
            </a:r>
            <a:r>
              <a:rPr/>
              <a:t> </a:t>
            </a:r>
            <a:r>
              <a:rPr/>
              <a:t>you</a:t>
            </a:r>
            <a:r>
              <a:rPr/>
              <a:t> </a:t>
            </a:r>
            <a:r>
              <a:rPr/>
              <a:t>do</a:t>
            </a:r>
            <a:r>
              <a:rPr/>
              <a:t> </a:t>
            </a:r>
            <a:r>
              <a:rPr/>
              <a:t>it</a:t>
            </a:r>
            <a:r>
              <a:rPr/>
              <a:t> </a:t>
            </a:r>
            <a:r>
              <a:rPr/>
              <a:t>your</a:t>
            </a:r>
            <a:r>
              <a:rPr/>
              <a:t> </a:t>
            </a:r>
            <a:r>
              <a:rPr/>
              <a:t>way,</a:t>
            </a:r>
            <a:r>
              <a:rPr/>
              <a:t> </a:t>
            </a:r>
            <a:r>
              <a:rPr/>
              <a:t>but</a:t>
            </a:r>
            <a:r>
              <a:rPr/>
              <a:t> </a:t>
            </a:r>
            <a:r>
              <a:rPr/>
              <a:t>with</a:t>
            </a:r>
            <a:r>
              <a:rPr/>
              <a:t> </a:t>
            </a:r>
            <a:r>
              <a:rPr/>
              <a:t>the</a:t>
            </a:r>
            <a:r>
              <a:rPr/>
              <a:t> </a:t>
            </a:r>
            <a:r>
              <a:rPr/>
              <a:t>expectation</a:t>
            </a:r>
            <a:r>
              <a:rPr/>
              <a:t> </a:t>
            </a:r>
            <a:r>
              <a:rPr/>
              <a:t>that</a:t>
            </a:r>
            <a:r>
              <a:rPr/>
              <a:t> </a:t>
            </a:r>
            <a:r>
              <a:rPr/>
              <a:t>when</a:t>
            </a:r>
            <a:r>
              <a:rPr/>
              <a:t> </a:t>
            </a:r>
            <a:r>
              <a:rPr/>
              <a:t>you</a:t>
            </a:r>
            <a:r>
              <a:rPr/>
              <a:t> </a:t>
            </a:r>
            <a:r>
              <a:rPr/>
              <a:t>submit</a:t>
            </a:r>
            <a:r>
              <a:rPr/>
              <a:t> </a:t>
            </a:r>
            <a:r>
              <a:rPr/>
              <a:t>your</a:t>
            </a:r>
            <a:r>
              <a:rPr/>
              <a:t> </a:t>
            </a:r>
            <a:r>
              <a:rPr/>
              <a:t>paper</a:t>
            </a:r>
            <a:r>
              <a:rPr/>
              <a:t> </a:t>
            </a:r>
            <a:r>
              <a:rPr/>
              <a:t>to</a:t>
            </a:r>
            <a:r>
              <a:rPr/>
              <a:t> </a:t>
            </a:r>
            <a:r>
              <a:rPr/>
              <a:t>peer</a:t>
            </a:r>
            <a:r>
              <a:rPr/>
              <a:t> </a:t>
            </a:r>
            <a:r>
              <a:rPr/>
              <a:t>review,</a:t>
            </a:r>
            <a:r>
              <a:rPr/>
              <a:t> </a:t>
            </a:r>
            <a:r>
              <a:rPr/>
              <a:t>plan</a:t>
            </a:r>
            <a:r>
              <a:rPr/>
              <a:t> </a:t>
            </a:r>
            <a:r>
              <a:rPr/>
              <a:t>for</a:t>
            </a:r>
            <a:r>
              <a:rPr/>
              <a:t> </a:t>
            </a:r>
            <a:r>
              <a:rPr/>
              <a:t>the</a:t>
            </a:r>
            <a:r>
              <a:rPr/>
              <a:t> </a:t>
            </a:r>
            <a:r>
              <a:rPr/>
              <a:t>possibility</a:t>
            </a:r>
            <a:r>
              <a:rPr/>
              <a:t> </a:t>
            </a:r>
            <a:r>
              <a:rPr/>
              <a:t>that</a:t>
            </a:r>
            <a:r>
              <a:rPr/>
              <a:t> </a:t>
            </a:r>
            <a:r>
              <a:rPr/>
              <a:t>the</a:t>
            </a:r>
            <a:r>
              <a:rPr/>
              <a:t> </a:t>
            </a:r>
            <a:r>
              <a:rPr/>
              <a:t>peer</a:t>
            </a:r>
            <a:r>
              <a:rPr/>
              <a:t> </a:t>
            </a:r>
            <a:r>
              <a:rPr/>
              <a:t>reviewer</a:t>
            </a:r>
            <a:r>
              <a:rPr/>
              <a:t> </a:t>
            </a:r>
            <a:r>
              <a:rPr/>
              <a:t>will</a:t>
            </a:r>
            <a:r>
              <a:rPr/>
              <a:t> </a:t>
            </a:r>
            <a:r>
              <a:rPr/>
              <a:t>ask</a:t>
            </a:r>
            <a:r>
              <a:rPr/>
              <a:t> </a:t>
            </a:r>
            <a:r>
              <a:rPr/>
              <a:t>you</a:t>
            </a:r>
            <a:r>
              <a:rPr/>
              <a:t> </a:t>
            </a:r>
            <a:r>
              <a:rPr/>
              <a:t>to</a:t>
            </a:r>
            <a:r>
              <a:rPr/>
              <a:t> </a:t>
            </a:r>
            <a:r>
              <a:rPr/>
              <a:t>define</a:t>
            </a:r>
            <a:r>
              <a:rPr/>
              <a:t> </a:t>
            </a:r>
            <a:r>
              <a:rPr/>
              <a:t>things</a:t>
            </a:r>
            <a:r>
              <a:rPr/>
              <a:t> </a:t>
            </a:r>
            <a:r>
              <a:rPr/>
              <a:t>their</a:t>
            </a:r>
            <a:r>
              <a:rPr/>
              <a:t> </a:t>
            </a:r>
            <a:r>
              <a:rPr/>
              <a:t>way.</a:t>
            </a:r>
            <a:r>
              <a:rPr/>
              <a:t> </a:t>
            </a:r>
            <a:r>
              <a:rPr/>
              <a:t>It’s</a:t>
            </a:r>
            <a:r>
              <a:rPr/>
              <a:t> </a:t>
            </a:r>
            <a:r>
              <a:rPr/>
              <a:t>normally</a:t>
            </a:r>
            <a:r>
              <a:rPr/>
              <a:t> </a:t>
            </a:r>
            <a:r>
              <a:rPr/>
              <a:t>not</a:t>
            </a:r>
            <a:r>
              <a:rPr/>
              <a:t> </a:t>
            </a:r>
            <a:r>
              <a:rPr/>
              <a:t>a</a:t>
            </a:r>
            <a:r>
              <a:rPr/>
              <a:t> </a:t>
            </a:r>
            <a:r>
              <a:rPr/>
              <a:t>good</a:t>
            </a:r>
            <a:r>
              <a:rPr/>
              <a:t> </a:t>
            </a:r>
            <a:r>
              <a:rPr/>
              <a:t>idea</a:t>
            </a:r>
            <a:r>
              <a:rPr/>
              <a:t> </a:t>
            </a:r>
            <a:r>
              <a:rPr/>
              <a:t>to</a:t>
            </a:r>
            <a:r>
              <a:rPr/>
              <a:t> </a:t>
            </a:r>
            <a:r>
              <a:rPr/>
              <a:t>fight</a:t>
            </a:r>
            <a:r>
              <a:rPr/>
              <a:t> </a:t>
            </a:r>
            <a:r>
              <a:rPr/>
              <a:t>a</a:t>
            </a:r>
            <a:r>
              <a:rPr/>
              <a:t> </a:t>
            </a:r>
            <a:r>
              <a:rPr/>
              <a:t>peer-reviewer,</a:t>
            </a:r>
            <a:r>
              <a:rPr/>
              <a:t> </a:t>
            </a:r>
            <a:r>
              <a:rPr/>
              <a:t>especially</a:t>
            </a:r>
            <a:r>
              <a:rPr/>
              <a:t> </a:t>
            </a:r>
            <a:r>
              <a:rPr/>
              <a:t>when</a:t>
            </a:r>
            <a:r>
              <a:rPr/>
              <a:t> </a:t>
            </a:r>
            <a:r>
              <a:rPr/>
              <a:t>there</a:t>
            </a:r>
            <a:r>
              <a:rPr/>
              <a:t> </a:t>
            </a:r>
            <a:r>
              <a:rPr/>
              <a:t>is</a:t>
            </a:r>
            <a:r>
              <a:rPr/>
              <a:t> </a:t>
            </a:r>
            <a:r>
              <a:rPr/>
              <a:t>no</a:t>
            </a:r>
            <a:r>
              <a:rPr/>
              <a:t> </a:t>
            </a:r>
            <a:r>
              <a:rPr/>
              <a:t>consensus</a:t>
            </a:r>
            <a:r>
              <a:rPr/>
              <a:t> </a:t>
            </a:r>
            <a:r>
              <a:rPr/>
              <a:t>in</a:t>
            </a:r>
            <a:r>
              <a:rPr/>
              <a:t> </a:t>
            </a:r>
            <a:r>
              <a:rPr/>
              <a:t>the</a:t>
            </a:r>
            <a:r>
              <a:rPr/>
              <a:t> </a:t>
            </a:r>
            <a:r>
              <a:rPr/>
              <a:t>research</a:t>
            </a:r>
            <a:r>
              <a:rPr/>
              <a:t> </a:t>
            </a:r>
            <a:r>
              <a:rPr/>
              <a:t>community,</a:t>
            </a:r>
            <a:r>
              <a:rPr/>
              <a:t> </a:t>
            </a:r>
            <a:r>
              <a:rPr/>
              <a:t>unless</a:t>
            </a:r>
            <a:r>
              <a:rPr/>
              <a:t> </a:t>
            </a:r>
            <a:r>
              <a:rPr/>
              <a:t>they</a:t>
            </a:r>
            <a:r>
              <a:rPr/>
              <a:t> </a:t>
            </a:r>
            <a:r>
              <a:rPr/>
              <a:t>are</a:t>
            </a:r>
            <a:r>
              <a:rPr/>
              <a:t> </a:t>
            </a:r>
            <a:r>
              <a:rPr/>
              <a:t>asking</a:t>
            </a:r>
            <a:r>
              <a:rPr/>
              <a:t> </a:t>
            </a:r>
            <a:r>
              <a:rPr/>
              <a:t>for</a:t>
            </a:r>
            <a:r>
              <a:rPr/>
              <a:t> </a:t>
            </a:r>
            <a:r>
              <a:rPr/>
              <a:t>something</a:t>
            </a:r>
            <a:r>
              <a:rPr/>
              <a:t> </a:t>
            </a:r>
            <a:r>
              <a:rPr/>
              <a:t>that</a:t>
            </a:r>
            <a:r>
              <a:rPr/>
              <a:t> </a:t>
            </a:r>
            <a:r>
              <a:rPr/>
              <a:t>is</a:t>
            </a:r>
            <a:r>
              <a:rPr/>
              <a:t> </a:t>
            </a:r>
            <a:r>
              <a:rPr/>
              <a:t>seriously</a:t>
            </a:r>
            <a:r>
              <a:rPr/>
              <a:t> </a:t>
            </a:r>
            <a:r>
              <a:rPr/>
              <a:t>wrong</a:t>
            </a:r>
            <a:r>
              <a:rPr/>
              <a:t> </a:t>
            </a:r>
            <a:r>
              <a:rPr/>
              <a:t>and</a:t>
            </a:r>
            <a:r>
              <a:rPr/>
              <a:t> </a:t>
            </a:r>
            <a:r>
              <a:rPr/>
              <a:t>misleading.</a:t>
            </a:r>
          </a:p>
          <a:p>
            <a:pPr lvl="0" marL="0" indent="0">
              <a:buNone/>
            </a:pPr>
          </a:p>
          <a:p>
            <a:pPr lvl="0" marL="0" indent="0">
              <a:buNone/>
            </a:pPr>
            <a:r>
              <a:rPr/>
              <a:t>Now</a:t>
            </a:r>
            <a:r>
              <a:rPr/>
              <a:t> </a:t>
            </a:r>
            <a:r>
              <a:rPr/>
              <a:t>your</a:t>
            </a:r>
            <a:r>
              <a:rPr/>
              <a:t> </a:t>
            </a:r>
            <a:r>
              <a:rPr/>
              <a:t>teacher,</a:t>
            </a:r>
            <a:r>
              <a:rPr/>
              <a:t> </a:t>
            </a:r>
            <a:r>
              <a:rPr/>
              <a:t>on</a:t>
            </a:r>
            <a:r>
              <a:rPr/>
              <a:t> </a:t>
            </a:r>
            <a:r>
              <a:rPr/>
              <a:t>the</a:t>
            </a:r>
            <a:r>
              <a:rPr/>
              <a:t> </a:t>
            </a:r>
            <a:r>
              <a:rPr/>
              <a:t>other</a:t>
            </a:r>
            <a:r>
              <a:rPr/>
              <a:t> </a:t>
            </a:r>
            <a:r>
              <a:rPr/>
              <a:t>hand,</a:t>
            </a:r>
            <a:r>
              <a:rPr/>
              <a:t> </a:t>
            </a:r>
            <a:r>
              <a:rPr/>
              <a:t>you</a:t>
            </a:r>
            <a:r>
              <a:rPr/>
              <a:t> </a:t>
            </a:r>
            <a:r>
              <a:rPr/>
              <a:t>can</a:t>
            </a:r>
            <a:r>
              <a:rPr/>
              <a:t> </a:t>
            </a:r>
            <a:r>
              <a:rPr/>
              <a:t>argue</a:t>
            </a:r>
            <a:r>
              <a:rPr/>
              <a:t> </a:t>
            </a:r>
            <a:r>
              <a:rPr/>
              <a:t>with</a:t>
            </a:r>
            <a:r>
              <a:rPr/>
              <a:t> </a:t>
            </a:r>
            <a:r>
              <a:rPr/>
              <a:t>him</a:t>
            </a:r>
            <a:r>
              <a:rPr/>
              <a:t> </a:t>
            </a:r>
            <a:r>
              <a:rPr/>
              <a:t>until</a:t>
            </a:r>
            <a:r>
              <a:rPr/>
              <a:t> </a:t>
            </a:r>
            <a:r>
              <a:rPr/>
              <a:t>the</a:t>
            </a:r>
            <a:r>
              <a:rPr/>
              <a:t> </a:t>
            </a:r>
            <a:r>
              <a:rPr/>
              <a:t>cows</a:t>
            </a:r>
            <a:r>
              <a:rPr/>
              <a:t> </a:t>
            </a:r>
            <a:r>
              <a:rPr/>
              <a:t>come</a:t>
            </a:r>
            <a:r>
              <a:rPr/>
              <a:t> </a:t>
            </a:r>
            <a:r>
              <a:rPr/>
              <a:t>home.</a:t>
            </a:r>
            <a:r>
              <a:rPr/>
              <a:t> </a:t>
            </a:r>
            <a:r>
              <a:rPr/>
              <a:t>He</a:t>
            </a:r>
            <a:r>
              <a:rPr/>
              <a:t> </a:t>
            </a:r>
            <a:r>
              <a:rPr/>
              <a:t>actually</a:t>
            </a:r>
            <a:r>
              <a:rPr/>
              <a:t> </a:t>
            </a:r>
            <a:r>
              <a:rPr/>
              <a:t>will</a:t>
            </a:r>
            <a:r>
              <a:rPr/>
              <a:t> </a:t>
            </a:r>
            <a:r>
              <a:rPr/>
              <a:t>enjoy</a:t>
            </a:r>
            <a:r>
              <a:rPr/>
              <a:t> </a:t>
            </a:r>
            <a:r>
              <a:rPr/>
              <a:t>the</a:t>
            </a:r>
            <a:r>
              <a:rPr/>
              <a:t> </a:t>
            </a:r>
            <a:r>
              <a:rPr/>
              <a:t>argument</a:t>
            </a:r>
            <a:r>
              <a:rPr/>
              <a:t> </a:t>
            </a:r>
            <a:r>
              <a:rPr/>
              <a:t>and</a:t>
            </a:r>
            <a:r>
              <a:rPr/>
              <a:t> </a:t>
            </a:r>
            <a:r>
              <a:rPr/>
              <a:t>you</a:t>
            </a:r>
            <a:r>
              <a:rPr/>
              <a:t> </a:t>
            </a:r>
            <a:r>
              <a:rPr/>
              <a:t>won’t</a:t>
            </a:r>
            <a:r>
              <a:rPr/>
              <a:t> </a:t>
            </a:r>
            <a:r>
              <a:rPr/>
              <a:t>get</a:t>
            </a:r>
            <a:r>
              <a:rPr/>
              <a:t> </a:t>
            </a:r>
            <a:r>
              <a:rPr/>
              <a:t>him</a:t>
            </a:r>
            <a:r>
              <a:rPr/>
              <a:t> </a:t>
            </a:r>
            <a:r>
              <a:rPr/>
              <a:t>to</a:t>
            </a:r>
            <a:r>
              <a:rPr/>
              <a:t> </a:t>
            </a:r>
            <a:r>
              <a:rPr/>
              <a:t>shut</a:t>
            </a:r>
            <a:r>
              <a:rPr/>
              <a:t> </a:t>
            </a:r>
            <a:r>
              <a:rPr/>
              <a:t>up</a:t>
            </a:r>
            <a:r>
              <a:rPr/>
              <a:t> </a:t>
            </a:r>
            <a:r>
              <a:rPr/>
              <a:t>about</a:t>
            </a:r>
            <a:r>
              <a:rPr/>
              <a:t> </a:t>
            </a:r>
            <a:r>
              <a:rPr/>
              <a:t>the</a:t>
            </a:r>
            <a:r>
              <a:rPr/>
              <a:t> </a:t>
            </a:r>
            <a:r>
              <a:rPr/>
              <a:t>varying</a:t>
            </a:r>
            <a:r>
              <a:rPr/>
              <a:t> </a:t>
            </a:r>
            <a:r>
              <a:rPr/>
              <a:t>research</a:t>
            </a:r>
            <a:r>
              <a:rPr/>
              <a:t> </a:t>
            </a:r>
            <a:r>
              <a:rPr/>
              <a:t>perspectives.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Response</a:t>
            </a:r>
            <a:r>
              <a:rPr/>
              <a:t> </a:t>
            </a:r>
            <a:r>
              <a:rPr/>
              <a:t>process</a:t>
            </a:r>
            <a:r>
              <a:rPr/>
              <a:t> </a:t>
            </a:r>
            <a:r>
              <a:rPr/>
              <a:t>validity</a:t>
            </a:r>
            <a:r>
              <a:rPr/>
              <a:t> </a:t>
            </a:r>
            <a:r>
              <a:rPr/>
              <a:t>is</a:t>
            </a:r>
            <a:r>
              <a:rPr/>
              <a:t> </a:t>
            </a:r>
            <a:r>
              <a:rPr/>
              <a:t>the</a:t>
            </a:r>
            <a:r>
              <a:rPr/>
              <a:t> </a:t>
            </a:r>
            <a:r>
              <a:rPr/>
              <a:t>direct</a:t>
            </a:r>
            <a:r>
              <a:rPr/>
              <a:t> </a:t>
            </a:r>
            <a:r>
              <a:rPr/>
              <a:t>observation</a:t>
            </a:r>
            <a:r>
              <a:rPr/>
              <a:t> </a:t>
            </a:r>
            <a:r>
              <a:rPr/>
              <a:t>of</a:t>
            </a:r>
            <a:r>
              <a:rPr/>
              <a:t> </a:t>
            </a:r>
            <a:r>
              <a:rPr/>
              <a:t>patients</a:t>
            </a:r>
            <a:r>
              <a:rPr/>
              <a:t> </a:t>
            </a:r>
            <a:r>
              <a:rPr/>
              <a:t>as</a:t>
            </a:r>
            <a:r>
              <a:rPr/>
              <a:t> </a:t>
            </a:r>
            <a:r>
              <a:rPr/>
              <a:t>they</a:t>
            </a:r>
            <a:r>
              <a:rPr/>
              <a:t> </a:t>
            </a:r>
            <a:r>
              <a:rPr/>
              <a:t>fill</a:t>
            </a:r>
            <a:r>
              <a:rPr/>
              <a:t> </a:t>
            </a:r>
            <a:r>
              <a:rPr/>
              <a:t>out</a:t>
            </a:r>
            <a:r>
              <a:rPr/>
              <a:t> </a:t>
            </a:r>
            <a:r>
              <a:rPr/>
              <a:t>the</a:t>
            </a:r>
            <a:r>
              <a:rPr/>
              <a:t> </a:t>
            </a:r>
            <a:r>
              <a:rPr/>
              <a:t>survey</a:t>
            </a:r>
            <a:r>
              <a:rPr/>
              <a:t> </a:t>
            </a:r>
            <a:r>
              <a:rPr/>
              <a:t>that</a:t>
            </a:r>
            <a:r>
              <a:rPr/>
              <a:t> </a:t>
            </a:r>
            <a:r>
              <a:rPr/>
              <a:t>you</a:t>
            </a:r>
            <a:r>
              <a:rPr/>
              <a:t> </a:t>
            </a:r>
            <a:r>
              <a:rPr/>
              <a:t>are</a:t>
            </a:r>
            <a:r>
              <a:rPr/>
              <a:t> </a:t>
            </a:r>
            <a:r>
              <a:rPr/>
              <a:t>using</a:t>
            </a:r>
            <a:r>
              <a:rPr/>
              <a:t> </a:t>
            </a:r>
            <a:r>
              <a:rPr/>
              <a:t>for</a:t>
            </a:r>
            <a:r>
              <a:rPr/>
              <a:t> </a:t>
            </a:r>
            <a:r>
              <a:rPr/>
              <a:t>measurement.</a:t>
            </a:r>
            <a:r>
              <a:rPr/>
              <a:t> </a:t>
            </a:r>
            <a:r>
              <a:rPr/>
              <a:t>You</a:t>
            </a:r>
            <a:r>
              <a:rPr/>
              <a:t> </a:t>
            </a:r>
            <a:r>
              <a:rPr/>
              <a:t>can</a:t>
            </a:r>
            <a:r>
              <a:rPr/>
              <a:t> </a:t>
            </a:r>
            <a:r>
              <a:rPr/>
              <a:t>think</a:t>
            </a:r>
            <a:r>
              <a:rPr/>
              <a:t> </a:t>
            </a:r>
            <a:r>
              <a:rPr/>
              <a:t>of</a:t>
            </a:r>
            <a:r>
              <a:rPr/>
              <a:t> </a:t>
            </a:r>
            <a:r>
              <a:rPr/>
              <a:t>it</a:t>
            </a:r>
            <a:r>
              <a:rPr/>
              <a:t> </a:t>
            </a:r>
            <a:r>
              <a:rPr/>
              <a:t>as</a:t>
            </a:r>
            <a:r>
              <a:rPr/>
              <a:t> </a:t>
            </a:r>
            <a:r>
              <a:rPr/>
              <a:t>part</a:t>
            </a:r>
            <a:r>
              <a:rPr/>
              <a:t> </a:t>
            </a:r>
            <a:r>
              <a:rPr/>
              <a:t>of</a:t>
            </a:r>
            <a:r>
              <a:rPr/>
              <a:t> </a:t>
            </a:r>
            <a:r>
              <a:rPr/>
              <a:t>the</a:t>
            </a:r>
            <a:r>
              <a:rPr/>
              <a:t> </a:t>
            </a:r>
            <a:r>
              <a:rPr/>
              <a:t>face</a:t>
            </a:r>
            <a:r>
              <a:rPr/>
              <a:t> </a:t>
            </a:r>
            <a:r>
              <a:rPr/>
              <a:t>validation,</a:t>
            </a:r>
            <a:r>
              <a:rPr/>
              <a:t> </a:t>
            </a:r>
            <a:r>
              <a:rPr/>
              <a:t>or</a:t>
            </a:r>
            <a:r>
              <a:rPr/>
              <a:t> </a:t>
            </a:r>
            <a:r>
              <a:rPr/>
              <a:t>you</a:t>
            </a:r>
            <a:r>
              <a:rPr/>
              <a:t> </a:t>
            </a:r>
            <a:r>
              <a:rPr/>
              <a:t>can</a:t>
            </a:r>
            <a:r>
              <a:rPr/>
              <a:t> </a:t>
            </a:r>
            <a:r>
              <a:rPr/>
              <a:t>call</a:t>
            </a:r>
            <a:r>
              <a:rPr/>
              <a:t> </a:t>
            </a:r>
            <a:r>
              <a:rPr/>
              <a:t>it</a:t>
            </a:r>
            <a:r>
              <a:rPr/>
              <a:t> </a:t>
            </a:r>
            <a:r>
              <a:rPr/>
              <a:t>an</a:t>
            </a:r>
            <a:r>
              <a:rPr/>
              <a:t> </a:t>
            </a:r>
            <a:r>
              <a:rPr/>
              <a:t>additional</a:t>
            </a:r>
            <a:r>
              <a:rPr/>
              <a:t> </a:t>
            </a:r>
            <a:r>
              <a:rPr/>
              <a:t>type</a:t>
            </a:r>
            <a:r>
              <a:rPr/>
              <a:t> </a:t>
            </a:r>
            <a:r>
              <a:rPr/>
              <a:t>of</a:t>
            </a:r>
            <a:r>
              <a:rPr/>
              <a:t> </a:t>
            </a:r>
            <a:r>
              <a:rPr/>
              <a:t>validation.</a:t>
            </a:r>
            <a:r>
              <a:rPr/>
              <a:t> </a:t>
            </a:r>
            <a:r>
              <a:rPr/>
              <a:t>I</a:t>
            </a:r>
            <a:r>
              <a:rPr/>
              <a:t> </a:t>
            </a:r>
            <a:r>
              <a:rPr/>
              <a:t>like</a:t>
            </a:r>
            <a:r>
              <a:rPr/>
              <a:t> </a:t>
            </a:r>
            <a:r>
              <a:rPr/>
              <a:t>the</a:t>
            </a:r>
            <a:r>
              <a:rPr/>
              <a:t> </a:t>
            </a:r>
            <a:r>
              <a:rPr/>
              <a:t>latter</a:t>
            </a:r>
            <a:r>
              <a:rPr/>
              <a:t> </a:t>
            </a:r>
            <a:r>
              <a:rPr/>
              <a:t>because</a:t>
            </a:r>
            <a:r>
              <a:rPr/>
              <a:t> </a:t>
            </a:r>
            <a:r>
              <a:rPr/>
              <a:t>it</a:t>
            </a:r>
            <a:r>
              <a:rPr/>
              <a:t> </a:t>
            </a:r>
            <a:r>
              <a:rPr/>
              <a:t>sounds</a:t>
            </a:r>
            <a:r>
              <a:rPr/>
              <a:t> </a:t>
            </a:r>
            <a:r>
              <a:rPr/>
              <a:t>more</a:t>
            </a:r>
            <a:r>
              <a:rPr/>
              <a:t> </a:t>
            </a:r>
            <a:r>
              <a:rPr/>
              <a:t>impressive.</a:t>
            </a:r>
          </a:p>
          <a:p>
            <a:pPr lvl="0" marL="0" indent="0">
              <a:buNone/>
            </a:pPr>
          </a:p>
          <a:p>
            <a:pPr lvl="0" marL="0" indent="0">
              <a:buNone/>
            </a:pPr>
            <a:r>
              <a:rPr/>
              <a:t>There’s</a:t>
            </a:r>
            <a:r>
              <a:rPr/>
              <a:t> </a:t>
            </a:r>
            <a:r>
              <a:rPr/>
              <a:t>nothing</a:t>
            </a:r>
            <a:r>
              <a:rPr/>
              <a:t> </a:t>
            </a:r>
            <a:r>
              <a:rPr/>
              <a:t>too</a:t>
            </a:r>
            <a:r>
              <a:rPr/>
              <a:t> </a:t>
            </a:r>
            <a:r>
              <a:rPr/>
              <a:t>difficult</a:t>
            </a:r>
            <a:r>
              <a:rPr/>
              <a:t> </a:t>
            </a:r>
            <a:r>
              <a:rPr/>
              <a:t>about</a:t>
            </a:r>
            <a:r>
              <a:rPr/>
              <a:t> </a:t>
            </a:r>
            <a:r>
              <a:rPr/>
              <a:t>this.</a:t>
            </a:r>
            <a:r>
              <a:rPr/>
              <a:t> </a:t>
            </a:r>
            <a:r>
              <a:rPr/>
              <a:t>As</a:t>
            </a:r>
            <a:r>
              <a:rPr/>
              <a:t> </a:t>
            </a:r>
            <a:r>
              <a:rPr/>
              <a:t>you</a:t>
            </a:r>
            <a:r>
              <a:rPr/>
              <a:t> </a:t>
            </a:r>
            <a:r>
              <a:rPr/>
              <a:t>observe</a:t>
            </a:r>
            <a:r>
              <a:rPr/>
              <a:t> </a:t>
            </a:r>
            <a:r>
              <a:rPr/>
              <a:t>the</a:t>
            </a:r>
            <a:r>
              <a:rPr/>
              <a:t> </a:t>
            </a:r>
            <a:r>
              <a:rPr/>
              <a:t>process,</a:t>
            </a:r>
            <a:r>
              <a:rPr/>
              <a:t> </a:t>
            </a:r>
            <a:r>
              <a:rPr/>
              <a:t>ask</a:t>
            </a:r>
            <a:r>
              <a:rPr/>
              <a:t> </a:t>
            </a:r>
            <a:r>
              <a:rPr/>
              <a:t>questions,</a:t>
            </a:r>
            <a:r>
              <a:rPr/>
              <a:t> </a:t>
            </a:r>
            <a:r>
              <a:rPr/>
              <a:t>see</a:t>
            </a:r>
            <a:r>
              <a:rPr/>
              <a:t> </a:t>
            </a:r>
            <a:r>
              <a:rPr/>
              <a:t>if</a:t>
            </a:r>
            <a:r>
              <a:rPr/>
              <a:t> </a:t>
            </a:r>
            <a:r>
              <a:rPr/>
              <a:t>there</a:t>
            </a:r>
            <a:r>
              <a:rPr/>
              <a:t> </a:t>
            </a:r>
            <a:r>
              <a:rPr/>
              <a:t>are</a:t>
            </a:r>
            <a:r>
              <a:rPr/>
              <a:t> </a:t>
            </a:r>
            <a:r>
              <a:rPr/>
              <a:t>any</a:t>
            </a:r>
            <a:r>
              <a:rPr/>
              <a:t> </a:t>
            </a:r>
            <a:r>
              <a:rPr/>
              <a:t>items</a:t>
            </a:r>
            <a:r>
              <a:rPr/>
              <a:t> </a:t>
            </a:r>
            <a:r>
              <a:rPr/>
              <a:t>that</a:t>
            </a:r>
            <a:r>
              <a:rPr/>
              <a:t> </a:t>
            </a:r>
            <a:r>
              <a:rPr/>
              <a:t>seem</a:t>
            </a:r>
            <a:r>
              <a:rPr/>
              <a:t> </a:t>
            </a:r>
            <a:r>
              <a:rPr/>
              <a:t>to</a:t>
            </a:r>
            <a:r>
              <a:rPr/>
              <a:t> </a:t>
            </a:r>
            <a:r>
              <a:rPr/>
              <a:t>take</a:t>
            </a:r>
            <a:r>
              <a:rPr/>
              <a:t> </a:t>
            </a:r>
            <a:r>
              <a:rPr/>
              <a:t>too</a:t>
            </a:r>
            <a:r>
              <a:rPr/>
              <a:t> </a:t>
            </a:r>
            <a:r>
              <a:rPr/>
              <a:t>long</a:t>
            </a:r>
            <a:r>
              <a:rPr/>
              <a:t> </a:t>
            </a:r>
            <a:r>
              <a:rPr/>
              <a:t>to</a:t>
            </a:r>
            <a:r>
              <a:rPr/>
              <a:t> </a:t>
            </a:r>
            <a:r>
              <a:rPr/>
              <a:t>answer.</a:t>
            </a:r>
            <a:r>
              <a:rPr/>
              <a:t> </a:t>
            </a:r>
            <a:r>
              <a:rPr/>
              <a:t>Encourage</a:t>
            </a:r>
            <a:r>
              <a:rPr/>
              <a:t> </a:t>
            </a:r>
            <a:r>
              <a:rPr/>
              <a:t>your</a:t>
            </a:r>
            <a:r>
              <a:rPr/>
              <a:t> </a:t>
            </a:r>
            <a:r>
              <a:rPr/>
              <a:t>patients</a:t>
            </a:r>
            <a:r>
              <a:rPr/>
              <a:t> </a:t>
            </a:r>
            <a:r>
              <a:rPr/>
              <a:t>to</a:t>
            </a:r>
            <a:r>
              <a:rPr/>
              <a:t> </a:t>
            </a:r>
            <a:r>
              <a:rPr/>
              <a:t>talk</a:t>
            </a:r>
            <a:r>
              <a:rPr/>
              <a:t> </a:t>
            </a:r>
            <a:r>
              <a:rPr/>
              <a:t>aloud</a:t>
            </a:r>
            <a:r>
              <a:rPr/>
              <a:t> </a:t>
            </a:r>
            <a:r>
              <a:rPr/>
              <a:t>as</a:t>
            </a:r>
            <a:r>
              <a:rPr/>
              <a:t> </a:t>
            </a:r>
            <a:r>
              <a:rPr/>
              <a:t>they</a:t>
            </a:r>
            <a:r>
              <a:rPr/>
              <a:t> </a:t>
            </a:r>
            <a:r>
              <a:rPr/>
              <a:t>are</a:t>
            </a:r>
            <a:r>
              <a:rPr/>
              <a:t> </a:t>
            </a:r>
            <a:r>
              <a:rPr/>
              <a:t>working.</a:t>
            </a:r>
            <a:r>
              <a:rPr/>
              <a:t> </a:t>
            </a:r>
            <a:r>
              <a:rPr/>
              <a:t>If</a:t>
            </a:r>
            <a:r>
              <a:rPr/>
              <a:t> </a:t>
            </a:r>
            <a:r>
              <a:rPr/>
              <a:t>you</a:t>
            </a:r>
            <a:r>
              <a:rPr/>
              <a:t> </a:t>
            </a:r>
            <a:r>
              <a:rPr/>
              <a:t>want</a:t>
            </a:r>
            <a:r>
              <a:rPr/>
              <a:t> </a:t>
            </a:r>
            <a:r>
              <a:rPr/>
              <a:t>to</a:t>
            </a:r>
            <a:r>
              <a:rPr/>
              <a:t> </a:t>
            </a:r>
            <a:r>
              <a:rPr/>
              <a:t>get</a:t>
            </a:r>
            <a:r>
              <a:rPr/>
              <a:t> </a:t>
            </a:r>
            <a:r>
              <a:rPr/>
              <a:t>really</a:t>
            </a:r>
            <a:r>
              <a:rPr/>
              <a:t> </a:t>
            </a:r>
            <a:r>
              <a:rPr/>
              <a:t>fancy,</a:t>
            </a:r>
            <a:r>
              <a:rPr/>
              <a:t> </a:t>
            </a:r>
            <a:r>
              <a:rPr/>
              <a:t>you</a:t>
            </a:r>
            <a:r>
              <a:rPr/>
              <a:t> </a:t>
            </a:r>
            <a:r>
              <a:rPr/>
              <a:t>can</a:t>
            </a:r>
            <a:r>
              <a:rPr/>
              <a:t> </a:t>
            </a:r>
            <a:r>
              <a:rPr/>
              <a:t>use</a:t>
            </a:r>
            <a:r>
              <a:rPr/>
              <a:t> </a:t>
            </a:r>
            <a:r>
              <a:rPr/>
              <a:t>eye</a:t>
            </a:r>
            <a:r>
              <a:rPr/>
              <a:t> </a:t>
            </a:r>
            <a:r>
              <a:rPr/>
              <a:t>tracking</a:t>
            </a:r>
            <a:r>
              <a:rPr/>
              <a:t> </a:t>
            </a:r>
            <a:r>
              <a:rPr/>
              <a:t>to</a:t>
            </a:r>
            <a:r>
              <a:rPr/>
              <a:t> </a:t>
            </a:r>
            <a:r>
              <a:rPr/>
              <a:t>see</a:t>
            </a:r>
            <a:r>
              <a:rPr/>
              <a:t> </a:t>
            </a:r>
            <a:r>
              <a:rPr/>
              <a:t>if</a:t>
            </a:r>
            <a:r>
              <a:rPr/>
              <a:t> </a:t>
            </a:r>
            <a:r>
              <a:rPr/>
              <a:t>someone</a:t>
            </a:r>
            <a:r>
              <a:rPr/>
              <a:t> </a:t>
            </a:r>
            <a:r>
              <a:rPr/>
              <a:t>is</a:t>
            </a:r>
            <a:r>
              <a:rPr/>
              <a:t> </a:t>
            </a:r>
            <a:r>
              <a:rPr/>
              <a:t>losing</a:t>
            </a:r>
            <a:r>
              <a:rPr/>
              <a:t> </a:t>
            </a:r>
            <a:r>
              <a:rPr/>
              <a:t>focus</a:t>
            </a:r>
            <a:r>
              <a:rPr/>
              <a:t> </a:t>
            </a:r>
            <a:r>
              <a:rPr/>
              <a:t>or</a:t>
            </a:r>
            <a:r>
              <a:rPr/>
              <a:t> </a:t>
            </a:r>
            <a:r>
              <a:rPr/>
              <a:t>getting</a:t>
            </a:r>
            <a:r>
              <a:rPr/>
              <a:t> </a:t>
            </a:r>
            <a:r>
              <a:rPr/>
              <a:t>distracted.</a:t>
            </a:r>
          </a:p>
          <a:p>
            <a:pPr lvl="0" marL="0" indent="0">
              <a:buNone/>
            </a:pPr>
          </a:p>
          <a:p>
            <a:pPr lvl="0" marL="0" indent="0">
              <a:buNone/>
            </a:pPr>
            <a:r>
              <a:rPr/>
              <a:t>You</a:t>
            </a:r>
            <a:r>
              <a:rPr/>
              <a:t> </a:t>
            </a:r>
            <a:r>
              <a:rPr/>
              <a:t>can</a:t>
            </a:r>
            <a:r>
              <a:rPr/>
              <a:t> </a:t>
            </a:r>
            <a:r>
              <a:rPr/>
              <a:t>supplement</a:t>
            </a:r>
            <a:r>
              <a:rPr/>
              <a:t> </a:t>
            </a:r>
            <a:r>
              <a:rPr/>
              <a:t>this</a:t>
            </a:r>
            <a:r>
              <a:rPr/>
              <a:t> </a:t>
            </a:r>
            <a:r>
              <a:rPr/>
              <a:t>process</a:t>
            </a:r>
            <a:r>
              <a:rPr/>
              <a:t> </a:t>
            </a:r>
            <a:r>
              <a:rPr/>
              <a:t>with</a:t>
            </a:r>
            <a:r>
              <a:rPr/>
              <a:t> </a:t>
            </a:r>
            <a:r>
              <a:rPr/>
              <a:t>an</a:t>
            </a:r>
            <a:r>
              <a:rPr/>
              <a:t> </a:t>
            </a:r>
            <a:r>
              <a:rPr/>
              <a:t>interview</a:t>
            </a:r>
            <a:r>
              <a:rPr/>
              <a:t> </a:t>
            </a:r>
            <a:r>
              <a:rPr/>
              <a:t>afterwards.</a:t>
            </a:r>
            <a:r>
              <a:rPr/>
              <a:t> </a:t>
            </a:r>
            <a:r>
              <a:rPr/>
              <a:t>Your</a:t>
            </a:r>
            <a:r>
              <a:rPr/>
              <a:t> </a:t>
            </a:r>
            <a:r>
              <a:rPr/>
              <a:t>goal</a:t>
            </a:r>
            <a:r>
              <a:rPr/>
              <a:t> </a:t>
            </a:r>
            <a:r>
              <a:rPr/>
              <a:t>in</a:t>
            </a:r>
            <a:r>
              <a:rPr/>
              <a:t> </a:t>
            </a:r>
            <a:r>
              <a:rPr/>
              <a:t>this</a:t>
            </a:r>
            <a:r>
              <a:rPr/>
              <a:t> </a:t>
            </a:r>
            <a:r>
              <a:rPr/>
              <a:t>exercise</a:t>
            </a:r>
            <a:r>
              <a:rPr/>
              <a:t> </a:t>
            </a:r>
            <a:r>
              <a:rPr/>
              <a:t>is</a:t>
            </a:r>
            <a:r>
              <a:rPr/>
              <a:t> </a:t>
            </a:r>
            <a:r>
              <a:rPr/>
              <a:t>to</a:t>
            </a:r>
            <a:r>
              <a:rPr/>
              <a:t> </a:t>
            </a:r>
            <a:r>
              <a:rPr/>
              <a:t>identify</a:t>
            </a:r>
            <a:r>
              <a:rPr/>
              <a:t> </a:t>
            </a:r>
            <a:r>
              <a:rPr/>
              <a:t>items</a:t>
            </a:r>
            <a:r>
              <a:rPr/>
              <a:t> </a:t>
            </a:r>
            <a:r>
              <a:rPr/>
              <a:t>that</a:t>
            </a:r>
            <a:r>
              <a:rPr/>
              <a:t> </a:t>
            </a:r>
            <a:r>
              <a:rPr/>
              <a:t>are</a:t>
            </a:r>
            <a:r>
              <a:rPr/>
              <a:t> </a:t>
            </a:r>
            <a:r>
              <a:rPr/>
              <a:t>confusing</a:t>
            </a:r>
            <a:r>
              <a:rPr/>
              <a:t> </a:t>
            </a:r>
            <a:r>
              <a:rPr/>
              <a:t>or</a:t>
            </a:r>
            <a:r>
              <a:rPr/>
              <a:t> </a:t>
            </a:r>
            <a:r>
              <a:rPr/>
              <a:t>ambiguous,</a:t>
            </a:r>
            <a:r>
              <a:rPr/>
              <a:t> </a:t>
            </a:r>
            <a:r>
              <a:rPr/>
              <a:t>or</a:t>
            </a:r>
            <a:r>
              <a:rPr/>
              <a:t> </a:t>
            </a:r>
            <a:r>
              <a:rPr/>
              <a:t>which</a:t>
            </a:r>
            <a:r>
              <a:rPr/>
              <a:t> </a:t>
            </a:r>
            <a:r>
              <a:rPr/>
              <a:t>seem</a:t>
            </a:r>
            <a:r>
              <a:rPr/>
              <a:t> </a:t>
            </a:r>
            <a:r>
              <a:rPr/>
              <a:t>to</a:t>
            </a:r>
            <a:r>
              <a:rPr/>
              <a:t> </a:t>
            </a:r>
            <a:r>
              <a:rPr/>
              <a:t>draw</a:t>
            </a:r>
            <a:r>
              <a:rPr/>
              <a:t> </a:t>
            </a:r>
            <a:r>
              <a:rPr/>
              <a:t>the</a:t>
            </a:r>
            <a:r>
              <a:rPr/>
              <a:t> </a:t>
            </a:r>
            <a:r>
              <a:rPr/>
              <a:t>wrong</a:t>
            </a:r>
            <a:r>
              <a:rPr/>
              <a:t> </a:t>
            </a:r>
            <a:r>
              <a:rPr/>
              <a:t>type</a:t>
            </a:r>
            <a:r>
              <a:rPr/>
              <a:t> </a:t>
            </a:r>
            <a:r>
              <a:rPr/>
              <a:t>of</a:t>
            </a:r>
            <a:r>
              <a:rPr/>
              <a:t> </a:t>
            </a:r>
            <a:r>
              <a:rPr/>
              <a:t>response.</a:t>
            </a:r>
            <a:r>
              <a:rPr/>
              <a:t> </a:t>
            </a:r>
            <a:r>
              <a:rPr/>
              <a:t>Look</a:t>
            </a:r>
            <a:r>
              <a:rPr/>
              <a:t> </a:t>
            </a:r>
            <a:r>
              <a:rPr/>
              <a:t>especially</a:t>
            </a:r>
            <a:r>
              <a:rPr/>
              <a:t> </a:t>
            </a:r>
            <a:r>
              <a:rPr/>
              <a:t>for</a:t>
            </a:r>
            <a:r>
              <a:rPr/>
              <a:t> </a:t>
            </a:r>
            <a:r>
              <a:rPr/>
              <a:t>issues</a:t>
            </a:r>
            <a:r>
              <a:rPr/>
              <a:t> </a:t>
            </a:r>
            <a:r>
              <a:rPr/>
              <a:t>which</a:t>
            </a:r>
            <a:r>
              <a:rPr/>
              <a:t> </a:t>
            </a:r>
            <a:r>
              <a:rPr/>
              <a:t>may</a:t>
            </a:r>
            <a:r>
              <a:rPr/>
              <a:t> </a:t>
            </a:r>
            <a:r>
              <a:rPr/>
              <a:t>come</a:t>
            </a:r>
            <a:r>
              <a:rPr/>
              <a:t> </a:t>
            </a:r>
            <a:r>
              <a:rPr/>
              <a:t>from</a:t>
            </a:r>
            <a:r>
              <a:rPr/>
              <a:t> </a:t>
            </a:r>
            <a:r>
              <a:rPr/>
              <a:t>the</a:t>
            </a:r>
            <a:r>
              <a:rPr/>
              <a:t> </a:t>
            </a:r>
            <a:r>
              <a:rPr/>
              <a:t>use</a:t>
            </a:r>
            <a:r>
              <a:rPr/>
              <a:t> </a:t>
            </a:r>
            <a:r>
              <a:rPr/>
              <a:t>of</a:t>
            </a:r>
            <a:r>
              <a:rPr/>
              <a:t> </a:t>
            </a:r>
            <a:r>
              <a:rPr/>
              <a:t>excessively</a:t>
            </a:r>
            <a:r>
              <a:rPr/>
              <a:t> </a:t>
            </a:r>
            <a:r>
              <a:rPr/>
              <a:t>technical</a:t>
            </a:r>
            <a:r>
              <a:rPr/>
              <a:t> </a:t>
            </a:r>
            <a:r>
              <a:rPr/>
              <a:t>language.</a:t>
            </a:r>
          </a:p>
          <a:p>
            <a:pPr lvl="0" marL="0" indent="0">
              <a:buNone/>
            </a:pPr>
          </a:p>
          <a:p>
            <a:pPr lvl="0" marL="0" indent="0">
              <a:buNone/>
            </a:pPr>
            <a:r>
              <a:rPr/>
              <a:t>You</a:t>
            </a:r>
            <a:r>
              <a:rPr/>
              <a:t> </a:t>
            </a:r>
            <a:r>
              <a:rPr/>
              <a:t>can</a:t>
            </a:r>
            <a:r>
              <a:rPr/>
              <a:t> </a:t>
            </a:r>
            <a:r>
              <a:rPr/>
              <a:t>do</a:t>
            </a:r>
            <a:r>
              <a:rPr/>
              <a:t> </a:t>
            </a:r>
            <a:r>
              <a:rPr/>
              <a:t>this</a:t>
            </a:r>
            <a:r>
              <a:rPr/>
              <a:t> </a:t>
            </a:r>
            <a:r>
              <a:rPr/>
              <a:t>sort</a:t>
            </a:r>
            <a:r>
              <a:rPr/>
              <a:t> </a:t>
            </a:r>
            <a:r>
              <a:rPr/>
              <a:t>of</a:t>
            </a:r>
            <a:r>
              <a:rPr/>
              <a:t> </a:t>
            </a:r>
            <a:r>
              <a:rPr/>
              <a:t>exercise</a:t>
            </a:r>
            <a:r>
              <a:rPr/>
              <a:t> </a:t>
            </a:r>
            <a:r>
              <a:rPr/>
              <a:t>with</a:t>
            </a:r>
            <a:r>
              <a:rPr/>
              <a:t> </a:t>
            </a:r>
            <a:r>
              <a:rPr/>
              <a:t>experts</a:t>
            </a:r>
            <a:r>
              <a:rPr/>
              <a:t> </a:t>
            </a:r>
            <a:r>
              <a:rPr/>
              <a:t>as</a:t>
            </a:r>
            <a:r>
              <a:rPr/>
              <a:t> </a:t>
            </a:r>
            <a:r>
              <a:rPr/>
              <a:t>well</a:t>
            </a:r>
            <a:r>
              <a:rPr/>
              <a:t> </a:t>
            </a:r>
            <a:r>
              <a:rPr/>
              <a:t>as</a:t>
            </a:r>
            <a:r>
              <a:rPr/>
              <a:t> </a:t>
            </a:r>
            <a:r>
              <a:rPr/>
              <a:t>patients.</a:t>
            </a:r>
            <a:r>
              <a:rPr/>
              <a:t> </a:t>
            </a:r>
            <a:r>
              <a:rPr/>
              <a:t>Ask</a:t>
            </a:r>
            <a:r>
              <a:rPr/>
              <a:t> </a:t>
            </a:r>
            <a:r>
              <a:rPr/>
              <a:t>your</a:t>
            </a:r>
            <a:r>
              <a:rPr/>
              <a:t> </a:t>
            </a:r>
            <a:r>
              <a:rPr/>
              <a:t>experts</a:t>
            </a:r>
            <a:r>
              <a:rPr/>
              <a:t> </a:t>
            </a:r>
            <a:r>
              <a:rPr/>
              <a:t>to</a:t>
            </a:r>
            <a:r>
              <a:rPr/>
              <a:t> </a:t>
            </a:r>
            <a:r>
              <a:rPr/>
              <a:t>pretend</a:t>
            </a:r>
            <a:r>
              <a:rPr/>
              <a:t> </a:t>
            </a:r>
            <a:r>
              <a:rPr/>
              <a:t>that</a:t>
            </a:r>
            <a:r>
              <a:rPr/>
              <a:t> </a:t>
            </a:r>
            <a:r>
              <a:rPr/>
              <a:t>they</a:t>
            </a:r>
            <a:r>
              <a:rPr/>
              <a:t> </a:t>
            </a:r>
            <a:r>
              <a:rPr/>
              <a:t>are</a:t>
            </a:r>
            <a:r>
              <a:rPr/>
              <a:t> </a:t>
            </a:r>
            <a:r>
              <a:rPr/>
              <a:t>patients</a:t>
            </a:r>
            <a:r>
              <a:rPr/>
              <a:t> </a:t>
            </a:r>
            <a:r>
              <a:rPr/>
              <a:t>and</a:t>
            </a:r>
            <a:r>
              <a:rPr/>
              <a:t> </a:t>
            </a:r>
            <a:r>
              <a:rPr/>
              <a:t>get</a:t>
            </a:r>
            <a:r>
              <a:rPr/>
              <a:t> </a:t>
            </a:r>
            <a:r>
              <a:rPr/>
              <a:t>them</a:t>
            </a:r>
            <a:r>
              <a:rPr/>
              <a:t> </a:t>
            </a:r>
            <a:r>
              <a:rPr/>
              <a:t>to</a:t>
            </a:r>
            <a:r>
              <a:rPr/>
              <a:t> </a:t>
            </a:r>
            <a:r>
              <a:rPr/>
              <a:t>fill</a:t>
            </a:r>
            <a:r>
              <a:rPr/>
              <a:t> </a:t>
            </a:r>
            <a:r>
              <a:rPr/>
              <a:t>things</a:t>
            </a:r>
            <a:r>
              <a:rPr/>
              <a:t> </a:t>
            </a:r>
            <a:r>
              <a:rPr/>
              <a:t>out,</a:t>
            </a:r>
            <a:r>
              <a:rPr/>
              <a:t> </a:t>
            </a:r>
            <a:r>
              <a:rPr/>
              <a:t>talk</a:t>
            </a:r>
            <a:r>
              <a:rPr/>
              <a:t> </a:t>
            </a:r>
            <a:r>
              <a:rPr/>
              <a:t>aloud,</a:t>
            </a:r>
            <a:r>
              <a:rPr/>
              <a:t> </a:t>
            </a:r>
            <a:r>
              <a:rPr/>
              <a:t>and</a:t>
            </a:r>
            <a:r>
              <a:rPr/>
              <a:t> </a:t>
            </a:r>
            <a:r>
              <a:rPr/>
              <a:t>ask</a:t>
            </a:r>
            <a:r>
              <a:rPr/>
              <a:t> </a:t>
            </a:r>
            <a:r>
              <a:rPr/>
              <a:t>them</a:t>
            </a:r>
            <a:r>
              <a:rPr/>
              <a:t> </a:t>
            </a:r>
            <a:r>
              <a:rPr/>
              <a:t>questions</a:t>
            </a:r>
            <a:r>
              <a:rPr/>
              <a:t> </a:t>
            </a:r>
            <a:r>
              <a:rPr/>
              <a:t>along</a:t>
            </a:r>
            <a:r>
              <a:rPr/>
              <a:t> </a:t>
            </a:r>
            <a:r>
              <a:rPr/>
              <a:t>the</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stop</a:t>
            </a:r>
            <a:r>
              <a:rPr/>
              <a:t> </a:t>
            </a:r>
            <a:r>
              <a:rPr/>
              <a:t>again.</a:t>
            </a:r>
            <a:r>
              <a:rPr/>
              <a:t> </a:t>
            </a:r>
            <a:r>
              <a:rPr/>
              <a:t>You’ve</a:t>
            </a:r>
            <a:r>
              <a:rPr/>
              <a:t> </a:t>
            </a:r>
            <a:r>
              <a:rPr/>
              <a:t>seen</a:t>
            </a:r>
            <a:r>
              <a:rPr/>
              <a:t> </a:t>
            </a:r>
            <a:r>
              <a:rPr/>
              <a:t>a</a:t>
            </a:r>
            <a:r>
              <a:rPr/>
              <a:t> </a:t>
            </a:r>
            <a:r>
              <a:rPr/>
              <a:t>general</a:t>
            </a:r>
            <a:r>
              <a:rPr/>
              <a:t> </a:t>
            </a:r>
            <a:r>
              <a:rPr/>
              <a:t>definition</a:t>
            </a:r>
            <a:r>
              <a:rPr/>
              <a:t> </a:t>
            </a:r>
            <a:r>
              <a:rPr/>
              <a:t>of</a:t>
            </a:r>
            <a:r>
              <a:rPr/>
              <a:t> </a:t>
            </a:r>
            <a:r>
              <a:rPr/>
              <a:t>validity</a:t>
            </a:r>
            <a:r>
              <a:rPr/>
              <a:t> </a:t>
            </a:r>
            <a:r>
              <a:rPr/>
              <a:t>and</a:t>
            </a:r>
            <a:r>
              <a:rPr/>
              <a:t> </a:t>
            </a:r>
            <a:r>
              <a:rPr/>
              <a:t>specific</a:t>
            </a:r>
            <a:r>
              <a:rPr/>
              <a:t> </a:t>
            </a:r>
            <a:r>
              <a:rPr/>
              <a:t>examples</a:t>
            </a:r>
            <a:r>
              <a:rPr/>
              <a:t> </a:t>
            </a:r>
            <a:r>
              <a:rPr/>
              <a:t>of</a:t>
            </a:r>
            <a:r>
              <a:rPr/>
              <a:t> </a:t>
            </a:r>
            <a:r>
              <a:rPr/>
              <a:t>face</a:t>
            </a:r>
            <a:r>
              <a:rPr/>
              <a:t> </a:t>
            </a:r>
            <a:r>
              <a:rPr/>
              <a:t>and</a:t>
            </a:r>
            <a:r>
              <a:rPr/>
              <a:t> </a:t>
            </a:r>
            <a:r>
              <a:rPr/>
              <a:t>content</a:t>
            </a:r>
            <a:r>
              <a:rPr/>
              <a:t> </a:t>
            </a:r>
            <a:r>
              <a:rPr/>
              <a:t>validity.</a:t>
            </a:r>
            <a:r>
              <a:rPr/>
              <a:t> </a:t>
            </a:r>
            <a:r>
              <a:rPr/>
              <a:t>Next</a:t>
            </a:r>
            <a:r>
              <a:rPr/>
              <a:t> </a:t>
            </a:r>
            <a:r>
              <a:rPr/>
              <a:t>we’ll</a:t>
            </a:r>
            <a:r>
              <a:rPr/>
              <a:t> </a:t>
            </a:r>
            <a:r>
              <a:rPr/>
              <a:t>discuss</a:t>
            </a:r>
            <a:r>
              <a:rPr/>
              <a:t> </a:t>
            </a:r>
            <a:r>
              <a:rPr/>
              <a:t>criterion</a:t>
            </a:r>
            <a:r>
              <a:rPr/>
              <a:t> </a:t>
            </a:r>
            <a:r>
              <a:rPr/>
              <a:t>validity</a:t>
            </a:r>
            <a:r>
              <a:rPr/>
              <a:t> </a:t>
            </a:r>
            <a:r>
              <a:rPr/>
              <a:t>and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Criterion</a:t>
            </a:r>
            <a:r>
              <a:rPr/>
              <a:t> </a:t>
            </a:r>
            <a:r>
              <a:rPr/>
              <a:t>validity</a:t>
            </a:r>
            <a:r>
              <a:rPr/>
              <a:t> </a:t>
            </a:r>
            <a:r>
              <a:rPr/>
              <a:t>is</a:t>
            </a:r>
            <a:r>
              <a:rPr/>
              <a:t> </a:t>
            </a:r>
            <a:r>
              <a:rPr/>
              <a:t>the</a:t>
            </a:r>
            <a:r>
              <a:rPr/>
              <a:t> </a:t>
            </a:r>
            <a:r>
              <a:rPr/>
              <a:t>most</a:t>
            </a:r>
            <a:r>
              <a:rPr/>
              <a:t> </a:t>
            </a:r>
            <a:r>
              <a:rPr/>
              <a:t>straightforward</a:t>
            </a:r>
            <a:r>
              <a:rPr/>
              <a:t> </a:t>
            </a:r>
            <a:r>
              <a:rPr/>
              <a:t>approach</a:t>
            </a:r>
            <a:r>
              <a:rPr/>
              <a:t> </a:t>
            </a:r>
            <a:r>
              <a:rPr/>
              <a:t>to</a:t>
            </a:r>
            <a:r>
              <a:rPr/>
              <a:t> </a:t>
            </a:r>
            <a:r>
              <a:rPr/>
              <a:t>establishing</a:t>
            </a:r>
            <a:r>
              <a:rPr/>
              <a:t> </a:t>
            </a:r>
            <a:r>
              <a:rPr/>
              <a:t>validity.</a:t>
            </a:r>
            <a:r>
              <a:rPr/>
              <a:t> </a:t>
            </a:r>
            <a:r>
              <a:rPr/>
              <a:t>You</a:t>
            </a:r>
            <a:r>
              <a:rPr/>
              <a:t> </a:t>
            </a:r>
            <a:r>
              <a:rPr/>
              <a:t>want</a:t>
            </a:r>
            <a:r>
              <a:rPr/>
              <a:t> </a:t>
            </a:r>
            <a:r>
              <a:rPr/>
              <a:t>to</a:t>
            </a:r>
            <a:r>
              <a:rPr/>
              <a:t> </a:t>
            </a:r>
            <a:r>
              <a:rPr/>
              <a:t>see</a:t>
            </a:r>
            <a:r>
              <a:rPr/>
              <a:t> </a:t>
            </a:r>
            <a:r>
              <a:rPr/>
              <a:t>how</a:t>
            </a:r>
            <a:r>
              <a:rPr/>
              <a:t> </a:t>
            </a:r>
            <a:r>
              <a:rPr/>
              <a:t>well</a:t>
            </a:r>
            <a:r>
              <a:rPr/>
              <a:t> </a:t>
            </a:r>
            <a:r>
              <a:rPr/>
              <a:t>your</a:t>
            </a:r>
            <a:r>
              <a:rPr/>
              <a:t> </a:t>
            </a:r>
            <a:r>
              <a:rPr/>
              <a:t>measurement</a:t>
            </a:r>
            <a:r>
              <a:rPr/>
              <a:t> </a:t>
            </a:r>
            <a:r>
              <a:rPr/>
              <a:t>corresponds</a:t>
            </a:r>
            <a:r>
              <a:rPr/>
              <a:t> </a:t>
            </a:r>
            <a:r>
              <a:rPr/>
              <a:t>with</a:t>
            </a:r>
            <a:r>
              <a:rPr/>
              <a:t> </a:t>
            </a:r>
            <a:r>
              <a:rPr/>
              <a:t>what</a:t>
            </a:r>
            <a:r>
              <a:rPr/>
              <a:t> </a:t>
            </a:r>
            <a:r>
              <a:rPr/>
              <a:t>it’s</a:t>
            </a:r>
            <a:r>
              <a:rPr/>
              <a:t> </a:t>
            </a:r>
            <a:r>
              <a:rPr/>
              <a:t>supposed</a:t>
            </a:r>
            <a:r>
              <a:rPr/>
              <a:t> </a:t>
            </a:r>
            <a:r>
              <a:rPr/>
              <a:t>to</a:t>
            </a:r>
            <a:r>
              <a:rPr/>
              <a:t> </a:t>
            </a:r>
            <a:r>
              <a:rPr/>
              <a:t>measure.</a:t>
            </a:r>
            <a:r>
              <a:rPr/>
              <a:t> </a:t>
            </a:r>
            <a:r>
              <a:rPr/>
              <a:t>So</a:t>
            </a:r>
            <a:r>
              <a:rPr/>
              <a:t> </a:t>
            </a:r>
            <a:r>
              <a:rPr/>
              <a:t>include</a:t>
            </a:r>
            <a:r>
              <a:rPr/>
              <a:t> </a:t>
            </a:r>
            <a:r>
              <a:rPr/>
              <a:t>what</a:t>
            </a:r>
            <a:r>
              <a:rPr/>
              <a:t> </a:t>
            </a:r>
            <a:r>
              <a:rPr/>
              <a:t>your</a:t>
            </a:r>
            <a:r>
              <a:rPr/>
              <a:t> </a:t>
            </a:r>
            <a:r>
              <a:rPr/>
              <a:t>supposed</a:t>
            </a:r>
            <a:r>
              <a:rPr/>
              <a:t> </a:t>
            </a:r>
            <a:r>
              <a:rPr/>
              <a:t>to</a:t>
            </a:r>
            <a:r>
              <a:rPr/>
              <a:t> </a:t>
            </a:r>
            <a:r>
              <a:rPr/>
              <a:t>measure</a:t>
            </a:r>
            <a:r>
              <a:rPr/>
              <a:t> </a:t>
            </a:r>
            <a:r>
              <a:rPr/>
              <a:t>and</a:t>
            </a:r>
            <a:r>
              <a:rPr/>
              <a:t> </a:t>
            </a:r>
            <a:r>
              <a:rPr/>
              <a:t>see</a:t>
            </a:r>
            <a:r>
              <a:rPr/>
              <a:t> </a:t>
            </a:r>
            <a:r>
              <a:rPr/>
              <a:t>how</a:t>
            </a:r>
            <a:r>
              <a:rPr/>
              <a:t> </a:t>
            </a:r>
            <a:r>
              <a:rPr/>
              <a:t>strongly</a:t>
            </a:r>
            <a:r>
              <a:rPr/>
              <a:t> </a:t>
            </a:r>
            <a:r>
              <a:rPr/>
              <a:t>it</a:t>
            </a:r>
            <a:r>
              <a:rPr/>
              <a:t> </a:t>
            </a:r>
            <a:r>
              <a:rPr/>
              <a:t>correlates</a:t>
            </a:r>
            <a:r>
              <a:rPr/>
              <a:t> </a:t>
            </a:r>
            <a:r>
              <a:rPr/>
              <a:t>with</a:t>
            </a:r>
            <a:r>
              <a:rPr/>
              <a:t> </a:t>
            </a:r>
            <a:r>
              <a:rPr/>
              <a:t>what</a:t>
            </a:r>
            <a:r>
              <a:rPr/>
              <a:t> </a:t>
            </a:r>
            <a:r>
              <a:rPr/>
              <a:t>you</a:t>
            </a:r>
            <a:r>
              <a:rPr/>
              <a:t> </a:t>
            </a:r>
            <a:r>
              <a:rPr/>
              <a:t>want</a:t>
            </a:r>
            <a:r>
              <a:rPr/>
              <a:t> </a:t>
            </a:r>
            <a:r>
              <a:rPr/>
              <a:t>to</a:t>
            </a:r>
            <a:r>
              <a:rPr/>
              <a:t> </a:t>
            </a:r>
            <a:r>
              <a:rPr/>
              <a:t>measure.</a:t>
            </a:r>
          </a:p>
          <a:p>
            <a:pPr lvl="0" marL="0" indent="0">
              <a:buNone/>
            </a:pPr>
          </a:p>
          <a:p>
            <a:pPr lvl="0" marL="0" indent="0">
              <a:buNone/>
            </a:pPr>
            <a:r>
              <a:rPr/>
              <a:t>This</a:t>
            </a:r>
            <a:r>
              <a:rPr/>
              <a:t> </a:t>
            </a:r>
            <a:r>
              <a:rPr/>
              <a:t>isn’t</a:t>
            </a:r>
            <a:r>
              <a:rPr/>
              <a:t> </a:t>
            </a:r>
            <a:r>
              <a:rPr/>
              <a:t>always</a:t>
            </a:r>
            <a:r>
              <a:rPr/>
              <a:t> </a:t>
            </a:r>
            <a:r>
              <a:rPr/>
              <a:t>possible,</a:t>
            </a:r>
            <a:r>
              <a:rPr/>
              <a:t> </a:t>
            </a:r>
            <a:r>
              <a:rPr/>
              <a:t>of</a:t>
            </a:r>
            <a:r>
              <a:rPr/>
              <a:t> </a:t>
            </a:r>
            <a:r>
              <a:rPr/>
              <a:t>course,</a:t>
            </a:r>
            <a:r>
              <a:rPr/>
              <a:t> </a:t>
            </a:r>
            <a:r>
              <a:rPr/>
              <a:t>but</a:t>
            </a:r>
            <a:r>
              <a:rPr/>
              <a:t> </a:t>
            </a:r>
            <a:r>
              <a:rPr/>
              <a:t>if</a:t>
            </a:r>
            <a:r>
              <a:rPr/>
              <a:t> </a:t>
            </a:r>
            <a:r>
              <a:rPr/>
              <a:t>you</a:t>
            </a:r>
            <a:r>
              <a:rPr/>
              <a:t> </a:t>
            </a:r>
            <a:r>
              <a:rPr/>
              <a:t>can</a:t>
            </a:r>
            <a:r>
              <a:rPr/>
              <a:t> </a:t>
            </a:r>
            <a:r>
              <a:rPr/>
              <a:t>measure</a:t>
            </a:r>
            <a:r>
              <a:rPr/>
              <a:t> </a:t>
            </a:r>
            <a:r>
              <a:rPr/>
              <a:t>truth</a:t>
            </a:r>
            <a:r>
              <a:rPr/>
              <a:t> </a:t>
            </a:r>
            <a:r>
              <a:rPr/>
              <a:t>then</a:t>
            </a:r>
            <a:r>
              <a:rPr/>
              <a:t> </a:t>
            </a:r>
            <a:r>
              <a:rPr/>
              <a:t>go</a:t>
            </a:r>
            <a:r>
              <a:rPr/>
              <a:t> </a:t>
            </a:r>
            <a:r>
              <a:rPr/>
              <a:t>for</a:t>
            </a:r>
            <a:r>
              <a:rPr/>
              <a:t> </a:t>
            </a:r>
            <a:r>
              <a:rPr/>
              <a:t>it!</a:t>
            </a:r>
          </a:p>
          <a:p>
            <a:pPr lvl="0" marL="0" indent="0">
              <a:buNone/>
            </a:pPr>
          </a:p>
          <a:p>
            <a:pPr lvl="0" marL="0" indent="0">
              <a:buNone/>
            </a:pPr>
            <a:r>
              <a:rPr/>
              <a:t>Now,</a:t>
            </a:r>
            <a:r>
              <a:rPr/>
              <a:t> </a:t>
            </a:r>
            <a:r>
              <a:rPr/>
              <a:t>why,</a:t>
            </a:r>
            <a:r>
              <a:rPr/>
              <a:t> </a:t>
            </a:r>
            <a:r>
              <a:rPr/>
              <a:t>might</a:t>
            </a:r>
            <a:r>
              <a:rPr/>
              <a:t> </a:t>
            </a:r>
            <a:r>
              <a:rPr/>
              <a:t>you</a:t>
            </a:r>
            <a:r>
              <a:rPr/>
              <a:t> </a:t>
            </a:r>
            <a:r>
              <a:rPr/>
              <a:t>ask</a:t>
            </a:r>
            <a:r>
              <a:rPr/>
              <a:t> </a:t>
            </a:r>
            <a:r>
              <a:rPr/>
              <a:t>yourself,</a:t>
            </a:r>
            <a:r>
              <a:rPr/>
              <a:t> </a:t>
            </a:r>
            <a:r>
              <a:rPr/>
              <a:t>would</a:t>
            </a:r>
            <a:r>
              <a:rPr/>
              <a:t> </a:t>
            </a:r>
            <a:r>
              <a:rPr/>
              <a:t>you</a:t>
            </a:r>
            <a:r>
              <a:rPr/>
              <a:t> </a:t>
            </a:r>
            <a:r>
              <a:rPr/>
              <a:t>use</a:t>
            </a:r>
            <a:r>
              <a:rPr/>
              <a:t> </a:t>
            </a:r>
            <a:r>
              <a:rPr/>
              <a:t>a</a:t>
            </a:r>
            <a:r>
              <a:rPr/>
              <a:t> </a:t>
            </a:r>
            <a:r>
              <a:rPr/>
              <a:t>measurement</a:t>
            </a:r>
            <a:r>
              <a:rPr/>
              <a:t> </a:t>
            </a:r>
            <a:r>
              <a:rPr/>
              <a:t>that</a:t>
            </a:r>
            <a:r>
              <a:rPr/>
              <a:t> </a:t>
            </a:r>
            <a:r>
              <a:rPr/>
              <a:t>correlates</a:t>
            </a:r>
            <a:r>
              <a:rPr/>
              <a:t> </a:t>
            </a:r>
            <a:r>
              <a:rPr/>
              <a:t>well</a:t>
            </a:r>
            <a:r>
              <a:rPr/>
              <a:t> </a:t>
            </a:r>
            <a:r>
              <a:rPr/>
              <a:t>with</a:t>
            </a:r>
            <a:r>
              <a:rPr/>
              <a:t> </a:t>
            </a:r>
            <a:r>
              <a:rPr/>
              <a:t>truth</a:t>
            </a:r>
            <a:r>
              <a:rPr/>
              <a:t> </a:t>
            </a:r>
            <a:r>
              <a:rPr/>
              <a:t>when</a:t>
            </a:r>
            <a:r>
              <a:rPr/>
              <a:t> </a:t>
            </a:r>
            <a:r>
              <a:rPr/>
              <a:t>you</a:t>
            </a:r>
            <a:r>
              <a:rPr/>
              <a:t> </a:t>
            </a:r>
            <a:r>
              <a:rPr/>
              <a:t>can</a:t>
            </a:r>
            <a:r>
              <a:rPr/>
              <a:t> </a:t>
            </a:r>
            <a:r>
              <a:rPr/>
              <a:t>measure</a:t>
            </a:r>
            <a:r>
              <a:rPr/>
              <a:t> </a:t>
            </a:r>
            <a:r>
              <a:rPr/>
              <a:t>truth</a:t>
            </a:r>
            <a:r>
              <a:rPr/>
              <a:t> </a:t>
            </a:r>
            <a:r>
              <a:rPr/>
              <a:t>directly?</a:t>
            </a:r>
            <a:r>
              <a:rPr/>
              <a:t> </a:t>
            </a:r>
            <a:r>
              <a:rPr/>
              <a:t>It</a:t>
            </a:r>
            <a:r>
              <a:rPr/>
              <a:t> </a:t>
            </a:r>
            <a:r>
              <a:rPr/>
              <a:t>probably</a:t>
            </a:r>
            <a:r>
              <a:rPr/>
              <a:t> </a:t>
            </a:r>
            <a:r>
              <a:rPr/>
              <a:t>has</a:t>
            </a:r>
            <a:r>
              <a:rPr/>
              <a:t> </a:t>
            </a:r>
            <a:r>
              <a:rPr/>
              <a:t>something</a:t>
            </a:r>
            <a:r>
              <a:rPr/>
              <a:t> </a:t>
            </a:r>
            <a:r>
              <a:rPr/>
              <a:t>to</a:t>
            </a:r>
            <a:r>
              <a:rPr/>
              <a:t> </a:t>
            </a:r>
            <a:r>
              <a:rPr/>
              <a:t>do</a:t>
            </a:r>
            <a:r>
              <a:rPr/>
              <a:t> </a:t>
            </a:r>
            <a:r>
              <a:rPr/>
              <a:t>with</a:t>
            </a:r>
            <a:r>
              <a:rPr/>
              <a:t> </a:t>
            </a:r>
            <a:r>
              <a:rPr/>
              <a:t>time</a:t>
            </a:r>
            <a:r>
              <a:rPr/>
              <a:t> </a:t>
            </a:r>
            <a:r>
              <a:rPr/>
              <a:t>or</a:t>
            </a:r>
            <a:r>
              <a:rPr/>
              <a:t> </a:t>
            </a:r>
            <a:r>
              <a:rPr/>
              <a:t>money.</a:t>
            </a:r>
            <a:r>
              <a:rPr/>
              <a:t> </a:t>
            </a:r>
            <a:r>
              <a:rPr/>
              <a:t>You</a:t>
            </a:r>
            <a:r>
              <a:rPr/>
              <a:t> </a:t>
            </a:r>
            <a:r>
              <a:rPr/>
              <a:t>can</a:t>
            </a:r>
            <a:r>
              <a:rPr/>
              <a:t> </a:t>
            </a:r>
            <a:r>
              <a:rPr/>
              <a:t>measure</a:t>
            </a:r>
            <a:r>
              <a:rPr/>
              <a:t> </a:t>
            </a:r>
            <a:r>
              <a:rPr/>
              <a:t>the</a:t>
            </a:r>
            <a:r>
              <a:rPr/>
              <a:t> </a:t>
            </a:r>
            <a:r>
              <a:rPr/>
              <a:t>truth</a:t>
            </a:r>
            <a:r>
              <a:rPr/>
              <a:t> </a:t>
            </a:r>
            <a:r>
              <a:rPr/>
              <a:t>but</a:t>
            </a:r>
            <a:r>
              <a:rPr/>
              <a:t> </a:t>
            </a:r>
            <a:r>
              <a:rPr/>
              <a:t>it</a:t>
            </a:r>
            <a:r>
              <a:rPr/>
              <a:t> </a:t>
            </a:r>
            <a:r>
              <a:rPr/>
              <a:t>costs</a:t>
            </a:r>
            <a:r>
              <a:rPr/>
              <a:t> </a:t>
            </a:r>
            <a:r>
              <a:rPr/>
              <a:t>too</a:t>
            </a:r>
            <a:r>
              <a:rPr/>
              <a:t> </a:t>
            </a:r>
            <a:r>
              <a:rPr/>
              <a:t>much</a:t>
            </a:r>
            <a:r>
              <a:rPr/>
              <a:t> </a:t>
            </a:r>
            <a:r>
              <a:rPr/>
              <a:t>to</a:t>
            </a:r>
            <a:r>
              <a:rPr/>
              <a:t> </a:t>
            </a:r>
            <a:r>
              <a:rPr/>
              <a:t>do</a:t>
            </a:r>
            <a:r>
              <a:rPr/>
              <a:t> </a:t>
            </a:r>
            <a:r>
              <a:rPr/>
              <a:t>it</a:t>
            </a:r>
            <a:r>
              <a:rPr/>
              <a:t> </a:t>
            </a:r>
            <a:r>
              <a:rPr/>
              <a:t>in</a:t>
            </a:r>
            <a:r>
              <a:rPr/>
              <a:t> </a:t>
            </a:r>
            <a:r>
              <a:rPr/>
              <a:t>a</a:t>
            </a:r>
            <a:r>
              <a:rPr/>
              <a:t> </a:t>
            </a:r>
            <a:r>
              <a:rPr/>
              <a:t>big</a:t>
            </a:r>
            <a:r>
              <a:rPr/>
              <a:t> </a:t>
            </a:r>
            <a:r>
              <a:rPr/>
              <a:t>study.</a:t>
            </a:r>
            <a:r>
              <a:rPr/>
              <a:t> </a:t>
            </a:r>
            <a:r>
              <a:rPr/>
              <a:t>Or</a:t>
            </a:r>
            <a:r>
              <a:rPr/>
              <a:t> </a:t>
            </a:r>
            <a:r>
              <a:rPr/>
              <a:t>it</a:t>
            </a:r>
            <a:r>
              <a:rPr/>
              <a:t> </a:t>
            </a:r>
            <a:r>
              <a:rPr/>
              <a:t>takes</a:t>
            </a:r>
            <a:r>
              <a:rPr/>
              <a:t> </a:t>
            </a:r>
            <a:r>
              <a:rPr/>
              <a:t>way</a:t>
            </a:r>
            <a:r>
              <a:rPr/>
              <a:t> </a:t>
            </a:r>
            <a:r>
              <a:rPr/>
              <a:t>too</a:t>
            </a:r>
            <a:r>
              <a:rPr/>
              <a:t> </a:t>
            </a:r>
            <a:r>
              <a:rPr/>
              <a:t>long.</a:t>
            </a:r>
            <a:r>
              <a:rPr/>
              <a:t> </a:t>
            </a:r>
            <a:r>
              <a:rPr/>
              <a:t>So</a:t>
            </a:r>
            <a:r>
              <a:rPr/>
              <a:t> </a:t>
            </a:r>
            <a:r>
              <a:rPr/>
              <a:t>you</a:t>
            </a:r>
            <a:r>
              <a:rPr/>
              <a:t> </a:t>
            </a:r>
            <a:r>
              <a:rPr/>
              <a:t>run</a:t>
            </a:r>
            <a:r>
              <a:rPr/>
              <a:t> </a:t>
            </a:r>
            <a:r>
              <a:rPr/>
              <a:t>a</a:t>
            </a:r>
            <a:r>
              <a:rPr/>
              <a:t> </a:t>
            </a:r>
            <a:r>
              <a:rPr/>
              <a:t>smaller</a:t>
            </a:r>
            <a:r>
              <a:rPr/>
              <a:t> </a:t>
            </a:r>
            <a:r>
              <a:rPr/>
              <a:t>study</a:t>
            </a:r>
            <a:r>
              <a:rPr/>
              <a:t> </a:t>
            </a:r>
            <a:r>
              <a:rPr/>
              <a:t>where</a:t>
            </a:r>
            <a:r>
              <a:rPr/>
              <a:t> </a:t>
            </a:r>
            <a:r>
              <a:rPr/>
              <a:t>you</a:t>
            </a:r>
            <a:r>
              <a:rPr/>
              <a:t> </a:t>
            </a:r>
            <a:r>
              <a:rPr/>
              <a:t>measure</a:t>
            </a:r>
            <a:r>
              <a:rPr/>
              <a:t> </a:t>
            </a:r>
            <a:r>
              <a:rPr/>
              <a:t>truth,</a:t>
            </a:r>
            <a:r>
              <a:rPr/>
              <a:t> </a:t>
            </a:r>
            <a:r>
              <a:rPr/>
              <a:t>show</a:t>
            </a:r>
            <a:r>
              <a:rPr/>
              <a:t> </a:t>
            </a:r>
            <a:r>
              <a:rPr/>
              <a:t>that</a:t>
            </a:r>
            <a:r>
              <a:rPr/>
              <a:t> </a:t>
            </a:r>
            <a:r>
              <a:rPr/>
              <a:t>your</a:t>
            </a:r>
            <a:r>
              <a:rPr/>
              <a:t> </a:t>
            </a:r>
            <a:r>
              <a:rPr/>
              <a:t>cheaper</a:t>
            </a:r>
            <a:r>
              <a:rPr/>
              <a:t> </a:t>
            </a:r>
            <a:r>
              <a:rPr/>
              <a:t>and</a:t>
            </a:r>
            <a:r>
              <a:rPr/>
              <a:t> </a:t>
            </a:r>
            <a:r>
              <a:rPr/>
              <a:t>faster</a:t>
            </a:r>
            <a:r>
              <a:rPr/>
              <a:t> </a:t>
            </a:r>
            <a:r>
              <a:rPr/>
              <a:t>measurement</a:t>
            </a:r>
            <a:r>
              <a:rPr/>
              <a:t> </a:t>
            </a:r>
            <a:r>
              <a:rPr/>
              <a:t>correlates</a:t>
            </a:r>
            <a:r>
              <a:rPr/>
              <a:t> </a:t>
            </a:r>
            <a:r>
              <a:rPr/>
              <a:t>well</a:t>
            </a:r>
            <a:r>
              <a:rPr/>
              <a:t> </a:t>
            </a:r>
            <a:r>
              <a:rPr/>
              <a:t>with</a:t>
            </a:r>
            <a:r>
              <a:rPr/>
              <a:t> </a:t>
            </a:r>
            <a:r>
              <a:rPr/>
              <a:t>the</a:t>
            </a:r>
            <a:r>
              <a:rPr/>
              <a:t> </a:t>
            </a:r>
            <a:r>
              <a:rPr/>
              <a:t>truth,</a:t>
            </a:r>
            <a:r>
              <a:rPr/>
              <a:t> </a:t>
            </a:r>
            <a:r>
              <a:rPr/>
              <a:t>and</a:t>
            </a:r>
            <a:r>
              <a:rPr/>
              <a:t> </a:t>
            </a:r>
            <a:r>
              <a:rPr/>
              <a:t>then</a:t>
            </a:r>
            <a:r>
              <a:rPr/>
              <a:t> </a:t>
            </a:r>
            <a:r>
              <a:rPr/>
              <a:t>you</a:t>
            </a:r>
            <a:r>
              <a:rPr/>
              <a:t> </a:t>
            </a:r>
            <a:r>
              <a:rPr/>
              <a:t>can</a:t>
            </a:r>
            <a:r>
              <a:rPr/>
              <a:t> </a:t>
            </a:r>
            <a:r>
              <a:rPr/>
              <a:t>save</a:t>
            </a:r>
            <a:r>
              <a:rPr/>
              <a:t> </a:t>
            </a:r>
            <a:r>
              <a:rPr/>
              <a:t>a</a:t>
            </a:r>
            <a:r>
              <a:rPr/>
              <a:t> </a:t>
            </a:r>
            <a:r>
              <a:rPr/>
              <a:t>whole</a:t>
            </a:r>
            <a:r>
              <a:rPr/>
              <a:t> </a:t>
            </a:r>
            <a:r>
              <a:rPr/>
              <a:t>bunch</a:t>
            </a:r>
            <a:r>
              <a:rPr/>
              <a:t> </a:t>
            </a:r>
            <a:r>
              <a:rPr/>
              <a:t>of</a:t>
            </a:r>
            <a:r>
              <a:rPr/>
              <a:t> </a:t>
            </a:r>
            <a:r>
              <a:rPr/>
              <a:t>time</a:t>
            </a:r>
            <a:r>
              <a:rPr/>
              <a:t> </a:t>
            </a:r>
            <a:r>
              <a:rPr/>
              <a:t>and</a:t>
            </a:r>
            <a:r>
              <a:rPr/>
              <a:t> </a:t>
            </a:r>
            <a:r>
              <a:rPr/>
              <a:t>money</a:t>
            </a:r>
            <a:r>
              <a:rPr/>
              <a:t> </a:t>
            </a:r>
            <a:r>
              <a:rPr/>
              <a:t>in</a:t>
            </a:r>
            <a:r>
              <a:rPr/>
              <a:t> </a:t>
            </a:r>
            <a:r>
              <a:rPr/>
              <a:t>the</a:t>
            </a:r>
            <a:r>
              <a:rPr/>
              <a:t> </a:t>
            </a:r>
            <a:r>
              <a:rPr/>
              <a:t>big</a:t>
            </a:r>
            <a:r>
              <a:rPr/>
              <a:t> </a:t>
            </a:r>
            <a:r>
              <a:rPr/>
              <a:t>study.</a:t>
            </a:r>
          </a:p>
          <a:p>
            <a:pPr lvl="0" marL="0" indent="0">
              <a:buNone/>
            </a:pPr>
          </a:p>
          <a:p>
            <a:pPr lvl="0" marL="0" indent="0">
              <a:buNone/>
            </a:pPr>
            <a:r>
              <a:rPr/>
              <a:t>Your</a:t>
            </a:r>
            <a:r>
              <a:rPr/>
              <a:t> </a:t>
            </a:r>
            <a:r>
              <a:rPr/>
              <a:t>evidence</a:t>
            </a:r>
            <a:r>
              <a:rPr/>
              <a:t> </a:t>
            </a:r>
            <a:r>
              <a:rPr/>
              <a:t>for</a:t>
            </a:r>
            <a:r>
              <a:rPr/>
              <a:t> </a:t>
            </a:r>
            <a:r>
              <a:rPr/>
              <a:t>validity</a:t>
            </a:r>
            <a:r>
              <a:rPr/>
              <a:t> </a:t>
            </a:r>
            <a:r>
              <a:rPr/>
              <a:t>is</a:t>
            </a:r>
            <a:r>
              <a:rPr/>
              <a:t> </a:t>
            </a:r>
            <a:r>
              <a:rPr/>
              <a:t>predictive</a:t>
            </a:r>
            <a:r>
              <a:rPr/>
              <a:t> </a:t>
            </a:r>
            <a:r>
              <a:rPr/>
              <a:t>evidence</a:t>
            </a:r>
            <a:r>
              <a:rPr/>
              <a:t> </a:t>
            </a:r>
            <a:r>
              <a:rPr/>
              <a:t>if</a:t>
            </a:r>
            <a:r>
              <a:rPr/>
              <a:t> </a:t>
            </a:r>
            <a:r>
              <a:rPr/>
              <a:t>the</a:t>
            </a:r>
            <a:r>
              <a:rPr/>
              <a:t> </a:t>
            </a:r>
            <a:r>
              <a:rPr/>
              <a:t>truth</a:t>
            </a:r>
            <a:r>
              <a:rPr/>
              <a:t> </a:t>
            </a:r>
            <a:r>
              <a:rPr/>
              <a:t>represents</a:t>
            </a:r>
            <a:r>
              <a:rPr/>
              <a:t> </a:t>
            </a:r>
            <a:r>
              <a:rPr/>
              <a:t>something</a:t>
            </a:r>
            <a:r>
              <a:rPr/>
              <a:t> </a:t>
            </a:r>
            <a:r>
              <a:rPr/>
              <a:t>that</a:t>
            </a:r>
            <a:r>
              <a:rPr/>
              <a:t> </a:t>
            </a:r>
            <a:r>
              <a:rPr/>
              <a:t>occurs</a:t>
            </a:r>
            <a:r>
              <a:rPr/>
              <a:t> </a:t>
            </a:r>
            <a:r>
              <a:rPr/>
              <a:t>in</a:t>
            </a:r>
            <a:r>
              <a:rPr/>
              <a:t> </a:t>
            </a:r>
            <a:r>
              <a:rPr/>
              <a:t>the</a:t>
            </a:r>
            <a:r>
              <a:rPr/>
              <a:t> </a:t>
            </a:r>
            <a:r>
              <a:rPr/>
              <a:t>future,</a:t>
            </a:r>
            <a:r>
              <a:rPr/>
              <a:t> </a:t>
            </a:r>
            <a:r>
              <a:rPr/>
              <a:t>meaning</a:t>
            </a:r>
            <a:r>
              <a:rPr/>
              <a:t> </a:t>
            </a:r>
            <a:r>
              <a:rPr/>
              <a:t>after</a:t>
            </a:r>
            <a:r>
              <a:rPr/>
              <a:t> </a:t>
            </a:r>
            <a:r>
              <a:rPr/>
              <a:t>your</a:t>
            </a:r>
            <a:r>
              <a:rPr/>
              <a:t> </a:t>
            </a:r>
            <a:r>
              <a:rPr/>
              <a:t>measurement</a:t>
            </a:r>
            <a:r>
              <a:rPr/>
              <a:t> </a:t>
            </a:r>
            <a:r>
              <a:rPr/>
              <a:t>is</a:t>
            </a:r>
            <a:r>
              <a:rPr/>
              <a:t> </a:t>
            </a:r>
            <a:r>
              <a:rPr/>
              <a:t>taken.</a:t>
            </a:r>
            <a:r>
              <a:rPr/>
              <a:t> </a:t>
            </a:r>
            <a:r>
              <a:rPr/>
              <a:t>In</a:t>
            </a:r>
            <a:r>
              <a:rPr/>
              <a:t> </a:t>
            </a:r>
            <a:r>
              <a:rPr/>
              <a:t>the</a:t>
            </a:r>
            <a:r>
              <a:rPr/>
              <a:t> </a:t>
            </a:r>
            <a:r>
              <a:rPr/>
              <a:t>big</a:t>
            </a:r>
            <a:r>
              <a:rPr/>
              <a:t> </a:t>
            </a:r>
            <a:r>
              <a:rPr/>
              <a:t>study,</a:t>
            </a:r>
            <a:r>
              <a:rPr/>
              <a:t> </a:t>
            </a:r>
            <a:r>
              <a:rPr/>
              <a:t>you</a:t>
            </a:r>
            <a:r>
              <a:rPr/>
              <a:t> </a:t>
            </a:r>
            <a:r>
              <a:rPr/>
              <a:t>can’t</a:t>
            </a:r>
            <a:r>
              <a:rPr/>
              <a:t> </a:t>
            </a:r>
            <a:r>
              <a:rPr/>
              <a:t>wait</a:t>
            </a:r>
            <a:r>
              <a:rPr/>
              <a:t> </a:t>
            </a:r>
            <a:r>
              <a:rPr/>
              <a:t>around</a:t>
            </a:r>
            <a:r>
              <a:rPr/>
              <a:t> </a:t>
            </a:r>
            <a:r>
              <a:rPr/>
              <a:t>and</a:t>
            </a:r>
            <a:r>
              <a:rPr/>
              <a:t> </a:t>
            </a:r>
            <a:r>
              <a:rPr/>
              <a:t>wait</a:t>
            </a:r>
            <a:r>
              <a:rPr/>
              <a:t> </a:t>
            </a:r>
            <a:r>
              <a:rPr/>
              <a:t>for</a:t>
            </a:r>
            <a:r>
              <a:rPr/>
              <a:t> </a:t>
            </a:r>
            <a:r>
              <a:rPr/>
              <a:t>the</a:t>
            </a:r>
            <a:r>
              <a:rPr/>
              <a:t> </a:t>
            </a:r>
            <a:r>
              <a:rPr/>
              <a:t>truth</a:t>
            </a:r>
            <a:r>
              <a:rPr/>
              <a:t> </a:t>
            </a:r>
            <a:r>
              <a:rPr/>
              <a:t>to</a:t>
            </a:r>
            <a:r>
              <a:rPr/>
              <a:t> </a:t>
            </a:r>
            <a:r>
              <a:rPr/>
              <a:t>reveal</a:t>
            </a:r>
            <a:r>
              <a:rPr/>
              <a:t> </a:t>
            </a:r>
            <a:r>
              <a:rPr/>
              <a:t>itself.</a:t>
            </a:r>
            <a:r>
              <a:rPr/>
              <a:t> </a:t>
            </a:r>
            <a:r>
              <a:rPr/>
              <a:t>But</a:t>
            </a:r>
            <a:r>
              <a:rPr/>
              <a:t> </a:t>
            </a:r>
            <a:r>
              <a:rPr/>
              <a:t>in</a:t>
            </a:r>
            <a:r>
              <a:rPr/>
              <a:t> </a:t>
            </a:r>
            <a:r>
              <a:rPr/>
              <a:t>a</a:t>
            </a:r>
            <a:r>
              <a:rPr/>
              <a:t> </a:t>
            </a:r>
            <a:r>
              <a:rPr/>
              <a:t>smaller</a:t>
            </a:r>
            <a:r>
              <a:rPr/>
              <a:t> </a:t>
            </a:r>
            <a:r>
              <a:rPr/>
              <a:t>study,</a:t>
            </a:r>
            <a:r>
              <a:rPr/>
              <a:t> </a:t>
            </a:r>
            <a:r>
              <a:rPr/>
              <a:t>you</a:t>
            </a:r>
            <a:r>
              <a:rPr/>
              <a:t> </a:t>
            </a:r>
            <a:r>
              <a:rPr/>
              <a:t>might</a:t>
            </a:r>
            <a:r>
              <a:rPr/>
              <a:t> </a:t>
            </a:r>
            <a:r>
              <a:rPr/>
              <a:t>have</a:t>
            </a:r>
            <a:r>
              <a:rPr/>
              <a:t> </a:t>
            </a:r>
            <a:r>
              <a:rPr/>
              <a:t>that</a:t>
            </a:r>
            <a:r>
              <a:rPr/>
              <a:t> </a:t>
            </a:r>
            <a:r>
              <a:rPr/>
              <a:t>luxury.</a:t>
            </a:r>
          </a:p>
          <a:p>
            <a:pPr lvl="0" marL="0" indent="0">
              <a:buNone/>
            </a:pPr>
          </a:p>
          <a:p>
            <a:pPr lvl="0" marL="0" indent="0">
              <a:buNone/>
            </a:pPr>
            <a:r>
              <a:rPr/>
              <a:t>It’s</a:t>
            </a:r>
            <a:r>
              <a:rPr/>
              <a:t> </a:t>
            </a:r>
            <a:r>
              <a:rPr/>
              <a:t>important</a:t>
            </a:r>
            <a:r>
              <a:rPr/>
              <a:t> </a:t>
            </a:r>
            <a:r>
              <a:rPr/>
              <a:t>in</a:t>
            </a:r>
            <a:r>
              <a:rPr/>
              <a:t> </a:t>
            </a:r>
            <a:r>
              <a:rPr/>
              <a:t>using</a:t>
            </a:r>
            <a:r>
              <a:rPr/>
              <a:t> </a:t>
            </a:r>
            <a:r>
              <a:rPr/>
              <a:t>predictive</a:t>
            </a:r>
            <a:r>
              <a:rPr/>
              <a:t> </a:t>
            </a:r>
            <a:r>
              <a:rPr/>
              <a:t>evidence</a:t>
            </a:r>
            <a:r>
              <a:rPr/>
              <a:t> </a:t>
            </a:r>
            <a:r>
              <a:rPr/>
              <a:t>that</a:t>
            </a:r>
            <a:r>
              <a:rPr/>
              <a:t> </a:t>
            </a:r>
            <a:r>
              <a:rPr/>
              <a:t>you</a:t>
            </a:r>
            <a:r>
              <a:rPr/>
              <a:t> </a:t>
            </a:r>
            <a:r>
              <a:rPr/>
              <a:t>don’t</a:t>
            </a:r>
            <a:r>
              <a:rPr/>
              <a:t> </a:t>
            </a:r>
            <a:r>
              <a:rPr/>
              <a:t>have</a:t>
            </a:r>
            <a:r>
              <a:rPr/>
              <a:t> </a:t>
            </a:r>
            <a:r>
              <a:rPr/>
              <a:t>dropouts,</a:t>
            </a:r>
            <a:r>
              <a:rPr/>
              <a:t> </a:t>
            </a:r>
            <a:r>
              <a:rPr/>
              <a:t>especially</a:t>
            </a:r>
            <a:r>
              <a:rPr/>
              <a:t> </a:t>
            </a:r>
            <a:r>
              <a:rPr/>
              <a:t>if</a:t>
            </a:r>
            <a:r>
              <a:rPr/>
              <a:t> </a:t>
            </a:r>
            <a:r>
              <a:rPr/>
              <a:t>those</a:t>
            </a:r>
            <a:r>
              <a:rPr/>
              <a:t> </a:t>
            </a:r>
            <a:r>
              <a:rPr/>
              <a:t>dropouts</a:t>
            </a:r>
            <a:r>
              <a:rPr/>
              <a:t> </a:t>
            </a:r>
            <a:r>
              <a:rPr/>
              <a:t>tend</a:t>
            </a:r>
            <a:r>
              <a:rPr/>
              <a:t> </a:t>
            </a:r>
            <a:r>
              <a:rPr/>
              <a:t>to</a:t>
            </a:r>
            <a:r>
              <a:rPr/>
              <a:t> </a:t>
            </a:r>
            <a:r>
              <a:rPr/>
              <a:t>differ</a:t>
            </a:r>
            <a:r>
              <a:rPr/>
              <a:t> </a:t>
            </a:r>
            <a:r>
              <a:rPr/>
              <a:t>from</a:t>
            </a:r>
            <a:r>
              <a:rPr/>
              <a:t> </a:t>
            </a:r>
            <a:r>
              <a:rPr/>
              <a:t>those</a:t>
            </a:r>
            <a:r>
              <a:rPr/>
              <a:t> </a:t>
            </a:r>
            <a:r>
              <a:rPr/>
              <a:t>who</a:t>
            </a:r>
            <a:r>
              <a:rPr/>
              <a:t> </a:t>
            </a:r>
            <a:r>
              <a:rPr/>
              <a:t>do</a:t>
            </a:r>
            <a:r>
              <a:rPr/>
              <a:t> </a:t>
            </a:r>
            <a:r>
              <a:rPr/>
              <a:t>provide</a:t>
            </a:r>
            <a:r>
              <a:rPr/>
              <a:t> </a:t>
            </a:r>
            <a:r>
              <a:rPr/>
              <a:t>you</a:t>
            </a:r>
            <a:r>
              <a:rPr/>
              <a:t> </a:t>
            </a:r>
            <a:r>
              <a:rPr/>
              <a:t>with</a:t>
            </a:r>
            <a:r>
              <a:rPr/>
              <a:t> </a:t>
            </a:r>
            <a:r>
              <a:rPr/>
              <a:t>data.</a:t>
            </a:r>
          </a:p>
          <a:p>
            <a:pPr lvl="0" marL="0" indent="0">
              <a:buNone/>
            </a:pPr>
          </a:p>
          <a:p>
            <a:pPr lvl="0" marL="0" indent="0">
              <a:buNone/>
            </a:pPr>
            <a:r>
              <a:rPr/>
              <a:t>Your</a:t>
            </a:r>
            <a:r>
              <a:rPr/>
              <a:t> </a:t>
            </a:r>
            <a:r>
              <a:rPr/>
              <a:t>book</a:t>
            </a:r>
            <a:r>
              <a:rPr/>
              <a:t> </a:t>
            </a:r>
            <a:r>
              <a:rPr/>
              <a:t>offers</a:t>
            </a:r>
            <a:r>
              <a:rPr/>
              <a:t> </a:t>
            </a:r>
            <a:r>
              <a:rPr/>
              <a:t>an</a:t>
            </a:r>
            <a:r>
              <a:rPr/>
              <a:t> </a:t>
            </a:r>
            <a:r>
              <a:rPr/>
              <a:t>interesting</a:t>
            </a:r>
            <a:r>
              <a:rPr/>
              <a:t> </a:t>
            </a:r>
            <a:r>
              <a:rPr/>
              <a:t>example</a:t>
            </a:r>
            <a:r>
              <a:rPr/>
              <a:t> </a:t>
            </a:r>
            <a:r>
              <a:rPr/>
              <a:t>of</a:t>
            </a:r>
            <a:r>
              <a:rPr/>
              <a:t> </a:t>
            </a:r>
            <a:r>
              <a:rPr/>
              <a:t>this</a:t>
            </a:r>
            <a:r>
              <a:rPr/>
              <a:t> </a:t>
            </a:r>
            <a:r>
              <a:rPr/>
              <a:t>with</a:t>
            </a:r>
            <a:r>
              <a:rPr/>
              <a:t> </a:t>
            </a:r>
            <a:r>
              <a:rPr/>
              <a:t>standardized</a:t>
            </a:r>
            <a:r>
              <a:rPr/>
              <a:t> </a:t>
            </a:r>
            <a:r>
              <a:rPr/>
              <a:t>testing</a:t>
            </a:r>
            <a:r>
              <a:rPr/>
              <a:t> </a:t>
            </a:r>
            <a:r>
              <a:rPr/>
              <a:t>for</a:t>
            </a:r>
            <a:r>
              <a:rPr/>
              <a:t> </a:t>
            </a:r>
            <a:r>
              <a:rPr/>
              <a:t>college</a:t>
            </a:r>
            <a:r>
              <a:rPr/>
              <a:t> </a:t>
            </a:r>
            <a:r>
              <a:rPr/>
              <a:t>admission.</a:t>
            </a:r>
            <a:r>
              <a:rPr/>
              <a:t> </a:t>
            </a:r>
            <a:r>
              <a:rPr/>
              <a:t>A</a:t>
            </a:r>
            <a:r>
              <a:rPr/>
              <a:t> </a:t>
            </a:r>
            <a:r>
              <a:rPr/>
              <a:t>school</a:t>
            </a:r>
            <a:r>
              <a:rPr/>
              <a:t> </a:t>
            </a:r>
            <a:r>
              <a:rPr/>
              <a:t>might</a:t>
            </a:r>
            <a:r>
              <a:rPr/>
              <a:t> </a:t>
            </a:r>
            <a:r>
              <a:rPr/>
              <a:t>want</a:t>
            </a:r>
            <a:r>
              <a:rPr/>
              <a:t> </a:t>
            </a:r>
            <a:r>
              <a:rPr/>
              <a:t>to</a:t>
            </a:r>
            <a:r>
              <a:rPr/>
              <a:t> </a:t>
            </a:r>
            <a:r>
              <a:rPr/>
              <a:t>correlate</a:t>
            </a:r>
            <a:r>
              <a:rPr/>
              <a:t> </a:t>
            </a:r>
            <a:r>
              <a:rPr/>
              <a:t>an</a:t>
            </a:r>
            <a:r>
              <a:rPr/>
              <a:t> </a:t>
            </a:r>
            <a:r>
              <a:rPr/>
              <a:t>SAT</a:t>
            </a:r>
            <a:r>
              <a:rPr/>
              <a:t> </a:t>
            </a:r>
            <a:r>
              <a:rPr/>
              <a:t>score,</a:t>
            </a:r>
            <a:r>
              <a:rPr/>
              <a:t> </a:t>
            </a:r>
            <a:r>
              <a:rPr/>
              <a:t>for</a:t>
            </a:r>
            <a:r>
              <a:rPr/>
              <a:t> </a:t>
            </a:r>
            <a:r>
              <a:rPr/>
              <a:t>example,</a:t>
            </a:r>
            <a:r>
              <a:rPr/>
              <a:t> </a:t>
            </a:r>
            <a:r>
              <a:rPr/>
              <a:t>with</a:t>
            </a:r>
            <a:r>
              <a:rPr/>
              <a:t> </a:t>
            </a:r>
            <a:r>
              <a:rPr/>
              <a:t>the</a:t>
            </a:r>
            <a:r>
              <a:rPr/>
              <a:t> </a:t>
            </a:r>
            <a:r>
              <a:rPr/>
              <a:t>grades</a:t>
            </a:r>
            <a:r>
              <a:rPr/>
              <a:t> </a:t>
            </a:r>
            <a:r>
              <a:rPr/>
              <a:t>that</a:t>
            </a:r>
            <a:r>
              <a:rPr/>
              <a:t> </a:t>
            </a:r>
            <a:r>
              <a:rPr/>
              <a:t>a</a:t>
            </a:r>
            <a:r>
              <a:rPr/>
              <a:t> </a:t>
            </a:r>
            <a:r>
              <a:rPr/>
              <a:t>student</a:t>
            </a:r>
            <a:r>
              <a:rPr/>
              <a:t> </a:t>
            </a:r>
            <a:r>
              <a:rPr/>
              <a:t>gets</a:t>
            </a:r>
            <a:r>
              <a:rPr/>
              <a:t> </a:t>
            </a:r>
            <a:r>
              <a:rPr/>
              <a:t>after</a:t>
            </a:r>
            <a:r>
              <a:rPr/>
              <a:t> </a:t>
            </a:r>
            <a:r>
              <a:rPr/>
              <a:t>one</a:t>
            </a:r>
            <a:r>
              <a:rPr/>
              <a:t> </a:t>
            </a:r>
            <a:r>
              <a:rPr/>
              <a:t>year</a:t>
            </a:r>
            <a:r>
              <a:rPr/>
              <a:t> </a:t>
            </a:r>
            <a:r>
              <a:rPr/>
              <a:t>of</a:t>
            </a:r>
            <a:r>
              <a:rPr/>
              <a:t> </a:t>
            </a:r>
            <a:r>
              <a:rPr/>
              <a:t>college.</a:t>
            </a:r>
            <a:r>
              <a:rPr/>
              <a:t> </a:t>
            </a:r>
            <a:r>
              <a:rPr/>
              <a:t>Easy</a:t>
            </a:r>
            <a:r>
              <a:rPr/>
              <a:t> </a:t>
            </a:r>
            <a:r>
              <a:rPr/>
              <a:t>to</a:t>
            </a:r>
            <a:r>
              <a:rPr/>
              <a:t> </a:t>
            </a:r>
            <a:r>
              <a:rPr/>
              <a:t>do,</a:t>
            </a:r>
            <a:r>
              <a:rPr/>
              <a:t> </a:t>
            </a:r>
            <a:r>
              <a:rPr/>
              <a:t>but</a:t>
            </a:r>
            <a:r>
              <a:rPr/>
              <a:t> </a:t>
            </a:r>
            <a:r>
              <a:rPr/>
              <a:t>think</a:t>
            </a:r>
            <a:r>
              <a:rPr/>
              <a:t> </a:t>
            </a:r>
            <a:r>
              <a:rPr/>
              <a:t>about</a:t>
            </a:r>
            <a:r>
              <a:rPr/>
              <a:t> </a:t>
            </a:r>
            <a:r>
              <a:rPr/>
              <a:t>the</a:t>
            </a:r>
            <a:r>
              <a:rPr/>
              <a:t> </a:t>
            </a:r>
            <a:r>
              <a:rPr/>
              <a:t>dropouts.</a:t>
            </a:r>
            <a:r>
              <a:rPr/>
              <a:t> </a:t>
            </a:r>
            <a:r>
              <a:rPr/>
              <a:t>A</a:t>
            </a:r>
            <a:r>
              <a:rPr/>
              <a:t> </a:t>
            </a:r>
            <a:r>
              <a:rPr/>
              <a:t>college,</a:t>
            </a:r>
            <a:r>
              <a:rPr/>
              <a:t> </a:t>
            </a:r>
            <a:r>
              <a:rPr/>
              <a:t>for</a:t>
            </a:r>
            <a:r>
              <a:rPr/>
              <a:t> </a:t>
            </a:r>
            <a:r>
              <a:rPr/>
              <a:t>the</a:t>
            </a:r>
            <a:r>
              <a:rPr/>
              <a:t> </a:t>
            </a:r>
            <a:r>
              <a:rPr/>
              <a:t>most</a:t>
            </a:r>
            <a:r>
              <a:rPr/>
              <a:t> </a:t>
            </a:r>
            <a:r>
              <a:rPr/>
              <a:t>part,</a:t>
            </a:r>
            <a:r>
              <a:rPr/>
              <a:t> </a:t>
            </a:r>
            <a:r>
              <a:rPr/>
              <a:t>is</a:t>
            </a:r>
            <a:r>
              <a:rPr/>
              <a:t> </a:t>
            </a:r>
            <a:r>
              <a:rPr/>
              <a:t>going</a:t>
            </a:r>
            <a:r>
              <a:rPr/>
              <a:t> </a:t>
            </a:r>
            <a:r>
              <a:rPr/>
              <a:t>to</a:t>
            </a:r>
            <a:r>
              <a:rPr/>
              <a:t> </a:t>
            </a:r>
            <a:r>
              <a:rPr/>
              <a:t>admit</a:t>
            </a:r>
            <a:r>
              <a:rPr/>
              <a:t> </a:t>
            </a:r>
            <a:r>
              <a:rPr/>
              <a:t>only</a:t>
            </a:r>
            <a:r>
              <a:rPr/>
              <a:t> </a:t>
            </a:r>
            <a:r>
              <a:rPr/>
              <a:t>those</a:t>
            </a:r>
            <a:r>
              <a:rPr/>
              <a:t> </a:t>
            </a:r>
            <a:r>
              <a:rPr/>
              <a:t>people</a:t>
            </a:r>
            <a:r>
              <a:rPr/>
              <a:t> </a:t>
            </a:r>
            <a:r>
              <a:rPr/>
              <a:t>who</a:t>
            </a:r>
            <a:r>
              <a:rPr/>
              <a:t> </a:t>
            </a:r>
            <a:r>
              <a:rPr/>
              <a:t>score</a:t>
            </a:r>
            <a:r>
              <a:rPr/>
              <a:t> </a:t>
            </a:r>
            <a:r>
              <a:rPr/>
              <a:t>above</a:t>
            </a:r>
            <a:r>
              <a:rPr/>
              <a:t> </a:t>
            </a:r>
            <a:r>
              <a:rPr/>
              <a:t>a</a:t>
            </a:r>
            <a:r>
              <a:rPr/>
              <a:t> </a:t>
            </a:r>
            <a:r>
              <a:rPr/>
              <a:t>cutoff</a:t>
            </a:r>
            <a:r>
              <a:rPr/>
              <a:t> </a:t>
            </a:r>
            <a:r>
              <a:rPr/>
              <a:t>for</a:t>
            </a:r>
            <a:r>
              <a:rPr/>
              <a:t> </a:t>
            </a:r>
            <a:r>
              <a:rPr/>
              <a:t>the</a:t>
            </a:r>
            <a:r>
              <a:rPr/>
              <a:t> </a:t>
            </a:r>
            <a:r>
              <a:rPr/>
              <a:t>SAT.</a:t>
            </a:r>
            <a:r>
              <a:rPr/>
              <a:t> </a:t>
            </a:r>
            <a:r>
              <a:rPr/>
              <a:t>You</a:t>
            </a:r>
            <a:r>
              <a:rPr/>
              <a:t> </a:t>
            </a:r>
            <a:r>
              <a:rPr/>
              <a:t>lose</a:t>
            </a:r>
            <a:r>
              <a:rPr/>
              <a:t> </a:t>
            </a:r>
            <a:r>
              <a:rPr/>
              <a:t>information</a:t>
            </a:r>
            <a:r>
              <a:rPr/>
              <a:t> </a:t>
            </a:r>
            <a:r>
              <a:rPr/>
              <a:t>about</a:t>
            </a:r>
            <a:r>
              <a:rPr/>
              <a:t> </a:t>
            </a:r>
            <a:r>
              <a:rPr/>
              <a:t>those</a:t>
            </a:r>
            <a:r>
              <a:rPr/>
              <a:t> </a:t>
            </a:r>
            <a:r>
              <a:rPr/>
              <a:t>who</a:t>
            </a:r>
            <a:r>
              <a:rPr/>
              <a:t> </a:t>
            </a:r>
            <a:r>
              <a:rPr/>
              <a:t>scored</a:t>
            </a:r>
            <a:r>
              <a:rPr/>
              <a:t> </a:t>
            </a:r>
            <a:r>
              <a:rPr/>
              <a:t>low</a:t>
            </a:r>
            <a:r>
              <a:rPr/>
              <a:t> </a:t>
            </a:r>
            <a:r>
              <a:rPr/>
              <a:t>on</a:t>
            </a:r>
            <a:r>
              <a:rPr/>
              <a:t> </a:t>
            </a:r>
            <a:r>
              <a:rPr/>
              <a:t>the</a:t>
            </a:r>
            <a:r>
              <a:rPr/>
              <a:t> </a:t>
            </a:r>
            <a:r>
              <a:rPr/>
              <a:t>SAT</a:t>
            </a:r>
            <a:r>
              <a:rPr/>
              <a:t> </a:t>
            </a:r>
            <a:r>
              <a:rPr/>
              <a:t>and</a:t>
            </a:r>
            <a:r>
              <a:rPr/>
              <a:t> </a:t>
            </a:r>
            <a:r>
              <a:rPr/>
              <a:t>are</a:t>
            </a:r>
            <a:r>
              <a:rPr/>
              <a:t> </a:t>
            </a:r>
            <a:r>
              <a:rPr/>
              <a:t>left</a:t>
            </a:r>
            <a:r>
              <a:rPr/>
              <a:t> </a:t>
            </a:r>
            <a:r>
              <a:rPr/>
              <a:t>only</a:t>
            </a:r>
            <a:r>
              <a:rPr/>
              <a:t> </a:t>
            </a:r>
            <a:r>
              <a:rPr/>
              <a:t>with</a:t>
            </a:r>
            <a:r>
              <a:rPr/>
              <a:t> </a:t>
            </a:r>
            <a:r>
              <a:rPr/>
              <a:t>those</a:t>
            </a:r>
            <a:r>
              <a:rPr/>
              <a:t> </a:t>
            </a:r>
            <a:r>
              <a:rPr/>
              <a:t>students</a:t>
            </a:r>
            <a:r>
              <a:rPr/>
              <a:t> </a:t>
            </a:r>
            <a:r>
              <a:rPr/>
              <a:t>in</a:t>
            </a:r>
            <a:r>
              <a:rPr/>
              <a:t> </a:t>
            </a:r>
            <a:r>
              <a:rPr/>
              <a:t>a</a:t>
            </a:r>
            <a:r>
              <a:rPr/>
              <a:t> </a:t>
            </a:r>
            <a:r>
              <a:rPr/>
              <a:t>narrow</a:t>
            </a:r>
            <a:r>
              <a:rPr/>
              <a:t> </a:t>
            </a:r>
            <a:r>
              <a:rPr/>
              <a:t>range</a:t>
            </a:r>
            <a:r>
              <a:rPr/>
              <a:t> </a:t>
            </a:r>
            <a:r>
              <a:rPr/>
              <a:t>of</a:t>
            </a:r>
            <a:r>
              <a:rPr/>
              <a:t> </a:t>
            </a:r>
            <a:r>
              <a:rPr/>
              <a:t>SAT</a:t>
            </a:r>
            <a:r>
              <a:rPr/>
              <a:t> </a:t>
            </a:r>
            <a:r>
              <a:rPr/>
              <a:t>scores.</a:t>
            </a:r>
            <a:r>
              <a:rPr/>
              <a:t> </a:t>
            </a:r>
            <a:r>
              <a:rPr/>
              <a:t>It’s</a:t>
            </a:r>
            <a:r>
              <a:rPr/>
              <a:t> </a:t>
            </a:r>
            <a:r>
              <a:rPr/>
              <a:t>even</a:t>
            </a:r>
            <a:r>
              <a:rPr/>
              <a:t> </a:t>
            </a:r>
            <a:r>
              <a:rPr/>
              <a:t>worse</a:t>
            </a:r>
            <a:r>
              <a:rPr/>
              <a:t> </a:t>
            </a:r>
            <a:r>
              <a:rPr/>
              <a:t>if</a:t>
            </a:r>
            <a:r>
              <a:rPr/>
              <a:t> </a:t>
            </a:r>
            <a:r>
              <a:rPr/>
              <a:t>the</a:t>
            </a:r>
            <a:r>
              <a:rPr/>
              <a:t> </a:t>
            </a:r>
            <a:r>
              <a:rPr/>
              <a:t>students</a:t>
            </a:r>
            <a:r>
              <a:rPr/>
              <a:t> </a:t>
            </a:r>
            <a:r>
              <a:rPr/>
              <a:t>who</a:t>
            </a:r>
            <a:r>
              <a:rPr/>
              <a:t> </a:t>
            </a:r>
            <a:r>
              <a:rPr/>
              <a:t>score</a:t>
            </a:r>
            <a:r>
              <a:rPr/>
              <a:t> </a:t>
            </a:r>
            <a:r>
              <a:rPr/>
              <a:t>super</a:t>
            </a:r>
            <a:r>
              <a:rPr/>
              <a:t> </a:t>
            </a:r>
            <a:r>
              <a:rPr/>
              <a:t>high</a:t>
            </a:r>
            <a:r>
              <a:rPr/>
              <a:t> </a:t>
            </a:r>
            <a:r>
              <a:rPr/>
              <a:t>on</a:t>
            </a:r>
            <a:r>
              <a:rPr/>
              <a:t> </a:t>
            </a:r>
            <a:r>
              <a:rPr/>
              <a:t>the</a:t>
            </a:r>
            <a:r>
              <a:rPr/>
              <a:t> </a:t>
            </a:r>
            <a:r>
              <a:rPr/>
              <a:t>SAT</a:t>
            </a:r>
            <a:r>
              <a:rPr/>
              <a:t> </a:t>
            </a:r>
            <a:r>
              <a:rPr/>
              <a:t>decide</a:t>
            </a:r>
            <a:r>
              <a:rPr/>
              <a:t> </a:t>
            </a:r>
            <a:r>
              <a:rPr/>
              <a:t>to</a:t>
            </a:r>
            <a:r>
              <a:rPr/>
              <a:t> </a:t>
            </a:r>
            <a:r>
              <a:rPr/>
              <a:t>attend</a:t>
            </a:r>
            <a:r>
              <a:rPr/>
              <a:t> </a:t>
            </a:r>
            <a:r>
              <a:rPr/>
              <a:t>a</a:t>
            </a:r>
            <a:r>
              <a:rPr/>
              <a:t> </a:t>
            </a:r>
            <a:r>
              <a:rPr/>
              <a:t>more</a:t>
            </a:r>
            <a:r>
              <a:rPr/>
              <a:t> </a:t>
            </a:r>
            <a:r>
              <a:rPr/>
              <a:t>prestigious</a:t>
            </a:r>
            <a:r>
              <a:rPr/>
              <a:t> </a:t>
            </a:r>
            <a:r>
              <a:rPr/>
              <a:t>university</a:t>
            </a:r>
            <a:r>
              <a:rPr/>
              <a:t> </a:t>
            </a:r>
            <a:r>
              <a:rPr/>
              <a:t>than</a:t>
            </a:r>
            <a:r>
              <a:rPr/>
              <a:t> </a:t>
            </a:r>
            <a:r>
              <a:rPr/>
              <a:t>your</a:t>
            </a:r>
            <a:r>
              <a:rPr/>
              <a:t> </a:t>
            </a:r>
            <a:r>
              <a:rPr/>
              <a:t>little</a:t>
            </a:r>
            <a:r>
              <a:rPr/>
              <a:t> </a:t>
            </a:r>
            <a:r>
              <a:rPr/>
              <a:t>podunk</a:t>
            </a:r>
            <a:r>
              <a:rPr/>
              <a:t> </a:t>
            </a:r>
            <a:r>
              <a:rPr/>
              <a:t>college.</a:t>
            </a:r>
          </a:p>
          <a:p>
            <a:pPr lvl="0" marL="0" indent="0">
              <a:buNone/>
            </a:pPr>
          </a:p>
          <a:p>
            <a:pPr lvl="0" marL="0" indent="0">
              <a:buNone/>
            </a:pPr>
            <a:r>
              <a:rPr/>
              <a:t>Another</a:t>
            </a:r>
            <a:r>
              <a:rPr/>
              <a:t> </a:t>
            </a:r>
            <a:r>
              <a:rPr/>
              <a:t>example</a:t>
            </a:r>
            <a:r>
              <a:rPr/>
              <a:t> </a:t>
            </a:r>
            <a:r>
              <a:rPr/>
              <a:t>is</a:t>
            </a:r>
            <a:r>
              <a:rPr/>
              <a:t> </a:t>
            </a:r>
            <a:r>
              <a:rPr/>
              <a:t>using</a:t>
            </a:r>
            <a:r>
              <a:rPr/>
              <a:t> </a:t>
            </a:r>
            <a:r>
              <a:rPr/>
              <a:t>criterion</a:t>
            </a:r>
            <a:r>
              <a:rPr/>
              <a:t> </a:t>
            </a:r>
            <a:r>
              <a:rPr/>
              <a:t>validity</a:t>
            </a:r>
            <a:r>
              <a:rPr/>
              <a:t> </a:t>
            </a:r>
            <a:r>
              <a:rPr/>
              <a:t>for</a:t>
            </a:r>
            <a:r>
              <a:rPr/>
              <a:t> </a:t>
            </a:r>
            <a:r>
              <a:rPr/>
              <a:t>a</a:t>
            </a:r>
            <a:r>
              <a:rPr/>
              <a:t> </a:t>
            </a:r>
            <a:r>
              <a:rPr/>
              <a:t>test</a:t>
            </a:r>
            <a:r>
              <a:rPr/>
              <a:t> </a:t>
            </a:r>
            <a:r>
              <a:rPr/>
              <a:t>intended</a:t>
            </a:r>
            <a:r>
              <a:rPr/>
              <a:t> </a:t>
            </a:r>
            <a:r>
              <a:rPr/>
              <a:t>to</a:t>
            </a:r>
            <a:r>
              <a:rPr/>
              <a:t> </a:t>
            </a:r>
            <a:r>
              <a:rPr/>
              <a:t>diagnose</a:t>
            </a:r>
            <a:r>
              <a:rPr/>
              <a:t> </a:t>
            </a:r>
            <a:r>
              <a:rPr/>
              <a:t>disease.</a:t>
            </a:r>
            <a:r>
              <a:rPr/>
              <a:t> </a:t>
            </a:r>
            <a:r>
              <a:rPr/>
              <a:t>Suppose</a:t>
            </a:r>
            <a:r>
              <a:rPr/>
              <a:t> </a:t>
            </a:r>
            <a:r>
              <a:rPr/>
              <a:t>you</a:t>
            </a:r>
            <a:r>
              <a:rPr/>
              <a:t> </a:t>
            </a:r>
            <a:r>
              <a:rPr/>
              <a:t>have</a:t>
            </a:r>
            <a:r>
              <a:rPr/>
              <a:t> </a:t>
            </a:r>
            <a:r>
              <a:rPr/>
              <a:t>a</a:t>
            </a:r>
            <a:r>
              <a:rPr/>
              <a:t> </a:t>
            </a:r>
            <a:r>
              <a:rPr/>
              <a:t>test</a:t>
            </a:r>
            <a:r>
              <a:rPr/>
              <a:t> </a:t>
            </a:r>
            <a:r>
              <a:rPr/>
              <a:t>that</a:t>
            </a:r>
            <a:r>
              <a:rPr/>
              <a:t> </a:t>
            </a:r>
            <a:r>
              <a:rPr/>
              <a:t>can</a:t>
            </a:r>
            <a:r>
              <a:rPr/>
              <a:t> </a:t>
            </a:r>
            <a:r>
              <a:rPr/>
              <a:t>predict</a:t>
            </a:r>
            <a:r>
              <a:rPr/>
              <a:t> </a:t>
            </a:r>
            <a:r>
              <a:rPr/>
              <a:t>appendicitis.</a:t>
            </a:r>
            <a:r>
              <a:rPr/>
              <a:t> </a:t>
            </a:r>
            <a:r>
              <a:rPr/>
              <a:t>Patients</a:t>
            </a:r>
            <a:r>
              <a:rPr/>
              <a:t> </a:t>
            </a:r>
            <a:r>
              <a:rPr/>
              <a:t>who</a:t>
            </a:r>
            <a:r>
              <a:rPr/>
              <a:t> </a:t>
            </a:r>
            <a:r>
              <a:rPr/>
              <a:t>score</a:t>
            </a:r>
            <a:r>
              <a:rPr/>
              <a:t> </a:t>
            </a:r>
            <a:r>
              <a:rPr/>
              <a:t>high</a:t>
            </a:r>
            <a:r>
              <a:rPr/>
              <a:t> </a:t>
            </a:r>
            <a:r>
              <a:rPr/>
              <a:t>on</a:t>
            </a:r>
            <a:r>
              <a:rPr/>
              <a:t> </a:t>
            </a:r>
            <a:r>
              <a:rPr/>
              <a:t>the</a:t>
            </a:r>
            <a:r>
              <a:rPr/>
              <a:t> </a:t>
            </a:r>
            <a:r>
              <a:rPr/>
              <a:t>measurement,</a:t>
            </a:r>
            <a:r>
              <a:rPr/>
              <a:t> </a:t>
            </a:r>
            <a:r>
              <a:rPr/>
              <a:t>you</a:t>
            </a:r>
            <a:r>
              <a:rPr/>
              <a:t> </a:t>
            </a:r>
            <a:r>
              <a:rPr/>
              <a:t>send</a:t>
            </a:r>
            <a:r>
              <a:rPr/>
              <a:t> </a:t>
            </a:r>
            <a:r>
              <a:rPr/>
              <a:t>them</a:t>
            </a:r>
            <a:r>
              <a:rPr/>
              <a:t> </a:t>
            </a:r>
            <a:r>
              <a:rPr/>
              <a:t>straight</a:t>
            </a:r>
            <a:r>
              <a:rPr/>
              <a:t> </a:t>
            </a:r>
            <a:r>
              <a:rPr/>
              <a:t>to</a:t>
            </a:r>
            <a:r>
              <a:rPr/>
              <a:t> </a:t>
            </a:r>
            <a:r>
              <a:rPr/>
              <a:t>the</a:t>
            </a:r>
            <a:r>
              <a:rPr/>
              <a:t> </a:t>
            </a:r>
            <a:r>
              <a:rPr/>
              <a:t>OR,</a:t>
            </a:r>
            <a:r>
              <a:rPr/>
              <a:t> </a:t>
            </a:r>
            <a:r>
              <a:rPr/>
              <a:t>so</a:t>
            </a:r>
            <a:r>
              <a:rPr/>
              <a:t> </a:t>
            </a:r>
            <a:r>
              <a:rPr/>
              <a:t>you</a:t>
            </a:r>
            <a:r>
              <a:rPr/>
              <a:t> </a:t>
            </a:r>
            <a:r>
              <a:rPr/>
              <a:t>can</a:t>
            </a:r>
            <a:r>
              <a:rPr/>
              <a:t> </a:t>
            </a:r>
            <a:r>
              <a:rPr/>
              <a:t>cut</a:t>
            </a:r>
            <a:r>
              <a:rPr/>
              <a:t> </a:t>
            </a:r>
            <a:r>
              <a:rPr/>
              <a:t>out</a:t>
            </a:r>
            <a:r>
              <a:rPr/>
              <a:t> </a:t>
            </a:r>
            <a:r>
              <a:rPr/>
              <a:t>the</a:t>
            </a:r>
            <a:r>
              <a:rPr/>
              <a:t> </a:t>
            </a:r>
            <a:r>
              <a:rPr/>
              <a:t>appendix</a:t>
            </a:r>
            <a:r>
              <a:rPr/>
              <a:t> </a:t>
            </a:r>
            <a:r>
              <a:rPr/>
              <a:t>before</a:t>
            </a:r>
            <a:r>
              <a:rPr/>
              <a:t> </a:t>
            </a:r>
            <a:r>
              <a:rPr/>
              <a:t>it</a:t>
            </a:r>
            <a:r>
              <a:rPr/>
              <a:t> </a:t>
            </a:r>
            <a:r>
              <a:rPr/>
              <a:t>ruptures.</a:t>
            </a:r>
            <a:r>
              <a:rPr/>
              <a:t> </a:t>
            </a:r>
            <a:r>
              <a:rPr/>
              <a:t>But</a:t>
            </a:r>
            <a:r>
              <a:rPr/>
              <a:t> </a:t>
            </a:r>
            <a:r>
              <a:rPr/>
              <a:t>what</a:t>
            </a:r>
            <a:r>
              <a:rPr/>
              <a:t> </a:t>
            </a:r>
            <a:r>
              <a:rPr/>
              <a:t>about</a:t>
            </a:r>
            <a:r>
              <a:rPr/>
              <a:t> </a:t>
            </a:r>
            <a:r>
              <a:rPr/>
              <a:t>the</a:t>
            </a:r>
            <a:r>
              <a:rPr/>
              <a:t> </a:t>
            </a:r>
            <a:r>
              <a:rPr/>
              <a:t>patients</a:t>
            </a:r>
            <a:r>
              <a:rPr/>
              <a:t> </a:t>
            </a:r>
            <a:r>
              <a:rPr/>
              <a:t>who</a:t>
            </a:r>
            <a:r>
              <a:rPr/>
              <a:t> </a:t>
            </a:r>
            <a:r>
              <a:rPr/>
              <a:t>score</a:t>
            </a:r>
            <a:r>
              <a:rPr/>
              <a:t> </a:t>
            </a:r>
            <a:r>
              <a:rPr/>
              <a:t>low.</a:t>
            </a:r>
            <a:r>
              <a:rPr/>
              <a:t> </a:t>
            </a:r>
            <a:r>
              <a:rPr/>
              <a:t>They</a:t>
            </a:r>
            <a:r>
              <a:rPr/>
              <a:t> </a:t>
            </a:r>
            <a:r>
              <a:rPr/>
              <a:t>probably</a:t>
            </a:r>
            <a:r>
              <a:rPr/>
              <a:t> </a:t>
            </a:r>
            <a:r>
              <a:rPr/>
              <a:t>don’t</a:t>
            </a:r>
            <a:r>
              <a:rPr/>
              <a:t> </a:t>
            </a:r>
            <a:r>
              <a:rPr/>
              <a:t>have</a:t>
            </a:r>
            <a:r>
              <a:rPr/>
              <a:t> </a:t>
            </a:r>
            <a:r>
              <a:rPr/>
              <a:t>appendicitis,</a:t>
            </a:r>
            <a:r>
              <a:rPr/>
              <a:t> </a:t>
            </a:r>
            <a:r>
              <a:rPr/>
              <a:t>but</a:t>
            </a:r>
            <a:r>
              <a:rPr/>
              <a:t> </a:t>
            </a:r>
            <a:r>
              <a:rPr/>
              <a:t>you</a:t>
            </a:r>
            <a:r>
              <a:rPr/>
              <a:t> </a:t>
            </a:r>
            <a:r>
              <a:rPr/>
              <a:t>don’t</a:t>
            </a:r>
            <a:r>
              <a:rPr/>
              <a:t> </a:t>
            </a:r>
            <a:r>
              <a:rPr/>
              <a:t>know.</a:t>
            </a:r>
            <a:r>
              <a:rPr/>
              <a:t> </a:t>
            </a:r>
            <a:r>
              <a:rPr/>
              <a:t>They</a:t>
            </a:r>
            <a:r>
              <a:rPr/>
              <a:t> </a:t>
            </a:r>
            <a:r>
              <a:rPr/>
              <a:t>won’t</a:t>
            </a:r>
            <a:r>
              <a:rPr/>
              <a:t> </a:t>
            </a:r>
            <a:r>
              <a:rPr/>
              <a:t>volunteer</a:t>
            </a:r>
            <a:r>
              <a:rPr/>
              <a:t> </a:t>
            </a:r>
            <a:r>
              <a:rPr/>
              <a:t>to</a:t>
            </a:r>
            <a:r>
              <a:rPr/>
              <a:t> </a:t>
            </a:r>
            <a:r>
              <a:rPr/>
              <a:t>get</a:t>
            </a:r>
            <a:r>
              <a:rPr/>
              <a:t> </a:t>
            </a:r>
            <a:r>
              <a:rPr/>
              <a:t>cut</a:t>
            </a:r>
            <a:r>
              <a:rPr/>
              <a:t> </a:t>
            </a:r>
            <a:r>
              <a:rPr/>
              <a:t>open</a:t>
            </a:r>
            <a:r>
              <a:rPr/>
              <a:t> </a:t>
            </a:r>
            <a:r>
              <a:rPr/>
              <a:t>in</a:t>
            </a:r>
            <a:r>
              <a:rPr/>
              <a:t> </a:t>
            </a:r>
            <a:r>
              <a:rPr/>
              <a:t>the</a:t>
            </a:r>
            <a:r>
              <a:rPr/>
              <a:t> </a:t>
            </a:r>
            <a:r>
              <a:rPr/>
              <a:t>name</a:t>
            </a:r>
            <a:r>
              <a:rPr/>
              <a:t> </a:t>
            </a:r>
            <a:r>
              <a:rPr/>
              <a:t>of</a:t>
            </a:r>
            <a:r>
              <a:rPr/>
              <a:t> </a:t>
            </a:r>
            <a:r>
              <a:rPr/>
              <a:t>science.</a:t>
            </a:r>
          </a:p>
          <a:p>
            <a:pPr lvl="0" marL="0" indent="0">
              <a:buNone/>
            </a:pPr>
          </a:p>
          <a:p>
            <a:pPr lvl="0" marL="0" indent="0">
              <a:buNone/>
            </a:pPr>
            <a:r>
              <a:rPr/>
              <a:t>Predictive</a:t>
            </a:r>
            <a:r>
              <a:rPr/>
              <a:t> </a:t>
            </a:r>
            <a:r>
              <a:rPr/>
              <a:t>evidence</a:t>
            </a:r>
            <a:r>
              <a:rPr/>
              <a:t> </a:t>
            </a:r>
            <a:r>
              <a:rPr/>
              <a:t>can</a:t>
            </a:r>
            <a:r>
              <a:rPr/>
              <a:t> </a:t>
            </a:r>
            <a:r>
              <a:rPr/>
              <a:t>sometimes</a:t>
            </a:r>
            <a:r>
              <a:rPr/>
              <a:t> </a:t>
            </a:r>
            <a:r>
              <a:rPr/>
              <a:t>take</a:t>
            </a:r>
            <a:r>
              <a:rPr/>
              <a:t> </a:t>
            </a:r>
            <a:r>
              <a:rPr/>
              <a:t>too</a:t>
            </a:r>
            <a:r>
              <a:rPr/>
              <a:t> </a:t>
            </a:r>
            <a:r>
              <a:rPr/>
              <a:t>long,</a:t>
            </a:r>
            <a:r>
              <a:rPr/>
              <a:t> </a:t>
            </a:r>
            <a:r>
              <a:rPr/>
              <a:t>so</a:t>
            </a:r>
            <a:r>
              <a:rPr/>
              <a:t> </a:t>
            </a:r>
            <a:r>
              <a:rPr/>
              <a:t>you</a:t>
            </a:r>
            <a:r>
              <a:rPr/>
              <a:t> </a:t>
            </a:r>
            <a:r>
              <a:rPr/>
              <a:t>may</a:t>
            </a:r>
            <a:r>
              <a:rPr/>
              <a:t> </a:t>
            </a:r>
            <a:r>
              <a:rPr/>
              <a:t>want</a:t>
            </a:r>
            <a:r>
              <a:rPr/>
              <a:t> </a:t>
            </a:r>
            <a:r>
              <a:rPr/>
              <a:t>to</a:t>
            </a:r>
            <a:r>
              <a:rPr/>
              <a:t> </a:t>
            </a:r>
            <a:r>
              <a:rPr/>
              <a:t>use</a:t>
            </a:r>
            <a:r>
              <a:rPr/>
              <a:t> </a:t>
            </a:r>
            <a:r>
              <a:rPr/>
              <a:t>concurrent</a:t>
            </a:r>
            <a:r>
              <a:rPr/>
              <a:t> </a:t>
            </a:r>
            <a:r>
              <a:rPr/>
              <a:t>evidence,</a:t>
            </a:r>
            <a:r>
              <a:rPr/>
              <a:t> </a:t>
            </a:r>
            <a:r>
              <a:rPr/>
              <a:t>evidence</a:t>
            </a:r>
            <a:r>
              <a:rPr/>
              <a:t> </a:t>
            </a:r>
            <a:r>
              <a:rPr/>
              <a:t>that</a:t>
            </a:r>
            <a:r>
              <a:rPr/>
              <a:t> </a:t>
            </a:r>
            <a:r>
              <a:rPr/>
              <a:t>you</a:t>
            </a:r>
            <a:r>
              <a:rPr/>
              <a:t> </a:t>
            </a:r>
            <a:r>
              <a:rPr/>
              <a:t>can</a:t>
            </a:r>
            <a:r>
              <a:rPr/>
              <a:t> </a:t>
            </a:r>
            <a:r>
              <a:rPr/>
              <a:t>collect</a:t>
            </a:r>
            <a:r>
              <a:rPr/>
              <a:t> </a:t>
            </a:r>
            <a:r>
              <a:rPr/>
              <a:t>at</a:t>
            </a:r>
            <a:r>
              <a:rPr/>
              <a:t> </a:t>
            </a:r>
            <a:r>
              <a:rPr/>
              <a:t>the</a:t>
            </a:r>
            <a:r>
              <a:rPr/>
              <a:t> </a:t>
            </a:r>
            <a:r>
              <a:rPr/>
              <a:t>same</a:t>
            </a:r>
            <a:r>
              <a:rPr/>
              <a:t> </a:t>
            </a:r>
            <a:r>
              <a:rPr/>
              <a:t>time</a:t>
            </a:r>
            <a:r>
              <a:rPr/>
              <a:t> </a:t>
            </a:r>
            <a:r>
              <a:rPr/>
              <a:t>as</a:t>
            </a:r>
            <a:r>
              <a:rPr/>
              <a:t> </a:t>
            </a:r>
            <a:r>
              <a:rPr/>
              <a:t>your</a:t>
            </a:r>
            <a:r>
              <a:rPr/>
              <a:t> </a:t>
            </a:r>
            <a:r>
              <a:rPr/>
              <a:t>measurement.</a:t>
            </a:r>
            <a:r>
              <a:rPr/>
              <a:t> </a:t>
            </a:r>
            <a:r>
              <a:rPr/>
              <a:t>Your</a:t>
            </a:r>
            <a:r>
              <a:rPr/>
              <a:t> </a:t>
            </a:r>
            <a:r>
              <a:rPr/>
              <a:t>book</a:t>
            </a:r>
            <a:r>
              <a:rPr/>
              <a:t> </a:t>
            </a:r>
            <a:r>
              <a:rPr/>
              <a:t>suggests</a:t>
            </a:r>
            <a:r>
              <a:rPr/>
              <a:t> </a:t>
            </a:r>
            <a:r>
              <a:rPr/>
              <a:t>that</a:t>
            </a:r>
            <a:r>
              <a:rPr/>
              <a:t> </a:t>
            </a:r>
            <a:r>
              <a:rPr/>
              <a:t>you</a:t>
            </a:r>
            <a:r>
              <a:rPr/>
              <a:t> </a:t>
            </a:r>
            <a:r>
              <a:rPr/>
              <a:t>ask</a:t>
            </a:r>
            <a:r>
              <a:rPr/>
              <a:t> </a:t>
            </a:r>
            <a:r>
              <a:rPr/>
              <a:t>colllege</a:t>
            </a:r>
            <a:r>
              <a:rPr/>
              <a:t> </a:t>
            </a:r>
            <a:r>
              <a:rPr/>
              <a:t>students</a:t>
            </a:r>
            <a:r>
              <a:rPr/>
              <a:t> </a:t>
            </a:r>
            <a:r>
              <a:rPr/>
              <a:t>at</a:t>
            </a:r>
            <a:r>
              <a:rPr/>
              <a:t> </a:t>
            </a:r>
            <a:r>
              <a:rPr/>
              <a:t>the</a:t>
            </a:r>
            <a:r>
              <a:rPr/>
              <a:t> </a:t>
            </a:r>
            <a:r>
              <a:rPr/>
              <a:t>end</a:t>
            </a:r>
            <a:r>
              <a:rPr/>
              <a:t> </a:t>
            </a:r>
            <a:r>
              <a:rPr/>
              <a:t>of</a:t>
            </a:r>
            <a:r>
              <a:rPr/>
              <a:t> </a:t>
            </a:r>
            <a:r>
              <a:rPr/>
              <a:t>their</a:t>
            </a:r>
            <a:r>
              <a:rPr/>
              <a:t> </a:t>
            </a:r>
            <a:r>
              <a:rPr/>
              <a:t>first</a:t>
            </a:r>
            <a:r>
              <a:rPr/>
              <a:t> </a:t>
            </a:r>
            <a:r>
              <a:rPr/>
              <a:t>year</a:t>
            </a:r>
            <a:r>
              <a:rPr/>
              <a:t> </a:t>
            </a:r>
            <a:r>
              <a:rPr/>
              <a:t>to</a:t>
            </a:r>
            <a:r>
              <a:rPr/>
              <a:t> </a:t>
            </a:r>
            <a:r>
              <a:rPr/>
              <a:t>re-take</a:t>
            </a:r>
            <a:r>
              <a:rPr/>
              <a:t> </a:t>
            </a:r>
            <a:r>
              <a:rPr/>
              <a:t>the</a:t>
            </a:r>
            <a:r>
              <a:rPr/>
              <a:t> </a:t>
            </a:r>
            <a:r>
              <a:rPr/>
              <a:t>SAT</a:t>
            </a:r>
            <a:r>
              <a:rPr/>
              <a:t> </a:t>
            </a:r>
            <a:r>
              <a:rPr/>
              <a:t>and</a:t>
            </a:r>
            <a:r>
              <a:rPr/>
              <a:t> </a:t>
            </a:r>
            <a:r>
              <a:rPr/>
              <a:t>see</a:t>
            </a:r>
            <a:r>
              <a:rPr/>
              <a:t> </a:t>
            </a:r>
            <a:r>
              <a:rPr/>
              <a:t>how</a:t>
            </a:r>
            <a:r>
              <a:rPr/>
              <a:t> </a:t>
            </a:r>
            <a:r>
              <a:rPr/>
              <a:t>that</a:t>
            </a:r>
            <a:r>
              <a:rPr/>
              <a:t> </a:t>
            </a:r>
            <a:r>
              <a:rPr/>
              <a:t>re-take</a:t>
            </a:r>
            <a:r>
              <a:rPr/>
              <a:t> </a:t>
            </a:r>
            <a:r>
              <a:rPr/>
              <a:t>correlates</a:t>
            </a:r>
            <a:r>
              <a:rPr/>
              <a:t> </a:t>
            </a:r>
            <a:r>
              <a:rPr/>
              <a:t>with</a:t>
            </a:r>
            <a:r>
              <a:rPr/>
              <a:t> </a:t>
            </a:r>
            <a:r>
              <a:rPr/>
              <a:t>the</a:t>
            </a:r>
            <a:r>
              <a:rPr/>
              <a:t> </a:t>
            </a:r>
            <a:r>
              <a:rPr/>
              <a:t>grades</a:t>
            </a:r>
            <a:r>
              <a:rPr/>
              <a:t> </a:t>
            </a:r>
            <a:r>
              <a:rPr/>
              <a:t>they</a:t>
            </a:r>
            <a:r>
              <a:rPr/>
              <a:t> </a:t>
            </a:r>
            <a:r>
              <a:rPr/>
              <a:t>are</a:t>
            </a:r>
            <a:r>
              <a:rPr/>
              <a:t> </a:t>
            </a:r>
            <a:r>
              <a:rPr/>
              <a:t>just</a:t>
            </a:r>
            <a:r>
              <a:rPr/>
              <a:t> </a:t>
            </a:r>
            <a:r>
              <a:rPr/>
              <a:t>receiving.</a:t>
            </a:r>
            <a:r>
              <a:rPr/>
              <a:t> </a:t>
            </a:r>
            <a:r>
              <a:rPr/>
              <a:t>It’s</a:t>
            </a:r>
            <a:r>
              <a:rPr/>
              <a:t> </a:t>
            </a:r>
            <a:r>
              <a:rPr/>
              <a:t>not</a:t>
            </a:r>
            <a:r>
              <a:rPr/>
              <a:t> </a:t>
            </a:r>
            <a:r>
              <a:rPr/>
              <a:t>perfect,</a:t>
            </a:r>
            <a:r>
              <a:rPr/>
              <a:t> </a:t>
            </a:r>
            <a:r>
              <a:rPr/>
              <a:t>but</a:t>
            </a:r>
            <a:r>
              <a:rPr/>
              <a:t> </a:t>
            </a:r>
            <a:r>
              <a:rPr/>
              <a:t>it</a:t>
            </a:r>
            <a:r>
              <a:rPr/>
              <a:t> </a:t>
            </a:r>
            <a:r>
              <a:rPr/>
              <a:t>certainly</a:t>
            </a:r>
            <a:r>
              <a:rPr/>
              <a:t> </a:t>
            </a:r>
            <a:r>
              <a:rPr/>
              <a:t>takes</a:t>
            </a:r>
            <a:r>
              <a:rPr/>
              <a:t> </a:t>
            </a:r>
            <a:r>
              <a:rPr/>
              <a:t>less</a:t>
            </a:r>
            <a:r>
              <a:rPr/>
              <a:t> </a:t>
            </a:r>
            <a:r>
              <a:rPr/>
              <a:t>time.</a:t>
            </a:r>
          </a:p>
          <a:p>
            <a:pPr lvl="0" marL="0" indent="0">
              <a:buNone/>
            </a:pPr>
          </a:p>
          <a:p>
            <a:pPr lvl="0" marL="0" indent="0">
              <a:buNone/>
            </a:pPr>
            <a:r>
              <a:rPr/>
              <a:t>The</a:t>
            </a:r>
            <a:r>
              <a:rPr/>
              <a:t> </a:t>
            </a:r>
            <a:r>
              <a:rPr/>
              <a:t>other</a:t>
            </a:r>
            <a:r>
              <a:rPr/>
              <a:t> </a:t>
            </a:r>
            <a:r>
              <a:rPr/>
              <a:t>application</a:t>
            </a:r>
            <a:r>
              <a:rPr/>
              <a:t> </a:t>
            </a:r>
            <a:r>
              <a:rPr/>
              <a:t>of</a:t>
            </a:r>
            <a:r>
              <a:rPr/>
              <a:t> </a:t>
            </a:r>
            <a:r>
              <a:rPr/>
              <a:t>concurrent</a:t>
            </a:r>
            <a:r>
              <a:rPr/>
              <a:t> </a:t>
            </a:r>
            <a:r>
              <a:rPr/>
              <a:t>evidence</a:t>
            </a:r>
            <a:r>
              <a:rPr/>
              <a:t> </a:t>
            </a:r>
            <a:r>
              <a:rPr/>
              <a:t>is</a:t>
            </a:r>
            <a:r>
              <a:rPr/>
              <a:t> </a:t>
            </a:r>
            <a:r>
              <a:rPr/>
              <a:t>when</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truth,</a:t>
            </a:r>
            <a:r>
              <a:rPr/>
              <a:t> </a:t>
            </a:r>
            <a:r>
              <a:rPr/>
              <a:t>but</a:t>
            </a:r>
            <a:r>
              <a:rPr/>
              <a:t> </a:t>
            </a:r>
            <a:r>
              <a:rPr/>
              <a:t>you</a:t>
            </a:r>
            <a:r>
              <a:rPr/>
              <a:t> </a:t>
            </a:r>
            <a:r>
              <a:rPr/>
              <a:t>have</a:t>
            </a:r>
            <a:r>
              <a:rPr/>
              <a:t> </a:t>
            </a:r>
            <a:r>
              <a:rPr/>
              <a:t>an</a:t>
            </a:r>
            <a:r>
              <a:rPr/>
              <a:t> </a:t>
            </a:r>
            <a:r>
              <a:rPr/>
              <a:t>already</a:t>
            </a:r>
            <a:r>
              <a:rPr/>
              <a:t> </a:t>
            </a:r>
            <a:r>
              <a:rPr/>
              <a:t>validated</a:t>
            </a:r>
            <a:r>
              <a:rPr/>
              <a:t> </a:t>
            </a:r>
            <a:r>
              <a:rPr/>
              <a:t>measure</a:t>
            </a:r>
            <a:r>
              <a:rPr/>
              <a:t> </a:t>
            </a:r>
            <a:r>
              <a:rPr/>
              <a:t>of</a:t>
            </a:r>
            <a:r>
              <a:rPr/>
              <a:t> </a:t>
            </a:r>
            <a:r>
              <a:rPr/>
              <a:t>truth</a:t>
            </a:r>
            <a:r>
              <a:rPr/>
              <a:t> </a:t>
            </a:r>
            <a:r>
              <a:rPr/>
              <a:t>that</a:t>
            </a:r>
            <a:r>
              <a:rPr/>
              <a:t> </a:t>
            </a:r>
            <a:r>
              <a:rPr/>
              <a:t>you</a:t>
            </a:r>
            <a:r>
              <a:rPr/>
              <a:t> </a:t>
            </a:r>
            <a:r>
              <a:rPr/>
              <a:t>can</a:t>
            </a:r>
            <a:r>
              <a:rPr/>
              <a:t> </a:t>
            </a:r>
            <a:r>
              <a:rPr/>
              <a:t>collect</a:t>
            </a:r>
            <a:r>
              <a:rPr/>
              <a:t> </a:t>
            </a:r>
            <a:r>
              <a:rPr/>
              <a:t>concurrently</a:t>
            </a:r>
            <a:r>
              <a:rPr/>
              <a:t> </a:t>
            </a:r>
            <a:r>
              <a:rPr/>
              <a:t>with</a:t>
            </a:r>
            <a:r>
              <a:rPr/>
              <a:t> </a:t>
            </a:r>
            <a:r>
              <a:rPr/>
              <a:t>your</a:t>
            </a:r>
            <a:r>
              <a:rPr/>
              <a:t> </a:t>
            </a:r>
            <a:r>
              <a:rPr/>
              <a:t>new</a:t>
            </a:r>
            <a:r>
              <a:rPr/>
              <a:t> </a:t>
            </a:r>
            <a:r>
              <a:rPr/>
              <a:t>measure.</a:t>
            </a:r>
            <a:r>
              <a:rPr/>
              <a:t> </a:t>
            </a:r>
            <a:r>
              <a:rPr/>
              <a:t>The</a:t>
            </a:r>
            <a:r>
              <a:rPr/>
              <a:t> </a:t>
            </a:r>
            <a:r>
              <a:rPr/>
              <a:t>assumption</a:t>
            </a:r>
            <a:r>
              <a:rPr/>
              <a:t> </a:t>
            </a:r>
            <a:r>
              <a:rPr/>
              <a:t>here,</a:t>
            </a:r>
            <a:r>
              <a:rPr/>
              <a:t> </a:t>
            </a:r>
            <a:r>
              <a:rPr/>
              <a:t>as</a:t>
            </a:r>
            <a:r>
              <a:rPr/>
              <a:t> </a:t>
            </a:r>
            <a:r>
              <a:rPr/>
              <a:t>earlier</a:t>
            </a:r>
            <a:r>
              <a:rPr/>
              <a:t> </a:t>
            </a:r>
            <a:r>
              <a:rPr/>
              <a:t>is</a:t>
            </a:r>
            <a:r>
              <a:rPr/>
              <a:t> </a:t>
            </a:r>
            <a:r>
              <a:rPr/>
              <a:t>that</a:t>
            </a:r>
            <a:r>
              <a:rPr/>
              <a:t> </a:t>
            </a:r>
            <a:r>
              <a:rPr/>
              <a:t>your</a:t>
            </a:r>
            <a:r>
              <a:rPr/>
              <a:t> </a:t>
            </a:r>
            <a:r>
              <a:rPr/>
              <a:t>new</a:t>
            </a:r>
            <a:r>
              <a:rPr/>
              <a:t> </a:t>
            </a:r>
            <a:r>
              <a:rPr/>
              <a:t>measure</a:t>
            </a:r>
            <a:r>
              <a:rPr/>
              <a:t> </a:t>
            </a:r>
            <a:r>
              <a:rPr/>
              <a:t>is</a:t>
            </a:r>
            <a:r>
              <a:rPr/>
              <a:t> </a:t>
            </a:r>
            <a:r>
              <a:rPr/>
              <a:t>cheaper</a:t>
            </a:r>
            <a:r>
              <a:rPr/>
              <a:t> </a:t>
            </a:r>
            <a:r>
              <a:rPr/>
              <a:t>or</a:t>
            </a:r>
            <a:r>
              <a:rPr/>
              <a:t> </a:t>
            </a:r>
            <a:r>
              <a:rPr/>
              <a:t>faster</a:t>
            </a:r>
            <a:r>
              <a:rPr/>
              <a:t> </a:t>
            </a:r>
            <a:r>
              <a:rPr/>
              <a:t>than</a:t>
            </a:r>
            <a:r>
              <a:rPr/>
              <a:t> </a:t>
            </a:r>
            <a:r>
              <a:rPr/>
              <a:t>the</a:t>
            </a:r>
            <a:r>
              <a:rPr/>
              <a:t> </a:t>
            </a:r>
            <a:r>
              <a:rPr/>
              <a:t>currently</a:t>
            </a:r>
            <a:r>
              <a:rPr/>
              <a:t> </a:t>
            </a:r>
            <a:r>
              <a:rPr/>
              <a:t>used</a:t>
            </a:r>
            <a:r>
              <a:rPr/>
              <a:t> </a:t>
            </a:r>
            <a:r>
              <a:rPr/>
              <a:t>and</a:t>
            </a:r>
            <a:r>
              <a:rPr/>
              <a:t> </a:t>
            </a:r>
            <a:r>
              <a:rPr/>
              <a:t>validated</a:t>
            </a:r>
            <a:r>
              <a:rPr/>
              <a:t> </a:t>
            </a:r>
            <a:r>
              <a:rPr/>
              <a:t>measure.</a:t>
            </a:r>
            <a:r>
              <a:rPr/>
              <a:t> </a:t>
            </a:r>
            <a:r>
              <a:rPr/>
              <a:t>If</a:t>
            </a:r>
            <a:r>
              <a:rPr/>
              <a:t> </a:t>
            </a:r>
            <a:r>
              <a:rPr/>
              <a:t>you</a:t>
            </a:r>
            <a:r>
              <a:rPr/>
              <a:t> </a:t>
            </a:r>
            <a:r>
              <a:rPr/>
              <a:t>correlate</a:t>
            </a:r>
            <a:r>
              <a:rPr/>
              <a:t> </a:t>
            </a:r>
            <a:r>
              <a:rPr/>
              <a:t>well</a:t>
            </a:r>
            <a:r>
              <a:rPr/>
              <a:t> </a:t>
            </a:r>
            <a:r>
              <a:rPr/>
              <a:t>with</a:t>
            </a:r>
            <a:r>
              <a:rPr/>
              <a:t> </a:t>
            </a:r>
            <a:r>
              <a:rPr/>
              <a:t>an</a:t>
            </a:r>
            <a:r>
              <a:rPr/>
              <a:t> </a:t>
            </a:r>
            <a:r>
              <a:rPr/>
              <a:t>already</a:t>
            </a:r>
            <a:r>
              <a:rPr/>
              <a:t> </a:t>
            </a:r>
            <a:r>
              <a:rPr/>
              <a:t>validated</a:t>
            </a:r>
            <a:r>
              <a:rPr/>
              <a:t> </a:t>
            </a:r>
            <a:r>
              <a:rPr/>
              <a:t>measure,</a:t>
            </a:r>
            <a:r>
              <a:rPr/>
              <a:t> </a:t>
            </a:r>
            <a:r>
              <a:rPr/>
              <a:t>and</a:t>
            </a:r>
            <a:r>
              <a:rPr/>
              <a:t> </a:t>
            </a:r>
            <a:r>
              <a:rPr/>
              <a:t>that</a:t>
            </a:r>
            <a:r>
              <a:rPr/>
              <a:t> </a:t>
            </a:r>
            <a:r>
              <a:rPr/>
              <a:t>validated</a:t>
            </a:r>
            <a:r>
              <a:rPr/>
              <a:t> </a:t>
            </a:r>
            <a:r>
              <a:rPr/>
              <a:t>measure</a:t>
            </a:r>
            <a:r>
              <a:rPr/>
              <a:t> </a:t>
            </a:r>
            <a:r>
              <a:rPr/>
              <a:t>has</a:t>
            </a:r>
            <a:r>
              <a:rPr/>
              <a:t> </a:t>
            </a:r>
            <a:r>
              <a:rPr/>
              <a:t>already</a:t>
            </a:r>
            <a:r>
              <a:rPr/>
              <a:t> </a:t>
            </a:r>
            <a:r>
              <a:rPr/>
              <a:t>been</a:t>
            </a:r>
            <a:r>
              <a:rPr/>
              <a:t> </a:t>
            </a:r>
            <a:r>
              <a:rPr/>
              <a:t>shown</a:t>
            </a:r>
            <a:r>
              <a:rPr/>
              <a:t> </a:t>
            </a:r>
            <a:r>
              <a:rPr/>
              <a:t>to</a:t>
            </a:r>
            <a:r>
              <a:rPr/>
              <a:t> </a:t>
            </a:r>
            <a:r>
              <a:rPr/>
              <a:t>correlate</a:t>
            </a:r>
            <a:r>
              <a:rPr/>
              <a:t> </a:t>
            </a:r>
            <a:r>
              <a:rPr/>
              <a:t>well</a:t>
            </a:r>
            <a:r>
              <a:rPr/>
              <a:t> </a:t>
            </a:r>
            <a:r>
              <a:rPr/>
              <a:t>with</a:t>
            </a:r>
            <a:r>
              <a:rPr/>
              <a:t> </a:t>
            </a:r>
            <a:r>
              <a:rPr/>
              <a:t>the</a:t>
            </a:r>
            <a:r>
              <a:rPr/>
              <a:t> </a:t>
            </a:r>
            <a:r>
              <a:rPr/>
              <a:t>truth,</a:t>
            </a:r>
            <a:r>
              <a:rPr/>
              <a:t> </a:t>
            </a:r>
            <a:r>
              <a:rPr/>
              <a:t>then</a:t>
            </a:r>
            <a:r>
              <a:rPr/>
              <a:t> </a:t>
            </a:r>
            <a:r>
              <a:rPr/>
              <a:t>you</a:t>
            </a:r>
            <a:r>
              <a:rPr/>
              <a:t> </a:t>
            </a:r>
            <a:r>
              <a:rPr/>
              <a:t>have</a:t>
            </a:r>
            <a:r>
              <a:rPr/>
              <a:t> </a:t>
            </a:r>
            <a:r>
              <a:rPr/>
              <a:t>indirectly</a:t>
            </a:r>
            <a:r>
              <a:rPr/>
              <a:t> </a:t>
            </a:r>
            <a:r>
              <a:rPr/>
              <a:t>established</a:t>
            </a:r>
            <a:r>
              <a:rPr/>
              <a:t> </a:t>
            </a:r>
            <a:r>
              <a:rPr/>
              <a:t>criterion</a:t>
            </a:r>
            <a:r>
              <a:rPr/>
              <a:t> </a:t>
            </a:r>
            <a:r>
              <a:rPr/>
              <a:t>validity.</a:t>
            </a:r>
          </a:p>
          <a:p>
            <a:pPr lvl="0" marL="0" indent="0">
              <a:buNone/>
            </a:pPr>
          </a:p>
          <a:p>
            <a:pPr lvl="0" marL="0" indent="0">
              <a:buNone/>
            </a:pPr>
            <a:r>
              <a:rPr/>
              <a:t>Now</a:t>
            </a:r>
            <a:r>
              <a:rPr/>
              <a:t> </a:t>
            </a:r>
            <a:r>
              <a:rPr/>
              <a:t>this</a:t>
            </a:r>
            <a:r>
              <a:rPr/>
              <a:t> </a:t>
            </a:r>
            <a:r>
              <a:rPr/>
              <a:t>approach</a:t>
            </a:r>
            <a:r>
              <a:rPr/>
              <a:t> </a:t>
            </a:r>
            <a:r>
              <a:rPr/>
              <a:t>has</a:t>
            </a:r>
            <a:r>
              <a:rPr/>
              <a:t> </a:t>
            </a:r>
            <a:r>
              <a:rPr/>
              <a:t>limits.</a:t>
            </a:r>
            <a:r>
              <a:rPr/>
              <a:t> </a:t>
            </a:r>
            <a:r>
              <a:rPr/>
              <a:t>You</a:t>
            </a:r>
            <a:r>
              <a:rPr/>
              <a:t> </a:t>
            </a:r>
            <a:r>
              <a:rPr/>
              <a:t>can</a:t>
            </a:r>
            <a:r>
              <a:rPr/>
              <a:t> </a:t>
            </a:r>
            <a:r>
              <a:rPr/>
              <a:t>never</a:t>
            </a:r>
            <a:r>
              <a:rPr/>
              <a:t> </a:t>
            </a:r>
            <a:r>
              <a:rPr/>
              <a:t>get</a:t>
            </a:r>
            <a:r>
              <a:rPr/>
              <a:t> </a:t>
            </a:r>
            <a:r>
              <a:rPr/>
              <a:t>quite</a:t>
            </a:r>
            <a:r>
              <a:rPr/>
              <a:t> </a:t>
            </a:r>
            <a:r>
              <a:rPr/>
              <a:t>as</a:t>
            </a:r>
            <a:r>
              <a:rPr/>
              <a:t> </a:t>
            </a:r>
            <a:r>
              <a:rPr/>
              <a:t>much</a:t>
            </a:r>
            <a:r>
              <a:rPr/>
              <a:t> </a:t>
            </a:r>
            <a:r>
              <a:rPr/>
              <a:t>evidence</a:t>
            </a:r>
            <a:r>
              <a:rPr/>
              <a:t> </a:t>
            </a:r>
            <a:r>
              <a:rPr/>
              <a:t>of</a:t>
            </a:r>
            <a:r>
              <a:rPr/>
              <a:t> </a:t>
            </a:r>
            <a:r>
              <a:rPr/>
              <a:t>validity</a:t>
            </a:r>
            <a:r>
              <a:rPr/>
              <a:t> </a:t>
            </a:r>
            <a:r>
              <a:rPr/>
              <a:t>as</a:t>
            </a:r>
            <a:r>
              <a:rPr/>
              <a:t> </a:t>
            </a:r>
            <a:r>
              <a:rPr/>
              <a:t>the</a:t>
            </a:r>
            <a:r>
              <a:rPr/>
              <a:t> </a:t>
            </a:r>
            <a:r>
              <a:rPr/>
              <a:t>already</a:t>
            </a:r>
            <a:r>
              <a:rPr/>
              <a:t> </a:t>
            </a:r>
            <a:r>
              <a:rPr/>
              <a:t>validated</a:t>
            </a:r>
            <a:r>
              <a:rPr/>
              <a:t> </a:t>
            </a:r>
            <a:r>
              <a:rPr/>
              <a:t>measurement</a:t>
            </a:r>
            <a:r>
              <a:rPr/>
              <a:t> </a:t>
            </a:r>
            <a:r>
              <a:rPr/>
              <a:t>has.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a:t>
            </a:r>
            <a:r>
              <a:rPr/>
              <a:t> </a:t>
            </a:r>
            <a:r>
              <a:rPr/>
              <a:t>validity</a:t>
            </a:r>
            <a:r>
              <a:rPr/>
              <a:t> </a:t>
            </a:r>
            <a:r>
              <a:rPr/>
              <a:t>is</a:t>
            </a:r>
            <a:r>
              <a:rPr/>
              <a:t> </a:t>
            </a:r>
            <a:r>
              <a:rPr/>
              <a:t>when</a:t>
            </a:r>
            <a:r>
              <a:rPr/>
              <a:t> </a:t>
            </a:r>
            <a:r>
              <a:rPr/>
              <a:t>you</a:t>
            </a:r>
            <a:r>
              <a:rPr/>
              <a:t> </a:t>
            </a:r>
            <a:r>
              <a:rPr/>
              <a:t>are</a:t>
            </a:r>
            <a:r>
              <a:rPr/>
              <a:t> </a:t>
            </a:r>
            <a:r>
              <a:rPr/>
              <a:t>developing</a:t>
            </a:r>
            <a:r>
              <a:rPr/>
              <a:t> </a:t>
            </a:r>
            <a:r>
              <a:rPr/>
              <a:t>a</a:t>
            </a:r>
            <a:r>
              <a:rPr/>
              <a:t> </a:t>
            </a:r>
            <a:r>
              <a:rPr/>
              <a:t>psychological</a:t>
            </a:r>
            <a:r>
              <a:rPr/>
              <a:t> </a:t>
            </a:r>
            <a:r>
              <a:rPr/>
              <a:t>construct</a:t>
            </a:r>
            <a:r>
              <a:rPr/>
              <a:t> </a:t>
            </a:r>
            <a:r>
              <a:rPr/>
              <a:t>and</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the</a:t>
            </a:r>
            <a:r>
              <a:rPr/>
              <a:t> </a:t>
            </a:r>
            <a:r>
              <a:rPr/>
              <a:t>construct</a:t>
            </a:r>
            <a:r>
              <a:rPr/>
              <a:t> </a:t>
            </a:r>
            <a:r>
              <a:rPr/>
              <a:t>you</a:t>
            </a:r>
            <a:r>
              <a:rPr/>
              <a:t> </a:t>
            </a:r>
            <a:r>
              <a:rPr/>
              <a:t>are</a:t>
            </a:r>
            <a:r>
              <a:rPr/>
              <a:t> </a:t>
            </a:r>
            <a:r>
              <a:rPr/>
              <a:t>trying</a:t>
            </a:r>
            <a:r>
              <a:rPr/>
              <a:t> </a:t>
            </a:r>
            <a:r>
              <a:rPr/>
              <a:t>to</a:t>
            </a:r>
            <a:r>
              <a:rPr/>
              <a:t> </a:t>
            </a:r>
            <a:r>
              <a:rPr/>
              <a:t>measure.</a:t>
            </a:r>
            <a:r>
              <a:rPr/>
              <a:t> </a:t>
            </a:r>
            <a:r>
              <a:rPr/>
              <a:t>What</a:t>
            </a:r>
            <a:r>
              <a:rPr/>
              <a:t> </a:t>
            </a:r>
            <a:r>
              <a:rPr/>
              <a:t>you</a:t>
            </a:r>
            <a:r>
              <a:rPr/>
              <a:t> </a:t>
            </a:r>
            <a:r>
              <a:rPr/>
              <a:t>do</a:t>
            </a:r>
            <a:r>
              <a:rPr/>
              <a:t> </a:t>
            </a:r>
            <a:r>
              <a:rPr/>
              <a:t>have</a:t>
            </a:r>
            <a:r>
              <a:rPr/>
              <a:t> </a:t>
            </a:r>
            <a:r>
              <a:rPr/>
              <a:t>is</a:t>
            </a:r>
            <a:r>
              <a:rPr/>
              <a:t> </a:t>
            </a:r>
            <a:r>
              <a:rPr/>
              <a:t>various</a:t>
            </a:r>
            <a:r>
              <a:rPr/>
              <a:t> </a:t>
            </a:r>
            <a:r>
              <a:rPr/>
              <a:t>associations</a:t>
            </a:r>
            <a:r>
              <a:rPr/>
              <a:t> </a:t>
            </a:r>
            <a:r>
              <a:rPr/>
              <a:t>and</a:t>
            </a:r>
            <a:r>
              <a:rPr/>
              <a:t> </a:t>
            </a:r>
            <a:r>
              <a:rPr/>
              <a:t>non-associations</a:t>
            </a:r>
            <a:r>
              <a:rPr/>
              <a:t> </a:t>
            </a:r>
            <a:r>
              <a:rPr/>
              <a:t>that</a:t>
            </a:r>
            <a:r>
              <a:rPr/>
              <a:t> </a:t>
            </a:r>
            <a:r>
              <a:rPr/>
              <a:t>your</a:t>
            </a:r>
            <a:r>
              <a:rPr/>
              <a:t> </a:t>
            </a:r>
            <a:r>
              <a:rPr/>
              <a:t>construct</a:t>
            </a:r>
            <a:r>
              <a:rPr/>
              <a:t> </a:t>
            </a:r>
            <a:r>
              <a:rPr/>
              <a:t>is</a:t>
            </a:r>
            <a:r>
              <a:rPr/>
              <a:t> </a:t>
            </a:r>
            <a:r>
              <a:rPr/>
              <a:t>expected</a:t>
            </a:r>
            <a:r>
              <a:rPr/>
              <a:t> </a:t>
            </a:r>
            <a:r>
              <a:rPr/>
              <a:t>to</a:t>
            </a:r>
            <a:r>
              <a:rPr/>
              <a:t> </a:t>
            </a:r>
            <a:r>
              <a:rPr/>
              <a:t>have.</a:t>
            </a:r>
            <a:r>
              <a:rPr/>
              <a:t> </a:t>
            </a:r>
            <a:r>
              <a:rPr/>
              <a:t>You</a:t>
            </a:r>
            <a:r>
              <a:rPr/>
              <a:t> </a:t>
            </a:r>
            <a:r>
              <a:rPr/>
              <a:t>develop</a:t>
            </a:r>
            <a:r>
              <a:rPr/>
              <a:t> </a:t>
            </a:r>
            <a:r>
              <a:rPr/>
              <a:t>these</a:t>
            </a:r>
            <a:r>
              <a:rPr/>
              <a:t> </a:t>
            </a:r>
            <a:r>
              <a:rPr/>
              <a:t>using</a:t>
            </a:r>
            <a:r>
              <a:rPr/>
              <a:t> </a:t>
            </a:r>
            <a:r>
              <a:rPr/>
              <a:t>your</a:t>
            </a:r>
            <a:r>
              <a:rPr/>
              <a:t> </a:t>
            </a:r>
            <a:r>
              <a:rPr/>
              <a:t>deep</a:t>
            </a:r>
            <a:r>
              <a:rPr/>
              <a:t> </a:t>
            </a:r>
            <a:r>
              <a:rPr/>
              <a:t>thinking</a:t>
            </a:r>
            <a:r>
              <a:rPr/>
              <a:t> </a:t>
            </a:r>
            <a:r>
              <a:rPr/>
              <a:t>power</a:t>
            </a:r>
            <a:r>
              <a:rPr/>
              <a:t> </a:t>
            </a:r>
            <a:r>
              <a:rPr/>
              <a:t>or</a:t>
            </a:r>
            <a:r>
              <a:rPr/>
              <a:t> </a:t>
            </a:r>
            <a:r>
              <a:rPr/>
              <a:t>maybe</a:t>
            </a:r>
            <a:r>
              <a:rPr/>
              <a:t> </a:t>
            </a:r>
            <a:r>
              <a:rPr/>
              <a:t>just</a:t>
            </a:r>
            <a:r>
              <a:rPr/>
              <a:t> </a:t>
            </a:r>
            <a:r>
              <a:rPr/>
              <a:t>a</a:t>
            </a:r>
            <a:r>
              <a:rPr/>
              <a:t> </a:t>
            </a:r>
            <a:r>
              <a:rPr/>
              <a:t>bit</a:t>
            </a:r>
            <a:r>
              <a:rPr/>
              <a:t> </a:t>
            </a:r>
            <a:r>
              <a:rPr/>
              <a:t>of</a:t>
            </a:r>
            <a:r>
              <a:rPr/>
              <a:t> </a:t>
            </a:r>
            <a:r>
              <a:rPr/>
              <a:t>common</a:t>
            </a:r>
            <a:r>
              <a:rPr/>
              <a:t> </a:t>
            </a:r>
            <a:r>
              <a:rPr/>
              <a:t>sense.</a:t>
            </a:r>
            <a:r>
              <a:rPr/>
              <a:t> </a:t>
            </a:r>
            <a:r>
              <a:rPr/>
              <a:t>If</a:t>
            </a:r>
            <a:r>
              <a:rPr/>
              <a:t> </a:t>
            </a:r>
            <a:r>
              <a:rPr/>
              <a:t>your</a:t>
            </a:r>
            <a:r>
              <a:rPr/>
              <a:t> </a:t>
            </a:r>
            <a:r>
              <a:rPr/>
              <a:t>measurement</a:t>
            </a:r>
            <a:r>
              <a:rPr/>
              <a:t> </a:t>
            </a:r>
            <a:r>
              <a:rPr/>
              <a:t>shows</a:t>
            </a:r>
            <a:r>
              <a:rPr/>
              <a:t> </a:t>
            </a:r>
            <a:r>
              <a:rPr/>
              <a:t>the</a:t>
            </a:r>
            <a:r>
              <a:rPr/>
              <a:t> </a:t>
            </a:r>
            <a:r>
              <a:rPr/>
              <a:t>same</a:t>
            </a:r>
            <a:r>
              <a:rPr/>
              <a:t> </a:t>
            </a:r>
            <a:r>
              <a:rPr/>
              <a:t>associations</a:t>
            </a:r>
            <a:r>
              <a:rPr/>
              <a:t> </a:t>
            </a:r>
            <a:r>
              <a:rPr/>
              <a:t>and</a:t>
            </a:r>
            <a:r>
              <a:rPr/>
              <a:t> </a:t>
            </a:r>
            <a:r>
              <a:rPr/>
              <a:t>non-associations</a:t>
            </a:r>
            <a:r>
              <a:rPr/>
              <a:t> </a:t>
            </a:r>
            <a:r>
              <a:rPr/>
              <a:t>that</a:t>
            </a:r>
            <a:r>
              <a:rPr/>
              <a:t> </a:t>
            </a:r>
            <a:r>
              <a:rPr/>
              <a:t>you</a:t>
            </a:r>
            <a:r>
              <a:rPr/>
              <a:t> </a:t>
            </a:r>
            <a:r>
              <a:rPr/>
              <a:t>would</a:t>
            </a:r>
            <a:r>
              <a:rPr/>
              <a:t> </a:t>
            </a:r>
            <a:r>
              <a:rPr/>
              <a:t>expect</a:t>
            </a:r>
            <a:r>
              <a:rPr/>
              <a:t> </a:t>
            </a:r>
            <a:r>
              <a:rPr/>
              <a:t>your</a:t>
            </a:r>
            <a:r>
              <a:rPr/>
              <a:t> </a:t>
            </a:r>
            <a:r>
              <a:rPr/>
              <a:t>construct</a:t>
            </a:r>
            <a:r>
              <a:rPr/>
              <a:t> </a:t>
            </a:r>
            <a:r>
              <a:rPr/>
              <a:t>to</a:t>
            </a:r>
            <a:r>
              <a:rPr/>
              <a:t> </a:t>
            </a:r>
            <a:r>
              <a:rPr/>
              <a:t>have,</a:t>
            </a:r>
            <a:r>
              <a:rPr/>
              <a:t> </a:t>
            </a:r>
            <a:r>
              <a:rPr/>
              <a:t>you</a:t>
            </a:r>
            <a:r>
              <a:rPr/>
              <a:t> </a:t>
            </a:r>
            <a:r>
              <a:rPr/>
              <a:t>have</a:t>
            </a:r>
            <a:r>
              <a:rPr/>
              <a:t> </a:t>
            </a:r>
            <a:r>
              <a:rPr/>
              <a:t>established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cites</a:t>
            </a:r>
            <a:r>
              <a:rPr/>
              <a:t> </a:t>
            </a:r>
            <a:r>
              <a:rPr/>
              <a:t>a</a:t>
            </a:r>
            <a:r>
              <a:rPr/>
              <a:t> </a:t>
            </a:r>
            <a:r>
              <a:rPr/>
              <a:t>different</a:t>
            </a:r>
            <a:r>
              <a:rPr/>
              <a:t> </a:t>
            </a:r>
            <a:r>
              <a:rPr/>
              <a:t>standard</a:t>
            </a:r>
            <a:r>
              <a:rPr/>
              <a:t> </a:t>
            </a:r>
            <a:r>
              <a:rPr/>
              <a:t>for</a:t>
            </a:r>
            <a:r>
              <a:rPr/>
              <a:t> </a:t>
            </a:r>
            <a:r>
              <a:rPr/>
              <a:t>establishing</a:t>
            </a:r>
            <a:r>
              <a:rPr/>
              <a:t> </a:t>
            </a:r>
            <a:r>
              <a:rPr/>
              <a:t>validity.</a:t>
            </a:r>
            <a:r>
              <a:rPr/>
              <a:t> </a:t>
            </a:r>
            <a:r>
              <a:rPr/>
              <a:t>It’s</a:t>
            </a:r>
            <a:r>
              <a:rPr/>
              <a:t> </a:t>
            </a:r>
            <a:r>
              <a:rPr/>
              <a:t>a</a:t>
            </a:r>
            <a:r>
              <a:rPr/>
              <a:t> </a:t>
            </a:r>
            <a:r>
              <a:rPr/>
              <a:t>good</a:t>
            </a:r>
            <a:r>
              <a:rPr/>
              <a:t> </a:t>
            </a:r>
            <a:r>
              <a:rPr/>
              <a:t>standard,</a:t>
            </a:r>
            <a:r>
              <a:rPr/>
              <a:t> </a:t>
            </a:r>
            <a:r>
              <a:rPr/>
              <a:t>but</a:t>
            </a:r>
            <a:r>
              <a:rPr/>
              <a:t> </a:t>
            </a:r>
            <a:r>
              <a:rPr/>
              <a:t>not</a:t>
            </a:r>
            <a:r>
              <a:rPr/>
              <a:t> </a:t>
            </a:r>
            <a:r>
              <a:rPr/>
              <a:t>used</a:t>
            </a:r>
            <a:r>
              <a:rPr/>
              <a:t> </a:t>
            </a:r>
            <a:r>
              <a:rPr/>
              <a:t>that</a:t>
            </a:r>
            <a:r>
              <a:rPr/>
              <a:t> </a:t>
            </a:r>
            <a:r>
              <a:rPr/>
              <a:t>commonly</a:t>
            </a:r>
            <a:r>
              <a:rPr/>
              <a:t> </a:t>
            </a:r>
            <a:r>
              <a:rPr/>
              <a:t>in</a:t>
            </a:r>
            <a:r>
              <a:rPr/>
              <a:t> </a:t>
            </a:r>
            <a:r>
              <a:rPr/>
              <a:t>my</a:t>
            </a:r>
            <a:r>
              <a:rPr/>
              <a:t> </a:t>
            </a:r>
            <a:r>
              <a:rPr/>
              <a:t>experience.</a:t>
            </a:r>
            <a:r>
              <a:rPr/>
              <a:t> </a:t>
            </a:r>
            <a:r>
              <a:rPr/>
              <a:t>Read</a:t>
            </a:r>
            <a:r>
              <a:rPr/>
              <a:t> </a:t>
            </a:r>
            <a:r>
              <a:rPr/>
              <a:t>this</a:t>
            </a:r>
            <a:r>
              <a:rPr/>
              <a:t> </a:t>
            </a:r>
            <a:r>
              <a:rPr/>
              <a:t>on</a:t>
            </a:r>
            <a:r>
              <a:rPr/>
              <a:t> </a:t>
            </a:r>
            <a:r>
              <a:rPr/>
              <a:t>your</a:t>
            </a:r>
            <a:r>
              <a:rPr/>
              <a:t> </a:t>
            </a:r>
            <a:r>
              <a:rPr/>
              <a:t>own.</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Diagnostic</a:t>
            </a:r>
            <a:r>
              <a:rPr/>
              <a:t> </a:t>
            </a:r>
            <a:r>
              <a:rPr/>
              <a:t>tests</a:t>
            </a:r>
            <a:r>
              <a:rPr/>
              <a:t> </a:t>
            </a:r>
            <a:r>
              <a:rPr/>
              <a:t>are</a:t>
            </a:r>
            <a:r>
              <a:rPr/>
              <a:t> </a:t>
            </a:r>
            <a:r>
              <a:rPr/>
              <a:t>a</a:t>
            </a:r>
            <a:r>
              <a:rPr/>
              <a:t> </a:t>
            </a:r>
            <a:r>
              <a:rPr/>
              <a:t>special</a:t>
            </a:r>
            <a:r>
              <a:rPr/>
              <a:t> </a:t>
            </a:r>
            <a:r>
              <a:rPr/>
              <a:t>example</a:t>
            </a:r>
            <a:r>
              <a:rPr/>
              <a:t> </a:t>
            </a:r>
            <a:r>
              <a:rPr/>
              <a:t>of</a:t>
            </a:r>
            <a:r>
              <a:rPr/>
              <a:t> </a:t>
            </a:r>
            <a:r>
              <a:rPr/>
              <a:t>validation.</a:t>
            </a:r>
            <a:r>
              <a:rPr/>
              <a:t> </a:t>
            </a:r>
            <a:r>
              <a:rPr/>
              <a:t>It</a:t>
            </a:r>
            <a:r>
              <a:rPr/>
              <a:t> </a:t>
            </a:r>
            <a:r>
              <a:rPr/>
              <a:t>is</a:t>
            </a:r>
            <a:r>
              <a:rPr/>
              <a:t> </a:t>
            </a:r>
            <a:r>
              <a:rPr/>
              <a:t>essentially</a:t>
            </a:r>
            <a:r>
              <a:rPr/>
              <a:t> </a:t>
            </a:r>
            <a:r>
              <a:rPr/>
              <a:t>criterion</a:t>
            </a:r>
            <a:r>
              <a:rPr/>
              <a:t> </a:t>
            </a:r>
            <a:r>
              <a:rPr/>
              <a:t>validity</a:t>
            </a:r>
            <a:r>
              <a:rPr/>
              <a:t> </a:t>
            </a:r>
            <a:r>
              <a:rPr/>
              <a:t>using</a:t>
            </a:r>
            <a:r>
              <a:rPr/>
              <a:t> </a:t>
            </a:r>
            <a:r>
              <a:rPr/>
              <a:t>predictive</a:t>
            </a:r>
            <a:r>
              <a:rPr/>
              <a:t> </a:t>
            </a:r>
            <a:r>
              <a:rPr/>
              <a:t>evidence.</a:t>
            </a:r>
            <a:r>
              <a:rPr/>
              <a:t> </a:t>
            </a:r>
            <a:r>
              <a:rPr/>
              <a:t>Since</a:t>
            </a:r>
            <a:r>
              <a:rPr/>
              <a:t> </a:t>
            </a:r>
            <a:r>
              <a:rPr/>
              <a:t>the</a:t>
            </a:r>
            <a:r>
              <a:rPr/>
              <a:t> </a:t>
            </a:r>
            <a:r>
              <a:rPr/>
              <a:t>diagnostic</a:t>
            </a:r>
            <a:r>
              <a:rPr/>
              <a:t> </a:t>
            </a:r>
            <a:r>
              <a:rPr/>
              <a:t>measurement</a:t>
            </a:r>
            <a:r>
              <a:rPr/>
              <a:t> </a:t>
            </a:r>
            <a:r>
              <a:rPr/>
              <a:t>is</a:t>
            </a:r>
            <a:r>
              <a:rPr/>
              <a:t> </a:t>
            </a:r>
            <a:r>
              <a:rPr/>
              <a:t>binary</a:t>
            </a:r>
            <a:r>
              <a:rPr/>
              <a:t> </a:t>
            </a:r>
            <a:r>
              <a:rPr/>
              <a:t>and</a:t>
            </a:r>
            <a:r>
              <a:rPr/>
              <a:t> </a:t>
            </a:r>
            <a:r>
              <a:rPr/>
              <a:t>the</a:t>
            </a:r>
            <a:r>
              <a:rPr/>
              <a:t> </a:t>
            </a:r>
            <a:r>
              <a:rPr/>
              <a:t>criterion</a:t>
            </a:r>
            <a:r>
              <a:rPr/>
              <a:t> </a:t>
            </a:r>
            <a:r>
              <a:rPr/>
              <a:t>is</a:t>
            </a:r>
            <a:r>
              <a:rPr/>
              <a:t> </a:t>
            </a:r>
            <a:r>
              <a:rPr/>
              <a:t>binary,</a:t>
            </a:r>
            <a:r>
              <a:rPr/>
              <a:t> </a:t>
            </a:r>
            <a:r>
              <a:rPr/>
              <a:t>you</a:t>
            </a:r>
            <a:r>
              <a:rPr/>
              <a:t> </a:t>
            </a:r>
            <a:r>
              <a:rPr/>
              <a:t>can</a:t>
            </a:r>
            <a:r>
              <a:rPr/>
              <a:t> </a:t>
            </a:r>
            <a:r>
              <a:rPr/>
              <a:t>summarize</a:t>
            </a:r>
            <a:r>
              <a:rPr/>
              <a:t> </a:t>
            </a:r>
            <a:r>
              <a:rPr/>
              <a:t>the</a:t>
            </a:r>
            <a:r>
              <a:rPr/>
              <a:t> </a:t>
            </a:r>
            <a:r>
              <a:rPr/>
              <a:t>results</a:t>
            </a:r>
            <a:r>
              <a:rPr/>
              <a:t> </a:t>
            </a:r>
            <a:r>
              <a:rPr/>
              <a:t>using</a:t>
            </a:r>
            <a:r>
              <a:rPr/>
              <a:t> </a:t>
            </a:r>
            <a:r>
              <a:rPr/>
              <a:t>a</a:t>
            </a:r>
            <a:r>
              <a:rPr/>
              <a:t> </a:t>
            </a:r>
            <a:r>
              <a:rPr/>
              <a:t>two</a:t>
            </a:r>
            <a:r>
              <a:rPr/>
              <a:t> </a:t>
            </a:r>
            <a:r>
              <a:rPr/>
              <a:t>by</a:t>
            </a:r>
            <a:r>
              <a:rPr/>
              <a:t> </a:t>
            </a:r>
            <a:r>
              <a:rPr/>
              <a:t>two</a:t>
            </a:r>
            <a:r>
              <a:rPr/>
              <a:t> </a:t>
            </a:r>
            <a:r>
              <a:rPr/>
              <a:t>table.</a:t>
            </a:r>
            <a:r>
              <a:rPr/>
              <a:t> </a:t>
            </a:r>
            <a:r>
              <a:rPr/>
              <a:t>I</a:t>
            </a:r>
            <a:r>
              <a:rPr/>
              <a:t> </a:t>
            </a:r>
            <a:r>
              <a:rPr/>
              <a:t>won’t</a:t>
            </a:r>
            <a:r>
              <a:rPr/>
              <a:t> </a:t>
            </a:r>
            <a:r>
              <a:rPr/>
              <a:t>go</a:t>
            </a:r>
            <a:r>
              <a:rPr/>
              <a:t> </a:t>
            </a:r>
            <a:r>
              <a:rPr/>
              <a:t>into</a:t>
            </a:r>
            <a:r>
              <a:rPr/>
              <a:t> </a:t>
            </a:r>
            <a:r>
              <a:rPr/>
              <a:t>any</a:t>
            </a:r>
            <a:r>
              <a:rPr/>
              <a:t> </a:t>
            </a:r>
            <a:r>
              <a:rPr/>
              <a:t>detail</a:t>
            </a:r>
            <a:r>
              <a:rPr/>
              <a:t> </a:t>
            </a:r>
            <a:r>
              <a:rPr/>
              <a:t>on</a:t>
            </a:r>
            <a:r>
              <a:rPr/>
              <a:t> </a:t>
            </a:r>
            <a:r>
              <a:rPr/>
              <a:t>sensitivity</a:t>
            </a:r>
            <a:r>
              <a:rPr/>
              <a:t> </a:t>
            </a:r>
            <a:r>
              <a:rPr/>
              <a:t>and</a:t>
            </a:r>
            <a:r>
              <a:rPr/>
              <a:t> </a:t>
            </a:r>
            <a:r>
              <a:rPr/>
              <a:t>specificity</a:t>
            </a:r>
            <a:r>
              <a:rPr/>
              <a:t> </a:t>
            </a:r>
            <a:r>
              <a:rPr/>
              <a:t>except</a:t>
            </a:r>
            <a:r>
              <a:rPr/>
              <a:t> </a:t>
            </a:r>
            <a:r>
              <a:rPr/>
              <a:t>to</a:t>
            </a:r>
            <a:r>
              <a:rPr/>
              <a:t> </a:t>
            </a:r>
            <a:r>
              <a:rPr/>
              <a:t>mention</a:t>
            </a:r>
            <a:r>
              <a:rPr/>
              <a:t> </a:t>
            </a:r>
            <a:r>
              <a:rPr/>
              <a:t>that</a:t>
            </a:r>
            <a:r>
              <a:rPr/>
              <a:t> </a:t>
            </a:r>
            <a:r>
              <a:rPr/>
              <a:t>I</a:t>
            </a:r>
            <a:r>
              <a:rPr/>
              <a:t> </a:t>
            </a:r>
            <a:r>
              <a:rPr/>
              <a:t>can</a:t>
            </a:r>
            <a:r>
              <a:rPr/>
              <a:t> </a:t>
            </a:r>
            <a:r>
              <a:rPr/>
              <a:t>never</a:t>
            </a:r>
            <a:r>
              <a:rPr/>
              <a:t> </a:t>
            </a:r>
            <a:r>
              <a:rPr/>
              <a:t>remember</a:t>
            </a:r>
            <a:r>
              <a:rPr/>
              <a:t> </a:t>
            </a:r>
            <a:r>
              <a:rPr/>
              <a:t>which</a:t>
            </a:r>
            <a:r>
              <a:rPr/>
              <a:t> </a:t>
            </a:r>
            <a:r>
              <a:rPr/>
              <a:t>is</a:t>
            </a:r>
            <a:r>
              <a:rPr/>
              <a:t> </a:t>
            </a:r>
            <a:r>
              <a:rPr/>
              <a:t>sensitivity</a:t>
            </a:r>
            <a:r>
              <a:rPr/>
              <a:t> </a:t>
            </a:r>
            <a:r>
              <a:rPr/>
              <a:t>and</a:t>
            </a:r>
            <a:r>
              <a:rPr/>
              <a:t> </a:t>
            </a:r>
            <a:r>
              <a:rPr/>
              <a:t>which</a:t>
            </a:r>
            <a:r>
              <a:rPr/>
              <a:t> </a:t>
            </a:r>
            <a:r>
              <a:rPr/>
              <a:t>is</a:t>
            </a:r>
            <a:r>
              <a:rPr/>
              <a:t> </a:t>
            </a:r>
            <a:r>
              <a:rPr/>
              <a:t>specificity.</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better</a:t>
            </a:r>
            <a:r>
              <a:rPr/>
              <a:t> </a:t>
            </a:r>
            <a:r>
              <a:rPr/>
              <a:t>or</a:t>
            </a:r>
            <a:r>
              <a:rPr/>
              <a:t> </a:t>
            </a:r>
            <a:r>
              <a:rPr/>
              <a:t>for</a:t>
            </a:r>
            <a:r>
              <a:rPr/>
              <a:t> </a:t>
            </a:r>
            <a:r>
              <a:rPr/>
              <a:t>worse,</a:t>
            </a:r>
            <a:r>
              <a:rPr/>
              <a:t> </a:t>
            </a:r>
            <a:r>
              <a:rPr/>
              <a:t>researchers</a:t>
            </a:r>
            <a:r>
              <a:rPr/>
              <a:t> </a:t>
            </a:r>
            <a:r>
              <a:rPr/>
              <a:t>tend</a:t>
            </a:r>
            <a:r>
              <a:rPr/>
              <a:t> </a:t>
            </a:r>
            <a:r>
              <a:rPr/>
              <a:t>to</a:t>
            </a:r>
            <a:r>
              <a:rPr/>
              <a:t> </a:t>
            </a:r>
            <a:r>
              <a:rPr/>
              <a:t>focus</a:t>
            </a:r>
            <a:r>
              <a:rPr/>
              <a:t> </a:t>
            </a:r>
            <a:r>
              <a:rPr/>
              <a:t>greater</a:t>
            </a:r>
            <a:r>
              <a:rPr/>
              <a:t> </a:t>
            </a:r>
            <a:r>
              <a:rPr/>
              <a:t>attention</a:t>
            </a:r>
            <a:r>
              <a:rPr/>
              <a:t> </a:t>
            </a:r>
            <a:r>
              <a:rPr/>
              <a:t>on</a:t>
            </a:r>
            <a:r>
              <a:rPr/>
              <a:t> </a:t>
            </a:r>
            <a:r>
              <a:rPr/>
              <a:t>certain</a:t>
            </a:r>
            <a:r>
              <a:rPr/>
              <a:t> </a:t>
            </a:r>
            <a:r>
              <a:rPr/>
              <a:t>types</a:t>
            </a:r>
            <a:r>
              <a:rPr/>
              <a:t> </a:t>
            </a:r>
            <a:r>
              <a:rPr/>
              <a:t>of</a:t>
            </a:r>
            <a:r>
              <a:rPr/>
              <a:t> </a:t>
            </a:r>
            <a:r>
              <a:rPr/>
              <a:t>measurements.</a:t>
            </a:r>
            <a:r>
              <a:rPr/>
              <a:t> </a:t>
            </a:r>
            <a:r>
              <a:rPr/>
              <a:t>There’s</a:t>
            </a:r>
            <a:r>
              <a:rPr/>
              <a:t> </a:t>
            </a:r>
            <a:r>
              <a:rPr/>
              <a:t>no</a:t>
            </a:r>
            <a:r>
              <a:rPr/>
              <a:t> </a:t>
            </a:r>
            <a:r>
              <a:rPr/>
              <a:t>hard</a:t>
            </a:r>
            <a:r>
              <a:rPr/>
              <a:t> </a:t>
            </a:r>
            <a:r>
              <a:rPr/>
              <a:t>and</a:t>
            </a:r>
            <a:r>
              <a:rPr/>
              <a:t> </a:t>
            </a:r>
            <a:r>
              <a:rPr/>
              <a:t>fast</a:t>
            </a:r>
            <a:r>
              <a:rPr/>
              <a:t> </a:t>
            </a:r>
            <a:r>
              <a:rPr/>
              <a:t>rule</a:t>
            </a:r>
            <a:r>
              <a:rPr/>
              <a:t> </a:t>
            </a:r>
            <a:r>
              <a:rPr/>
              <a:t>here,</a:t>
            </a:r>
            <a:r>
              <a:rPr/>
              <a:t> </a:t>
            </a:r>
            <a:r>
              <a:rPr/>
              <a:t>but</a:t>
            </a:r>
            <a:r>
              <a:rPr/>
              <a:t> </a:t>
            </a:r>
            <a:r>
              <a:rPr/>
              <a:t>issues</a:t>
            </a:r>
            <a:r>
              <a:rPr/>
              <a:t> </a:t>
            </a:r>
            <a:r>
              <a:rPr/>
              <a:t>of</a:t>
            </a:r>
            <a:r>
              <a:rPr/>
              <a:t> </a:t>
            </a:r>
            <a:r>
              <a:rPr/>
              <a:t>measurement</a:t>
            </a:r>
            <a:r>
              <a:rPr/>
              <a:t> </a:t>
            </a:r>
            <a:r>
              <a:rPr/>
              <a:t>quality</a:t>
            </a:r>
            <a:r>
              <a:rPr/>
              <a:t> </a:t>
            </a:r>
            <a:r>
              <a:rPr/>
              <a:t>tend</a:t>
            </a:r>
            <a:r>
              <a:rPr/>
              <a:t> </a:t>
            </a:r>
            <a:r>
              <a:rPr/>
              <a:t>to</a:t>
            </a:r>
            <a:r>
              <a:rPr/>
              <a:t> </a:t>
            </a:r>
            <a:r>
              <a:rPr/>
              <a:t>appear</a:t>
            </a:r>
            <a:r>
              <a:rPr/>
              <a:t> </a:t>
            </a:r>
            <a:r>
              <a:rPr/>
              <a:t>most</a:t>
            </a:r>
            <a:r>
              <a:rPr/>
              <a:t> </a:t>
            </a:r>
            <a:r>
              <a:rPr/>
              <a:t>often</a:t>
            </a:r>
            <a:r>
              <a:rPr/>
              <a:t> </a:t>
            </a:r>
            <a:r>
              <a:rPr/>
              <a:t>in</a:t>
            </a:r>
            <a:r>
              <a:rPr/>
              <a:t> </a:t>
            </a:r>
            <a:r>
              <a:rPr/>
              <a:t>certain</a:t>
            </a:r>
            <a:r>
              <a:rPr/>
              <a:t> </a:t>
            </a:r>
            <a:r>
              <a:rPr/>
              <a:t>areas.</a:t>
            </a:r>
          </a:p>
          <a:p>
            <a:pPr lvl="0" marL="0" indent="0">
              <a:buNone/>
            </a:pPr>
          </a:p>
          <a:p>
            <a:pPr lvl="0" marL="0" indent="0">
              <a:buNone/>
            </a:pPr>
            <a:r>
              <a:rPr/>
              <a:t>Don’t</a:t>
            </a:r>
            <a:r>
              <a:rPr/>
              <a:t> </a:t>
            </a:r>
            <a:r>
              <a:rPr/>
              <a:t>think</a:t>
            </a:r>
            <a:r>
              <a:rPr/>
              <a:t> </a:t>
            </a:r>
            <a:r>
              <a:rPr/>
              <a:t>that</a:t>
            </a:r>
            <a:r>
              <a:rPr/>
              <a:t> </a:t>
            </a:r>
            <a:r>
              <a:rPr/>
              <a:t>if</a:t>
            </a:r>
            <a:r>
              <a:rPr/>
              <a:t> </a:t>
            </a:r>
            <a:r>
              <a:rPr/>
              <a:t>your</a:t>
            </a:r>
            <a:r>
              <a:rPr/>
              <a:t> </a:t>
            </a:r>
            <a:r>
              <a:rPr/>
              <a:t>measure</a:t>
            </a:r>
            <a:r>
              <a:rPr/>
              <a:t> </a:t>
            </a:r>
            <a:r>
              <a:rPr/>
              <a:t>is</a:t>
            </a:r>
            <a:r>
              <a:rPr/>
              <a:t> </a:t>
            </a:r>
            <a:r>
              <a:rPr/>
              <a:t>not</a:t>
            </a:r>
            <a:r>
              <a:rPr/>
              <a:t> </a:t>
            </a:r>
            <a:r>
              <a:rPr/>
              <a:t>on</a:t>
            </a:r>
            <a:r>
              <a:rPr/>
              <a:t> </a:t>
            </a:r>
            <a:r>
              <a:rPr/>
              <a:t>this</a:t>
            </a:r>
            <a:r>
              <a:rPr/>
              <a:t> </a:t>
            </a:r>
            <a:r>
              <a:rPr/>
              <a:t>list</a:t>
            </a:r>
            <a:r>
              <a:rPr/>
              <a:t> </a:t>
            </a:r>
            <a:r>
              <a:rPr/>
              <a:t>that</a:t>
            </a:r>
            <a:r>
              <a:rPr/>
              <a:t> </a:t>
            </a:r>
            <a:r>
              <a:rPr/>
              <a:t>it</a:t>
            </a:r>
            <a:r>
              <a:rPr/>
              <a:t> </a:t>
            </a:r>
            <a:r>
              <a:rPr/>
              <a:t>doesn’t</a:t>
            </a:r>
            <a:r>
              <a:rPr/>
              <a:t> </a:t>
            </a:r>
            <a:r>
              <a:rPr/>
              <a:t>deserve</a:t>
            </a:r>
            <a:r>
              <a:rPr/>
              <a:t> </a:t>
            </a:r>
            <a:r>
              <a:rPr/>
              <a:t>careful</a:t>
            </a:r>
            <a:r>
              <a:rPr/>
              <a:t> </a:t>
            </a:r>
            <a:r>
              <a:rPr/>
              <a:t>scrutiny.</a:t>
            </a:r>
            <a:r>
              <a:rPr/>
              <a:t> </a:t>
            </a:r>
            <a:r>
              <a:rPr/>
              <a:t>There’s</a:t>
            </a:r>
            <a:r>
              <a:rPr/>
              <a:t> </a:t>
            </a:r>
            <a:r>
              <a:rPr/>
              <a:t>really</a:t>
            </a:r>
            <a:r>
              <a:rPr/>
              <a:t> </a:t>
            </a:r>
            <a:r>
              <a:rPr/>
              <a:t>no</a:t>
            </a:r>
            <a:r>
              <a:rPr/>
              <a:t> </a:t>
            </a:r>
            <a:r>
              <a:rPr/>
              <a:t>consensus</a:t>
            </a:r>
            <a:r>
              <a:rPr/>
              <a:t> </a:t>
            </a:r>
            <a:r>
              <a:rPr/>
              <a:t>in</a:t>
            </a:r>
            <a:r>
              <a:rPr/>
              <a:t> </a:t>
            </a:r>
            <a:r>
              <a:rPr/>
              <a:t>the</a:t>
            </a:r>
            <a:r>
              <a:rPr/>
              <a:t> </a:t>
            </a:r>
            <a:r>
              <a:rPr/>
              <a:t>research</a:t>
            </a:r>
            <a:r>
              <a:rPr/>
              <a:t> </a:t>
            </a:r>
            <a:r>
              <a:rPr/>
              <a:t>community</a:t>
            </a:r>
            <a:r>
              <a:rPr/>
              <a:t> </a:t>
            </a:r>
            <a:r>
              <a:rPr/>
              <a:t>on</a:t>
            </a:r>
            <a:r>
              <a:rPr/>
              <a:t> </a:t>
            </a:r>
            <a:r>
              <a:rPr/>
              <a:t>what</a:t>
            </a:r>
            <a:r>
              <a:rPr/>
              <a:t> </a:t>
            </a:r>
            <a:r>
              <a:rPr/>
              <a:t>measurements</a:t>
            </a:r>
            <a:r>
              <a:rPr/>
              <a:t> </a:t>
            </a:r>
            <a:r>
              <a:rPr/>
              <a:t>require</a:t>
            </a:r>
            <a:r>
              <a:rPr/>
              <a:t> </a:t>
            </a:r>
            <a:r>
              <a:rPr/>
              <a:t>this</a:t>
            </a:r>
            <a:r>
              <a:rPr/>
              <a:t> </a:t>
            </a:r>
            <a:r>
              <a:rPr/>
              <a:t>extra</a:t>
            </a:r>
            <a:r>
              <a:rPr/>
              <a:t> </a:t>
            </a:r>
            <a:r>
              <a:rPr/>
              <a:t>level</a:t>
            </a:r>
            <a:r>
              <a:rPr/>
              <a:t> </a:t>
            </a:r>
            <a:r>
              <a:rPr/>
              <a:t>of</a:t>
            </a:r>
            <a:r>
              <a:rPr/>
              <a:t> </a:t>
            </a:r>
            <a:r>
              <a:rPr/>
              <a:t>attention.</a:t>
            </a:r>
          </a:p>
          <a:p>
            <a:pPr lvl="0" marL="0" indent="0">
              <a:buNone/>
            </a:pPr>
          </a:p>
          <a:p>
            <a:pPr lvl="0" marL="0" indent="0">
              <a:buNone/>
            </a:pPr>
            <a:r>
              <a:rPr/>
              <a:t>I</a:t>
            </a:r>
            <a:r>
              <a:rPr/>
              <a:t> </a:t>
            </a:r>
            <a:r>
              <a:rPr/>
              <a:t>think</a:t>
            </a:r>
            <a:r>
              <a:rPr/>
              <a:t> </a:t>
            </a:r>
            <a:r>
              <a:rPr/>
              <a:t>it</a:t>
            </a:r>
            <a:r>
              <a:rPr/>
              <a:t> </a:t>
            </a:r>
            <a:r>
              <a:rPr/>
              <a:t>is</a:t>
            </a:r>
            <a:r>
              <a:rPr/>
              <a:t> </a:t>
            </a:r>
            <a:r>
              <a:rPr/>
              <a:t>a</a:t>
            </a:r>
            <a:r>
              <a:rPr/>
              <a:t> </a:t>
            </a:r>
            <a:r>
              <a:rPr/>
              <a:t>bit</a:t>
            </a:r>
            <a:r>
              <a:rPr/>
              <a:t> </a:t>
            </a:r>
            <a:r>
              <a:rPr/>
              <a:t>unfair,</a:t>
            </a:r>
            <a:r>
              <a:rPr/>
              <a:t> </a:t>
            </a:r>
            <a:r>
              <a:rPr/>
              <a:t>but</a:t>
            </a:r>
            <a:r>
              <a:rPr/>
              <a:t> </a:t>
            </a:r>
            <a:r>
              <a:rPr/>
              <a:t>there</a:t>
            </a:r>
            <a:r>
              <a:rPr/>
              <a:t> </a:t>
            </a:r>
            <a:r>
              <a:rPr/>
              <a:t>is</a:t>
            </a:r>
            <a:r>
              <a:rPr/>
              <a:t> </a:t>
            </a:r>
            <a:r>
              <a:rPr/>
              <a:t>a</a:t>
            </a:r>
            <a:r>
              <a:rPr/>
              <a:t> </a:t>
            </a:r>
            <a:r>
              <a:rPr/>
              <a:t>lot</a:t>
            </a:r>
            <a:r>
              <a:rPr/>
              <a:t> </a:t>
            </a:r>
            <a:r>
              <a:rPr/>
              <a:t>of</a:t>
            </a:r>
            <a:r>
              <a:rPr/>
              <a:t> </a:t>
            </a:r>
            <a:r>
              <a:rPr/>
              <a:t>distrust</a:t>
            </a:r>
            <a:r>
              <a:rPr/>
              <a:t> </a:t>
            </a:r>
            <a:r>
              <a:rPr/>
              <a:t>of</a:t>
            </a:r>
            <a:r>
              <a:rPr/>
              <a:t> </a:t>
            </a:r>
            <a:r>
              <a:rPr/>
              <a:t>patient</a:t>
            </a:r>
            <a:r>
              <a:rPr/>
              <a:t> </a:t>
            </a:r>
            <a:r>
              <a:rPr/>
              <a:t>reported</a:t>
            </a:r>
            <a:r>
              <a:rPr/>
              <a:t> </a:t>
            </a:r>
            <a:r>
              <a:rPr/>
              <a:t>outcomes</a:t>
            </a:r>
            <a:r>
              <a:rPr/>
              <a:t> </a:t>
            </a:r>
            <a:r>
              <a:rPr/>
              <a:t>among</a:t>
            </a:r>
            <a:r>
              <a:rPr/>
              <a:t> </a:t>
            </a:r>
            <a:r>
              <a:rPr/>
              <a:t>researchers.</a:t>
            </a:r>
            <a:r>
              <a:rPr/>
              <a:t> </a:t>
            </a:r>
            <a:r>
              <a:rPr/>
              <a:t>Why</a:t>
            </a:r>
            <a:r>
              <a:rPr/>
              <a:t> </a:t>
            </a:r>
            <a:r>
              <a:rPr/>
              <a:t>not</a:t>
            </a:r>
            <a:r>
              <a:rPr/>
              <a:t> </a:t>
            </a:r>
            <a:r>
              <a:rPr/>
              <a:t>believe</a:t>
            </a:r>
            <a:r>
              <a:rPr/>
              <a:t> </a:t>
            </a:r>
            <a:r>
              <a:rPr/>
              <a:t>what</a:t>
            </a:r>
            <a:r>
              <a:rPr/>
              <a:t> </a:t>
            </a:r>
            <a:r>
              <a:rPr/>
              <a:t>the</a:t>
            </a:r>
            <a:r>
              <a:rPr/>
              <a:t> </a:t>
            </a:r>
            <a:r>
              <a:rPr/>
              <a:t>patient</a:t>
            </a:r>
            <a:r>
              <a:rPr/>
              <a:t> </a:t>
            </a:r>
            <a:r>
              <a:rPr/>
              <a:t>says</a:t>
            </a:r>
            <a:r>
              <a:rPr/>
              <a:t> </a:t>
            </a:r>
            <a:r>
              <a:rPr/>
              <a:t>about</a:t>
            </a:r>
            <a:r>
              <a:rPr/>
              <a:t> </a:t>
            </a:r>
            <a:r>
              <a:rPr/>
              <a:t>himself</a:t>
            </a:r>
            <a:r>
              <a:rPr/>
              <a:t> </a:t>
            </a:r>
            <a:r>
              <a:rPr/>
              <a:t>or</a:t>
            </a:r>
            <a:r>
              <a:rPr/>
              <a:t> </a:t>
            </a:r>
            <a:r>
              <a:rPr/>
              <a:t>herself?</a:t>
            </a:r>
            <a:r>
              <a:rPr/>
              <a:t> </a:t>
            </a:r>
            <a:r>
              <a:rPr/>
              <a:t>Part</a:t>
            </a:r>
            <a:r>
              <a:rPr/>
              <a:t> </a:t>
            </a:r>
            <a:r>
              <a:rPr/>
              <a:t>of</a:t>
            </a:r>
            <a:r>
              <a:rPr/>
              <a:t> </a:t>
            </a:r>
            <a:r>
              <a:rPr/>
              <a:t>it</a:t>
            </a:r>
            <a:r>
              <a:rPr/>
              <a:t> </a:t>
            </a:r>
            <a:r>
              <a:rPr/>
              <a:t>might</a:t>
            </a:r>
            <a:r>
              <a:rPr/>
              <a:t> </a:t>
            </a:r>
            <a:r>
              <a:rPr/>
              <a:t>be</a:t>
            </a:r>
            <a:r>
              <a:rPr/>
              <a:t> </a:t>
            </a:r>
            <a:r>
              <a:rPr/>
              <a:t>that</a:t>
            </a:r>
            <a:r>
              <a:rPr/>
              <a:t> </a:t>
            </a:r>
            <a:r>
              <a:rPr/>
              <a:t>a</a:t>
            </a:r>
            <a:r>
              <a:rPr/>
              <a:t> </a:t>
            </a:r>
            <a:r>
              <a:rPr/>
              <a:t>patient’s</a:t>
            </a:r>
            <a:r>
              <a:rPr/>
              <a:t> </a:t>
            </a:r>
            <a:r>
              <a:rPr/>
              <a:t>answers</a:t>
            </a:r>
            <a:r>
              <a:rPr/>
              <a:t> </a:t>
            </a:r>
            <a:r>
              <a:rPr/>
              <a:t>could</a:t>
            </a:r>
            <a:r>
              <a:rPr/>
              <a:t> </a:t>
            </a:r>
            <a:r>
              <a:rPr/>
              <a:t>potentially</a:t>
            </a:r>
            <a:r>
              <a:rPr/>
              <a:t> </a:t>
            </a:r>
            <a:r>
              <a:rPr/>
              <a:t>be</a:t>
            </a:r>
            <a:r>
              <a:rPr/>
              <a:t> </a:t>
            </a:r>
            <a:r>
              <a:rPr/>
              <a:t>influenced</a:t>
            </a:r>
            <a:r>
              <a:rPr/>
              <a:t> </a:t>
            </a:r>
            <a:r>
              <a:rPr/>
              <a:t>by</a:t>
            </a:r>
            <a:r>
              <a:rPr/>
              <a:t> </a:t>
            </a:r>
            <a:r>
              <a:rPr/>
              <a:t>their</a:t>
            </a:r>
            <a:r>
              <a:rPr/>
              <a:t> </a:t>
            </a:r>
            <a:r>
              <a:rPr/>
              <a:t>mood.</a:t>
            </a:r>
          </a:p>
          <a:p>
            <a:pPr lvl="0" marL="0" indent="0">
              <a:buNone/>
            </a:pPr>
          </a:p>
          <a:p>
            <a:pPr lvl="0" marL="0" indent="0">
              <a:buNone/>
            </a:pPr>
            <a:r>
              <a:rPr/>
              <a:t>There</a:t>
            </a:r>
            <a:r>
              <a:rPr/>
              <a:t> </a:t>
            </a:r>
            <a:r>
              <a:rPr/>
              <a:t>is</a:t>
            </a:r>
            <a:r>
              <a:rPr/>
              <a:t> </a:t>
            </a:r>
            <a:r>
              <a:rPr/>
              <a:t>also</a:t>
            </a:r>
            <a:r>
              <a:rPr/>
              <a:t> </a:t>
            </a:r>
            <a:r>
              <a:rPr/>
              <a:t>a</a:t>
            </a:r>
            <a:r>
              <a:rPr/>
              <a:t> </a:t>
            </a:r>
            <a:r>
              <a:rPr/>
              <a:t>belief</a:t>
            </a:r>
            <a:r>
              <a:rPr/>
              <a:t> </a:t>
            </a:r>
            <a:r>
              <a:rPr/>
              <a:t>that</a:t>
            </a:r>
            <a:r>
              <a:rPr/>
              <a:t> </a:t>
            </a:r>
            <a:r>
              <a:rPr/>
              <a:t>patient</a:t>
            </a:r>
            <a:r>
              <a:rPr/>
              <a:t> </a:t>
            </a:r>
            <a:r>
              <a:rPr/>
              <a:t>reported</a:t>
            </a:r>
            <a:r>
              <a:rPr/>
              <a:t> </a:t>
            </a:r>
            <a:r>
              <a:rPr/>
              <a:t>outcome</a:t>
            </a:r>
            <a:r>
              <a:rPr/>
              <a:t> </a:t>
            </a:r>
            <a:r>
              <a:rPr/>
              <a:t>measures</a:t>
            </a:r>
            <a:r>
              <a:rPr/>
              <a:t> </a:t>
            </a:r>
            <a:r>
              <a:rPr/>
              <a:t>vary</a:t>
            </a:r>
            <a:r>
              <a:rPr/>
              <a:t> </a:t>
            </a:r>
            <a:r>
              <a:rPr/>
              <a:t>too</a:t>
            </a:r>
            <a:r>
              <a:rPr/>
              <a:t> </a:t>
            </a:r>
            <a:r>
              <a:rPr/>
              <a:t>much</a:t>
            </a:r>
            <a:r>
              <a:rPr/>
              <a:t> </a:t>
            </a:r>
            <a:r>
              <a:rPr/>
              <a:t>from</a:t>
            </a:r>
            <a:r>
              <a:rPr/>
              <a:t> </a:t>
            </a:r>
            <a:r>
              <a:rPr/>
              <a:t>one</a:t>
            </a:r>
            <a:r>
              <a:rPr/>
              <a:t> </a:t>
            </a:r>
            <a:r>
              <a:rPr/>
              <a:t>individual</a:t>
            </a:r>
            <a:r>
              <a:rPr/>
              <a:t> </a:t>
            </a:r>
            <a:r>
              <a:rPr/>
              <a:t>to</a:t>
            </a:r>
            <a:r>
              <a:rPr/>
              <a:t> </a:t>
            </a:r>
            <a:r>
              <a:rPr/>
              <a:t>another.</a:t>
            </a:r>
            <a:r>
              <a:rPr/>
              <a:t> </a:t>
            </a:r>
            <a:r>
              <a:rPr/>
              <a:t>Some</a:t>
            </a:r>
            <a:r>
              <a:rPr/>
              <a:t> </a:t>
            </a:r>
            <a:r>
              <a:rPr/>
              <a:t>people</a:t>
            </a:r>
            <a:r>
              <a:rPr/>
              <a:t> </a:t>
            </a:r>
            <a:r>
              <a:rPr/>
              <a:t>are</a:t>
            </a:r>
            <a:r>
              <a:rPr/>
              <a:t> </a:t>
            </a:r>
            <a:r>
              <a:rPr/>
              <a:t>stoic</a:t>
            </a:r>
            <a:r>
              <a:rPr/>
              <a:t> </a:t>
            </a:r>
            <a:r>
              <a:rPr/>
              <a:t>to</a:t>
            </a:r>
            <a:r>
              <a:rPr/>
              <a:t> </a:t>
            </a:r>
            <a:r>
              <a:rPr/>
              <a:t>a</a:t>
            </a:r>
            <a:r>
              <a:rPr/>
              <a:t> </a:t>
            </a:r>
            <a:r>
              <a:rPr/>
              <a:t>fault</a:t>
            </a:r>
            <a:r>
              <a:rPr/>
              <a:t> </a:t>
            </a:r>
            <a:r>
              <a:rPr/>
              <a:t>and</a:t>
            </a:r>
            <a:r>
              <a:rPr/>
              <a:t> </a:t>
            </a:r>
            <a:r>
              <a:rPr/>
              <a:t>others</a:t>
            </a:r>
            <a:r>
              <a:rPr/>
              <a:t> </a:t>
            </a:r>
            <a:r>
              <a:rPr/>
              <a:t>will</a:t>
            </a:r>
            <a:r>
              <a:rPr/>
              <a:t> </a:t>
            </a:r>
            <a:r>
              <a:rPr/>
              <a:t>complain</a:t>
            </a:r>
            <a:r>
              <a:rPr/>
              <a:t> </a:t>
            </a:r>
            <a:r>
              <a:rPr/>
              <a:t>endlessly</a:t>
            </a:r>
            <a:r>
              <a:rPr/>
              <a:t> </a:t>
            </a:r>
            <a:r>
              <a:rPr/>
              <a:t>at</a:t>
            </a:r>
            <a:r>
              <a:rPr/>
              <a:t> </a:t>
            </a:r>
            <a:r>
              <a:rPr/>
              <a:t>the</a:t>
            </a:r>
            <a:r>
              <a:rPr/>
              <a:t> </a:t>
            </a:r>
            <a:r>
              <a:rPr/>
              <a:t>drop</a:t>
            </a:r>
            <a:r>
              <a:rPr/>
              <a:t> </a:t>
            </a:r>
            <a:r>
              <a:rPr/>
              <a:t>of</a:t>
            </a:r>
            <a:r>
              <a:rPr/>
              <a:t> </a:t>
            </a:r>
            <a:r>
              <a:rPr/>
              <a:t>a</a:t>
            </a:r>
            <a:r>
              <a:rPr/>
              <a:t> </a:t>
            </a:r>
            <a:r>
              <a:rPr/>
              <a:t>hat.</a:t>
            </a:r>
          </a:p>
          <a:p>
            <a:pPr lvl="0" marL="0" indent="0">
              <a:buNone/>
            </a:pPr>
          </a:p>
          <a:p>
            <a:pPr lvl="0" marL="0" indent="0">
              <a:buNone/>
            </a:pPr>
            <a:r>
              <a:rPr/>
              <a:t>It</a:t>
            </a:r>
            <a:r>
              <a:rPr/>
              <a:t> </a:t>
            </a:r>
            <a:r>
              <a:rPr/>
              <a:t>is</a:t>
            </a:r>
            <a:r>
              <a:rPr/>
              <a:t> </a:t>
            </a:r>
            <a:r>
              <a:rPr/>
              <a:t>worth</a:t>
            </a:r>
            <a:r>
              <a:rPr/>
              <a:t> </a:t>
            </a:r>
            <a:r>
              <a:rPr/>
              <a:t>noting</a:t>
            </a:r>
            <a:r>
              <a:rPr/>
              <a:t> </a:t>
            </a:r>
            <a:r>
              <a:rPr/>
              <a:t>that</a:t>
            </a:r>
            <a:r>
              <a:rPr/>
              <a:t> </a:t>
            </a:r>
            <a:r>
              <a:rPr/>
              <a:t>these</a:t>
            </a:r>
            <a:r>
              <a:rPr/>
              <a:t> </a:t>
            </a:r>
            <a:r>
              <a:rPr/>
              <a:t>factors</a:t>
            </a:r>
            <a:r>
              <a:rPr/>
              <a:t> </a:t>
            </a:r>
            <a:r>
              <a:rPr/>
              <a:t>also</a:t>
            </a:r>
            <a:r>
              <a:rPr/>
              <a:t> </a:t>
            </a:r>
            <a:r>
              <a:rPr/>
              <a:t>influence</a:t>
            </a:r>
            <a:r>
              <a:rPr/>
              <a:t> </a:t>
            </a:r>
            <a:r>
              <a:rPr/>
              <a:t>researcher</a:t>
            </a:r>
            <a:r>
              <a:rPr/>
              <a:t> </a:t>
            </a:r>
            <a:r>
              <a:rPr/>
              <a:t>observation,</a:t>
            </a:r>
            <a:r>
              <a:rPr/>
              <a:t> </a:t>
            </a:r>
            <a:r>
              <a:rPr/>
              <a:t>but</a:t>
            </a:r>
            <a:r>
              <a:rPr/>
              <a:t> </a:t>
            </a:r>
            <a:r>
              <a:rPr/>
              <a:t>researchers</a:t>
            </a:r>
            <a:r>
              <a:rPr/>
              <a:t> </a:t>
            </a:r>
            <a:r>
              <a:rPr/>
              <a:t>don’t</a:t>
            </a:r>
            <a:r>
              <a:rPr/>
              <a:t> </a:t>
            </a:r>
            <a:r>
              <a:rPr/>
              <a:t>like</a:t>
            </a:r>
            <a:r>
              <a:rPr/>
              <a:t> </a:t>
            </a:r>
            <a:r>
              <a:rPr/>
              <a:t>it</a:t>
            </a:r>
            <a:r>
              <a:rPr/>
              <a:t> </a:t>
            </a:r>
            <a:r>
              <a:rPr/>
              <a:t>when</a:t>
            </a:r>
            <a:r>
              <a:rPr/>
              <a:t> </a:t>
            </a:r>
            <a:r>
              <a:rPr/>
              <a:t>you</a:t>
            </a:r>
            <a:r>
              <a:rPr/>
              <a:t> </a:t>
            </a:r>
            <a:r>
              <a:rPr/>
              <a:t>point</a:t>
            </a:r>
            <a:r>
              <a:rPr/>
              <a:t> </a:t>
            </a:r>
            <a:r>
              <a:rPr/>
              <a:t>this</a:t>
            </a:r>
            <a:r>
              <a:rPr/>
              <a:t> </a:t>
            </a:r>
            <a:r>
              <a:rPr/>
              <a:t>out</a:t>
            </a:r>
            <a:r>
              <a:rPr/>
              <a:t> </a:t>
            </a:r>
            <a:r>
              <a:rPr/>
              <a:t>to</a:t>
            </a:r>
            <a:r>
              <a:rPr/>
              <a:t> </a:t>
            </a:r>
            <a:r>
              <a:rPr/>
              <a:t>them.</a:t>
            </a:r>
            <a:r>
              <a:rPr/>
              <a:t> </a:t>
            </a:r>
            <a:r>
              <a:rPr/>
              <a:t>It’s</a:t>
            </a:r>
            <a:r>
              <a:rPr/>
              <a:t> </a:t>
            </a:r>
            <a:r>
              <a:rPr/>
              <a:t>mostly</a:t>
            </a:r>
            <a:r>
              <a:rPr/>
              <a:t> </a:t>
            </a:r>
            <a:r>
              <a:rPr/>
              <a:t>a</a:t>
            </a:r>
            <a:r>
              <a:rPr/>
              <a:t> </a:t>
            </a:r>
            <a:r>
              <a:rPr/>
              <a:t>good</a:t>
            </a:r>
            <a:r>
              <a:rPr/>
              <a:t> </a:t>
            </a:r>
            <a:r>
              <a:rPr/>
              <a:t>thing</a:t>
            </a:r>
            <a:r>
              <a:rPr/>
              <a:t> </a:t>
            </a:r>
            <a:r>
              <a:rPr/>
              <a:t>that</a:t>
            </a:r>
            <a:r>
              <a:rPr/>
              <a:t> </a:t>
            </a:r>
            <a:r>
              <a:rPr/>
              <a:t>researchers</a:t>
            </a:r>
            <a:r>
              <a:rPr/>
              <a:t> </a:t>
            </a:r>
            <a:r>
              <a:rPr/>
              <a:t>require</a:t>
            </a:r>
            <a:r>
              <a:rPr/>
              <a:t> </a:t>
            </a:r>
            <a:r>
              <a:rPr/>
              <a:t>a</a:t>
            </a:r>
            <a:r>
              <a:rPr/>
              <a:t> </a:t>
            </a:r>
            <a:r>
              <a:rPr/>
              <a:t>high</a:t>
            </a:r>
            <a:r>
              <a:rPr/>
              <a:t> </a:t>
            </a:r>
            <a:r>
              <a:rPr/>
              <a:t>level</a:t>
            </a:r>
            <a:r>
              <a:rPr/>
              <a:t> </a:t>
            </a:r>
            <a:r>
              <a:rPr/>
              <a:t>of</a:t>
            </a:r>
            <a:r>
              <a:rPr/>
              <a:t> </a:t>
            </a:r>
            <a:r>
              <a:rPr/>
              <a:t>scrutiny</a:t>
            </a:r>
            <a:r>
              <a:rPr/>
              <a:t> </a:t>
            </a:r>
            <a:r>
              <a:rPr/>
              <a:t>of</a:t>
            </a:r>
            <a:r>
              <a:rPr/>
              <a:t> </a:t>
            </a:r>
            <a:r>
              <a:rPr/>
              <a:t>patient</a:t>
            </a:r>
            <a:r>
              <a:rPr/>
              <a:t> </a:t>
            </a:r>
            <a:r>
              <a:rPr/>
              <a:t>reported</a:t>
            </a:r>
            <a:r>
              <a:rPr/>
              <a:t> </a:t>
            </a:r>
            <a:r>
              <a:rPr/>
              <a:t>outcomes,</a:t>
            </a:r>
            <a:r>
              <a:rPr/>
              <a:t> </a:t>
            </a:r>
            <a:r>
              <a:rPr/>
              <a:t>but</a:t>
            </a:r>
            <a:r>
              <a:rPr/>
              <a:t> </a:t>
            </a:r>
            <a:r>
              <a:rPr/>
              <a:t>perhaps</a:t>
            </a:r>
            <a:r>
              <a:rPr/>
              <a:t> </a:t>
            </a:r>
            <a:r>
              <a:rPr/>
              <a:t>other</a:t>
            </a:r>
            <a:r>
              <a:rPr/>
              <a:t> </a:t>
            </a:r>
            <a:r>
              <a:rPr/>
              <a:t>measures</a:t>
            </a:r>
            <a:r>
              <a:rPr/>
              <a:t> </a:t>
            </a:r>
            <a:r>
              <a:rPr/>
              <a:t>deserve</a:t>
            </a:r>
            <a:r>
              <a:rPr/>
              <a:t> </a:t>
            </a:r>
            <a:r>
              <a:rPr/>
              <a:t>just</a:t>
            </a:r>
            <a:r>
              <a:rPr/>
              <a:t> </a:t>
            </a:r>
            <a:r>
              <a:rPr/>
              <a:t>as</a:t>
            </a:r>
            <a:r>
              <a:rPr/>
              <a:t> </a:t>
            </a:r>
            <a:r>
              <a:rPr/>
              <a:t>high</a:t>
            </a:r>
            <a:r>
              <a:rPr/>
              <a:t> </a:t>
            </a:r>
            <a:r>
              <a:rPr/>
              <a:t>a</a:t>
            </a:r>
            <a:r>
              <a:rPr/>
              <a:t> </a:t>
            </a:r>
            <a:r>
              <a:rPr/>
              <a:t>level</a:t>
            </a:r>
            <a:r>
              <a:rPr/>
              <a:t> </a:t>
            </a:r>
            <a:r>
              <a:rPr/>
              <a:t>of</a:t>
            </a:r>
            <a:r>
              <a:rPr/>
              <a:t> </a:t>
            </a:r>
            <a:r>
              <a:rPr/>
              <a:t>scrutiny.</a:t>
            </a:r>
          </a:p>
          <a:p>
            <a:pPr lvl="0" marL="0" indent="0">
              <a:buNone/>
            </a:pPr>
          </a:p>
          <a:p>
            <a:pPr lvl="0" marL="0" indent="0">
              <a:buNone/>
            </a:pPr>
            <a:r>
              <a:rPr/>
              <a:t>There</a:t>
            </a:r>
            <a:r>
              <a:rPr/>
              <a:t> </a:t>
            </a:r>
            <a:r>
              <a:rPr/>
              <a:t>is</a:t>
            </a:r>
            <a:r>
              <a:rPr/>
              <a:t> </a:t>
            </a:r>
            <a:r>
              <a:rPr/>
              <a:t>a</a:t>
            </a:r>
            <a:r>
              <a:rPr/>
              <a:t> </a:t>
            </a:r>
            <a:r>
              <a:rPr/>
              <a:t>fair</a:t>
            </a:r>
            <a:r>
              <a:rPr/>
              <a:t> </a:t>
            </a:r>
            <a:r>
              <a:rPr/>
              <a:t>amount</a:t>
            </a:r>
            <a:r>
              <a:rPr/>
              <a:t> </a:t>
            </a:r>
            <a:r>
              <a:rPr/>
              <a:t>of</a:t>
            </a:r>
            <a:r>
              <a:rPr/>
              <a:t> </a:t>
            </a:r>
            <a:r>
              <a:rPr/>
              <a:t>scrutiny</a:t>
            </a:r>
            <a:r>
              <a:rPr/>
              <a:t> </a:t>
            </a:r>
            <a:r>
              <a:rPr/>
              <a:t>of</a:t>
            </a:r>
            <a:r>
              <a:rPr/>
              <a:t> </a:t>
            </a:r>
            <a:r>
              <a:rPr/>
              <a:t>researcher</a:t>
            </a:r>
            <a:r>
              <a:rPr/>
              <a:t> </a:t>
            </a:r>
            <a:r>
              <a:rPr/>
              <a:t>evaluations</a:t>
            </a:r>
            <a:r>
              <a:rPr/>
              <a:t> </a:t>
            </a:r>
            <a:r>
              <a:rPr/>
              <a:t>when</a:t>
            </a:r>
            <a:r>
              <a:rPr/>
              <a:t> </a:t>
            </a:r>
            <a:r>
              <a:rPr/>
              <a:t>these</a:t>
            </a:r>
            <a:r>
              <a:rPr/>
              <a:t> </a:t>
            </a:r>
            <a:r>
              <a:rPr/>
              <a:t>evaluations</a:t>
            </a:r>
            <a:r>
              <a:rPr/>
              <a:t> </a:t>
            </a:r>
            <a:r>
              <a:rPr/>
              <a:t>are</a:t>
            </a:r>
            <a:r>
              <a:rPr/>
              <a:t> </a:t>
            </a:r>
            <a:r>
              <a:rPr/>
              <a:t>perceived</a:t>
            </a:r>
            <a:r>
              <a:rPr/>
              <a:t> </a:t>
            </a:r>
            <a:r>
              <a:rPr/>
              <a:t>as</a:t>
            </a:r>
            <a:r>
              <a:rPr/>
              <a:t> </a:t>
            </a:r>
            <a:r>
              <a:rPr/>
              <a:t>having</a:t>
            </a:r>
            <a:r>
              <a:rPr/>
              <a:t> </a:t>
            </a:r>
            <a:r>
              <a:rPr/>
              <a:t>a</a:t>
            </a:r>
            <a:r>
              <a:rPr/>
              <a:t> </a:t>
            </a:r>
            <a:r>
              <a:rPr/>
              <a:t>high</a:t>
            </a:r>
            <a:r>
              <a:rPr/>
              <a:t> </a:t>
            </a:r>
            <a:r>
              <a:rPr/>
              <a:t>level</a:t>
            </a:r>
            <a:r>
              <a:rPr/>
              <a:t> </a:t>
            </a:r>
            <a:r>
              <a:rPr/>
              <a:t>of</a:t>
            </a:r>
            <a:r>
              <a:rPr/>
              <a:t> </a:t>
            </a:r>
            <a:r>
              <a:rPr/>
              <a:t>subjectivity.</a:t>
            </a:r>
            <a:r>
              <a:rPr/>
              <a:t> </a:t>
            </a:r>
            <a:r>
              <a:rPr/>
              <a:t>Now,</a:t>
            </a:r>
            <a:r>
              <a:rPr/>
              <a:t> </a:t>
            </a:r>
            <a:r>
              <a:rPr/>
              <a:t>our</a:t>
            </a:r>
            <a:r>
              <a:rPr/>
              <a:t> </a:t>
            </a:r>
            <a:r>
              <a:rPr/>
              <a:t>perceptions</a:t>
            </a:r>
            <a:r>
              <a:rPr/>
              <a:t> </a:t>
            </a:r>
            <a:r>
              <a:rPr/>
              <a:t>as</a:t>
            </a:r>
            <a:r>
              <a:rPr/>
              <a:t> </a:t>
            </a:r>
            <a:r>
              <a:rPr/>
              <a:t>to</a:t>
            </a:r>
            <a:r>
              <a:rPr/>
              <a:t> </a:t>
            </a:r>
            <a:r>
              <a:rPr/>
              <a:t>what</a:t>
            </a:r>
            <a:r>
              <a:rPr/>
              <a:t> </a:t>
            </a:r>
            <a:r>
              <a:rPr/>
              <a:t>is</a:t>
            </a:r>
            <a:r>
              <a:rPr/>
              <a:t> </a:t>
            </a:r>
            <a:r>
              <a:rPr/>
              <a:t>subjective</a:t>
            </a:r>
            <a:r>
              <a:rPr/>
              <a:t> </a:t>
            </a:r>
            <a:r>
              <a:rPr/>
              <a:t>are</a:t>
            </a:r>
            <a:r>
              <a:rPr/>
              <a:t> </a:t>
            </a:r>
            <a:r>
              <a:rPr/>
              <a:t>also</a:t>
            </a:r>
            <a:r>
              <a:rPr/>
              <a:t> </a:t>
            </a:r>
            <a:r>
              <a:rPr/>
              <a:t>subjective,</a:t>
            </a:r>
            <a:r>
              <a:rPr/>
              <a:t> </a:t>
            </a:r>
            <a:r>
              <a:rPr/>
              <a:t>so</a:t>
            </a:r>
            <a:r>
              <a:rPr/>
              <a:t> </a:t>
            </a:r>
            <a:r>
              <a:rPr/>
              <a:t>you</a:t>
            </a:r>
            <a:r>
              <a:rPr/>
              <a:t> </a:t>
            </a:r>
            <a:r>
              <a:rPr/>
              <a:t>need</a:t>
            </a:r>
            <a:r>
              <a:rPr/>
              <a:t> </a:t>
            </a:r>
            <a:r>
              <a:rPr/>
              <a:t>to</a:t>
            </a:r>
            <a:r>
              <a:rPr/>
              <a:t> </a:t>
            </a:r>
            <a:r>
              <a:rPr/>
              <a:t>be</a:t>
            </a:r>
            <a:r>
              <a:rPr/>
              <a:t> </a:t>
            </a:r>
            <a:r>
              <a:rPr/>
              <a:t>careful.</a:t>
            </a:r>
          </a:p>
          <a:p>
            <a:pPr lvl="0" marL="0" indent="0">
              <a:buNone/>
            </a:pPr>
          </a:p>
          <a:p>
            <a:pPr lvl="0" marL="0" indent="0">
              <a:buNone/>
            </a:pPr>
            <a:r>
              <a:rPr/>
              <a:t>Psychological</a:t>
            </a:r>
            <a:r>
              <a:rPr/>
              <a:t> </a:t>
            </a:r>
            <a:r>
              <a:rPr/>
              <a:t>constructs</a:t>
            </a:r>
            <a:r>
              <a:rPr/>
              <a:t> </a:t>
            </a:r>
            <a:r>
              <a:rPr/>
              <a:t>are</a:t>
            </a:r>
            <a:r>
              <a:rPr/>
              <a:t> </a:t>
            </a:r>
            <a:r>
              <a:rPr/>
              <a:t>tools</a:t>
            </a:r>
            <a:r>
              <a:rPr/>
              <a:t> </a:t>
            </a:r>
            <a:r>
              <a:rPr/>
              <a:t>used</a:t>
            </a:r>
            <a:r>
              <a:rPr/>
              <a:t> </a:t>
            </a:r>
            <a:r>
              <a:rPr/>
              <a:t>to</a:t>
            </a:r>
            <a:r>
              <a:rPr/>
              <a:t> </a:t>
            </a:r>
            <a:r>
              <a:rPr/>
              <a:t>measure</a:t>
            </a:r>
            <a:r>
              <a:rPr/>
              <a:t> </a:t>
            </a:r>
            <a:r>
              <a:rPr/>
              <a:t>aspects</a:t>
            </a:r>
            <a:r>
              <a:rPr/>
              <a:t> </a:t>
            </a:r>
            <a:r>
              <a:rPr/>
              <a:t>of</a:t>
            </a:r>
            <a:r>
              <a:rPr/>
              <a:t> </a:t>
            </a:r>
            <a:r>
              <a:rPr/>
              <a:t>human</a:t>
            </a:r>
            <a:r>
              <a:rPr/>
              <a:t> </a:t>
            </a:r>
            <a:r>
              <a:rPr/>
              <a:t>behavior,</a:t>
            </a:r>
            <a:r>
              <a:rPr/>
              <a:t> </a:t>
            </a:r>
            <a:r>
              <a:rPr/>
              <a:t>such</a:t>
            </a:r>
            <a:r>
              <a:rPr/>
              <a:t> </a:t>
            </a:r>
            <a:r>
              <a:rPr/>
              <a:t>as</a:t>
            </a:r>
            <a:r>
              <a:rPr/>
              <a:t> </a:t>
            </a:r>
            <a:r>
              <a:rPr/>
              <a:t>intelligence,</a:t>
            </a:r>
            <a:r>
              <a:rPr/>
              <a:t> </a:t>
            </a:r>
            <a:r>
              <a:rPr/>
              <a:t>self-esteem,</a:t>
            </a:r>
            <a:r>
              <a:rPr/>
              <a:t> </a:t>
            </a:r>
            <a:r>
              <a:rPr/>
              <a:t>stress,</a:t>
            </a:r>
            <a:r>
              <a:rPr/>
              <a:t> </a:t>
            </a:r>
            <a:r>
              <a:rPr/>
              <a:t>and</a:t>
            </a:r>
            <a:r>
              <a:rPr/>
              <a:t> </a:t>
            </a:r>
            <a:r>
              <a:rPr/>
              <a:t>extraversion.</a:t>
            </a:r>
            <a:r>
              <a:rPr/>
              <a:t> </a:t>
            </a:r>
            <a:r>
              <a:rPr/>
              <a:t>In</a:t>
            </a:r>
            <a:r>
              <a:rPr/>
              <a:t> </a:t>
            </a:r>
            <a:r>
              <a:rPr/>
              <a:t>spite</a:t>
            </a:r>
            <a:r>
              <a:rPr/>
              <a:t> </a:t>
            </a:r>
            <a:r>
              <a:rPr/>
              <a:t>of</a:t>
            </a:r>
            <a:r>
              <a:rPr/>
              <a:t> </a:t>
            </a:r>
            <a:r>
              <a:rPr/>
              <a:t>recent</a:t>
            </a:r>
            <a:r>
              <a:rPr/>
              <a:t> </a:t>
            </a:r>
            <a:r>
              <a:rPr/>
              <a:t>advances</a:t>
            </a:r>
            <a:r>
              <a:rPr/>
              <a:t> </a:t>
            </a:r>
            <a:r>
              <a:rPr/>
              <a:t>in</a:t>
            </a:r>
            <a:r>
              <a:rPr/>
              <a:t> </a:t>
            </a:r>
            <a:r>
              <a:rPr/>
              <a:t>brain</a:t>
            </a:r>
            <a:r>
              <a:rPr/>
              <a:t> </a:t>
            </a:r>
            <a:r>
              <a:rPr/>
              <a:t>imaging,</a:t>
            </a:r>
            <a:r>
              <a:rPr/>
              <a:t> </a:t>
            </a:r>
            <a:r>
              <a:rPr/>
              <a:t>you</a:t>
            </a:r>
            <a:r>
              <a:rPr/>
              <a:t> </a:t>
            </a:r>
            <a:r>
              <a:rPr/>
              <a:t>cannot,</a:t>
            </a:r>
            <a:r>
              <a:rPr/>
              <a:t> </a:t>
            </a:r>
            <a:r>
              <a:rPr/>
              <a:t>for</a:t>
            </a:r>
            <a:r>
              <a:rPr/>
              <a:t> </a:t>
            </a:r>
            <a:r>
              <a:rPr/>
              <a:t>the</a:t>
            </a:r>
            <a:r>
              <a:rPr/>
              <a:t> </a:t>
            </a:r>
            <a:r>
              <a:rPr/>
              <a:t>most</a:t>
            </a:r>
            <a:r>
              <a:rPr/>
              <a:t> </a:t>
            </a:r>
            <a:r>
              <a:rPr/>
              <a:t>part,</a:t>
            </a:r>
            <a:r>
              <a:rPr/>
              <a:t> </a:t>
            </a:r>
            <a:r>
              <a:rPr/>
              <a:t>peek</a:t>
            </a:r>
            <a:r>
              <a:rPr/>
              <a:t> </a:t>
            </a:r>
            <a:r>
              <a:rPr/>
              <a:t>inside</a:t>
            </a:r>
            <a:r>
              <a:rPr/>
              <a:t> </a:t>
            </a:r>
            <a:r>
              <a:rPr/>
              <a:t>someone’s</a:t>
            </a:r>
            <a:r>
              <a:rPr/>
              <a:t> </a:t>
            </a:r>
            <a:r>
              <a:rPr/>
              <a:t>mind</a:t>
            </a:r>
            <a:r>
              <a:rPr/>
              <a:t> </a:t>
            </a:r>
            <a:r>
              <a:rPr/>
              <a:t>and</a:t>
            </a:r>
            <a:r>
              <a:rPr/>
              <a:t> </a:t>
            </a:r>
            <a:r>
              <a:rPr/>
              <a:t>understand</a:t>
            </a:r>
            <a:r>
              <a:rPr/>
              <a:t> </a:t>
            </a:r>
            <a:r>
              <a:rPr/>
              <a:t>how</a:t>
            </a:r>
            <a:r>
              <a:rPr/>
              <a:t> </a:t>
            </a:r>
            <a:r>
              <a:rPr/>
              <a:t>they</a:t>
            </a:r>
            <a:r>
              <a:rPr/>
              <a:t> </a:t>
            </a:r>
            <a:r>
              <a:rPr/>
              <a:t>think.</a:t>
            </a:r>
          </a:p>
          <a:p>
            <a:pPr lvl="0" marL="0" indent="0">
              <a:buNone/>
            </a:pPr>
          </a:p>
          <a:p>
            <a:pPr lvl="0" marL="0" indent="0">
              <a:buNone/>
            </a:pPr>
            <a:r>
              <a:rPr/>
              <a:t>Finally,</a:t>
            </a:r>
            <a:r>
              <a:rPr/>
              <a:t> </a:t>
            </a:r>
            <a:r>
              <a:rPr/>
              <a:t>many</a:t>
            </a:r>
            <a:r>
              <a:rPr/>
              <a:t> </a:t>
            </a:r>
            <a:r>
              <a:rPr/>
              <a:t>measures</a:t>
            </a:r>
            <a:r>
              <a:rPr/>
              <a:t> </a:t>
            </a:r>
            <a:r>
              <a:rPr/>
              <a:t>in</a:t>
            </a:r>
            <a:r>
              <a:rPr/>
              <a:t> </a:t>
            </a:r>
            <a:r>
              <a:rPr/>
              <a:t>clinical</a:t>
            </a:r>
            <a:r>
              <a:rPr/>
              <a:t> </a:t>
            </a:r>
            <a:r>
              <a:rPr/>
              <a:t>research</a:t>
            </a:r>
            <a:r>
              <a:rPr/>
              <a:t> </a:t>
            </a:r>
            <a:r>
              <a:rPr/>
              <a:t>are</a:t>
            </a:r>
            <a:r>
              <a:rPr/>
              <a:t> </a:t>
            </a:r>
            <a:r>
              <a:rPr/>
              <a:t>composites</a:t>
            </a:r>
            <a:r>
              <a:rPr/>
              <a:t> </a:t>
            </a:r>
            <a:r>
              <a:rPr/>
              <a:t>of</a:t>
            </a:r>
            <a:r>
              <a:rPr/>
              <a:t> </a:t>
            </a:r>
            <a:r>
              <a:rPr/>
              <a:t>one</a:t>
            </a:r>
            <a:r>
              <a:rPr/>
              <a:t> </a:t>
            </a:r>
            <a:r>
              <a:rPr/>
              <a:t>or</a:t>
            </a:r>
            <a:r>
              <a:rPr/>
              <a:t> </a:t>
            </a:r>
            <a:r>
              <a:rPr/>
              <a:t>more</a:t>
            </a:r>
            <a:r>
              <a:rPr/>
              <a:t> </a:t>
            </a:r>
            <a:r>
              <a:rPr/>
              <a:t>items.</a:t>
            </a:r>
            <a:r>
              <a:rPr/>
              <a:t> </a:t>
            </a:r>
            <a:r>
              <a:rPr/>
              <a:t>These</a:t>
            </a:r>
            <a:r>
              <a:rPr/>
              <a:t> </a:t>
            </a:r>
            <a:r>
              <a:rPr/>
              <a:t>individual</a:t>
            </a:r>
            <a:r>
              <a:rPr/>
              <a:t> </a:t>
            </a:r>
            <a:r>
              <a:rPr/>
              <a:t>items</a:t>
            </a:r>
            <a:r>
              <a:rPr/>
              <a:t> </a:t>
            </a:r>
            <a:r>
              <a:rPr/>
              <a:t>are</a:t>
            </a:r>
            <a:r>
              <a:rPr/>
              <a:t> </a:t>
            </a:r>
            <a:r>
              <a:rPr/>
              <a:t>scored</a:t>
            </a:r>
            <a:r>
              <a:rPr/>
              <a:t> </a:t>
            </a:r>
            <a:r>
              <a:rPr/>
              <a:t>and</a:t>
            </a:r>
            <a:r>
              <a:rPr/>
              <a:t> </a:t>
            </a:r>
            <a:r>
              <a:rPr/>
              <a:t>added</a:t>
            </a:r>
            <a:r>
              <a:rPr/>
              <a:t> </a:t>
            </a:r>
            <a:r>
              <a:rPr/>
              <a:t>up</a:t>
            </a:r>
            <a:r>
              <a:rPr/>
              <a:t> </a:t>
            </a:r>
            <a:r>
              <a:rPr/>
              <a:t>to</a:t>
            </a:r>
            <a:r>
              <a:rPr/>
              <a:t> </a:t>
            </a:r>
            <a:r>
              <a:rPr/>
              <a:t>get</a:t>
            </a:r>
            <a:r>
              <a:rPr/>
              <a:t> </a:t>
            </a:r>
            <a:r>
              <a:rPr/>
              <a:t>a</a:t>
            </a:r>
            <a:r>
              <a:rPr/>
              <a:t> </a:t>
            </a:r>
            <a:r>
              <a:rPr/>
              <a:t>total.</a:t>
            </a:r>
            <a:r>
              <a:rPr/>
              <a:t> </a:t>
            </a:r>
            <a:r>
              <a:rPr/>
              <a:t>If</a:t>
            </a:r>
            <a:r>
              <a:rPr/>
              <a:t> </a:t>
            </a:r>
            <a:r>
              <a:rPr/>
              <a:t>the</a:t>
            </a:r>
            <a:r>
              <a:rPr/>
              <a:t> </a:t>
            </a:r>
            <a:r>
              <a:rPr/>
              <a:t>individual</a:t>
            </a:r>
            <a:r>
              <a:rPr/>
              <a:t> </a:t>
            </a:r>
            <a:r>
              <a:rPr/>
              <a:t>items</a:t>
            </a:r>
            <a:r>
              <a:rPr/>
              <a:t> </a:t>
            </a:r>
            <a:r>
              <a:rPr/>
              <a:t>are</a:t>
            </a:r>
            <a:r>
              <a:rPr/>
              <a:t> </a:t>
            </a:r>
            <a:r>
              <a:rPr/>
              <a:t>chosen</a:t>
            </a:r>
            <a:r>
              <a:rPr/>
              <a:t> </a:t>
            </a:r>
            <a:r>
              <a:rPr/>
              <a:t>well,</a:t>
            </a:r>
            <a:r>
              <a:rPr/>
              <a:t> </a:t>
            </a:r>
            <a:r>
              <a:rPr/>
              <a:t>this</a:t>
            </a:r>
            <a:r>
              <a:rPr/>
              <a:t> </a:t>
            </a:r>
            <a:r>
              <a:rPr/>
              <a:t>can</a:t>
            </a:r>
            <a:r>
              <a:rPr/>
              <a:t> </a:t>
            </a:r>
            <a:r>
              <a:rPr/>
              <a:t>be</a:t>
            </a:r>
            <a:r>
              <a:rPr/>
              <a:t> </a:t>
            </a:r>
            <a:r>
              <a:rPr/>
              <a:t>a</a:t>
            </a:r>
            <a:r>
              <a:rPr/>
              <a:t> </a:t>
            </a:r>
            <a:r>
              <a:rPr/>
              <a:t>very</a:t>
            </a:r>
            <a:r>
              <a:rPr/>
              <a:t> </a:t>
            </a:r>
            <a:r>
              <a:rPr/>
              <a:t>effective</a:t>
            </a:r>
            <a:r>
              <a:rPr/>
              <a:t> </a:t>
            </a:r>
            <a:r>
              <a:rPr/>
              <a:t>approach,</a:t>
            </a:r>
            <a:r>
              <a:rPr/>
              <a:t> </a:t>
            </a:r>
            <a:r>
              <a:rPr/>
              <a:t>but</a:t>
            </a:r>
            <a:r>
              <a:rPr/>
              <a:t> </a:t>
            </a:r>
            <a:r>
              <a:rPr/>
              <a:t>you</a:t>
            </a:r>
            <a:r>
              <a:rPr/>
              <a:t> </a:t>
            </a:r>
            <a:r>
              <a:rPr/>
              <a:t>need</a:t>
            </a:r>
            <a:r>
              <a:rPr/>
              <a:t> </a:t>
            </a:r>
            <a:r>
              <a:rPr/>
              <a:t>to</a:t>
            </a:r>
            <a:r>
              <a:rPr/>
              <a:t> </a:t>
            </a:r>
            <a:r>
              <a:rPr/>
              <a:t>be</a:t>
            </a:r>
            <a:r>
              <a:rPr/>
              <a:t> </a:t>
            </a:r>
            <a:r>
              <a:rPr/>
              <a:t>careful.</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PHQ-9</a:t>
            </a:r>
            <a:r>
              <a:rPr/>
              <a:t> </a:t>
            </a:r>
            <a:r>
              <a:rPr/>
              <a:t>questionnaire</a:t>
            </a:r>
            <a:r>
              <a:rPr/>
              <a:t> </a:t>
            </a:r>
            <a:r>
              <a:rPr/>
              <a:t>attempts</a:t>
            </a:r>
            <a:r>
              <a:rPr/>
              <a:t> </a:t>
            </a:r>
            <a:r>
              <a:rPr/>
              <a:t>to</a:t>
            </a:r>
            <a:r>
              <a:rPr/>
              <a:t> </a:t>
            </a:r>
            <a:r>
              <a:rPr/>
              <a:t>measure</a:t>
            </a:r>
            <a:r>
              <a:rPr/>
              <a:t> </a:t>
            </a:r>
            <a:r>
              <a:rPr/>
              <a:t>depression.</a:t>
            </a:r>
            <a:r>
              <a:rPr/>
              <a:t> </a:t>
            </a:r>
            <a:r>
              <a:rPr/>
              <a:t>You</a:t>
            </a:r>
            <a:r>
              <a:rPr/>
              <a:t> </a:t>
            </a:r>
            <a:r>
              <a:rPr/>
              <a:t>provide</a:t>
            </a:r>
            <a:r>
              <a:rPr/>
              <a:t> </a:t>
            </a:r>
            <a:r>
              <a:rPr/>
              <a:t>ansers</a:t>
            </a:r>
            <a:r>
              <a:rPr/>
              <a:t> </a:t>
            </a:r>
            <a:r>
              <a:rPr/>
              <a:t>to</a:t>
            </a:r>
            <a:r>
              <a:rPr/>
              <a:t> </a:t>
            </a:r>
            <a:r>
              <a:rPr/>
              <a:t>the</a:t>
            </a:r>
            <a:r>
              <a:rPr/>
              <a:t> </a:t>
            </a:r>
            <a:r>
              <a:rPr/>
              <a:t>following</a:t>
            </a:r>
            <a:r>
              <a:rPr/>
              <a:t> </a:t>
            </a:r>
            <a:r>
              <a:rPr/>
              <a:t>questions</a:t>
            </a:r>
          </a:p>
          <a:p>
            <a:pPr lvl="0" marL="0" indent="0">
              <a:buNone/>
            </a:pPr>
          </a:p>
          <a:p>
            <a:pPr lvl="0" marL="0" indent="0">
              <a:buNone/>
            </a:pPr>
            <a:r>
              <a:rPr/>
              <a:t>“</a:t>
            </a:r>
            <a:r>
              <a:rPr/>
              <a:t>Over</a:t>
            </a:r>
            <a:r>
              <a:rPr/>
              <a:t> </a:t>
            </a:r>
            <a:r>
              <a:rPr/>
              <a:t>the</a:t>
            </a:r>
            <a:r>
              <a:rPr/>
              <a:t> </a:t>
            </a:r>
            <a:r>
              <a:rPr/>
              <a:t>last</a:t>
            </a:r>
            <a:r>
              <a:rPr/>
              <a:t> </a:t>
            </a:r>
            <a:r>
              <a:rPr/>
              <a:t>2</a:t>
            </a:r>
            <a:r>
              <a:rPr/>
              <a:t> </a:t>
            </a:r>
            <a:r>
              <a:rPr/>
              <a:t>weeks,</a:t>
            </a:r>
            <a:r>
              <a:rPr/>
              <a:t> </a:t>
            </a:r>
            <a:r>
              <a:rPr/>
              <a:t>how</a:t>
            </a:r>
            <a:r>
              <a:rPr/>
              <a:t> </a:t>
            </a:r>
            <a:r>
              <a:rPr/>
              <a:t>often</a:t>
            </a:r>
            <a:r>
              <a:rPr/>
              <a:t> </a:t>
            </a:r>
            <a:r>
              <a:rPr/>
              <a:t>have</a:t>
            </a:r>
            <a:r>
              <a:rPr/>
              <a:t> </a:t>
            </a:r>
            <a:r>
              <a:rPr/>
              <a:t>you</a:t>
            </a:r>
            <a:r>
              <a:rPr/>
              <a:t> </a:t>
            </a:r>
            <a:r>
              <a:rPr/>
              <a:t>been</a:t>
            </a:r>
            <a:r>
              <a:rPr/>
              <a:t> </a:t>
            </a:r>
            <a:r>
              <a:rPr/>
              <a:t>bothered</a:t>
            </a:r>
            <a:r>
              <a:rPr/>
              <a:t> </a:t>
            </a:r>
            <a:r>
              <a:rPr/>
              <a:t>by</a:t>
            </a:r>
            <a:r>
              <a:rPr/>
              <a:t> </a:t>
            </a:r>
            <a:r>
              <a:rPr/>
              <a:t>any</a:t>
            </a:r>
            <a:r>
              <a:rPr/>
              <a:t> </a:t>
            </a:r>
            <a:r>
              <a:rPr/>
              <a:t>of</a:t>
            </a:r>
            <a:r>
              <a:rPr/>
              <a:t> </a:t>
            </a:r>
            <a:r>
              <a:rPr/>
              <a:t>the</a:t>
            </a:r>
            <a:r>
              <a:rPr/>
              <a:t> </a:t>
            </a:r>
            <a:r>
              <a:rPr/>
              <a:t>following</a:t>
            </a:r>
            <a:r>
              <a:rPr/>
              <a:t> </a:t>
            </a:r>
            <a:r>
              <a:rPr/>
              <a:t>problems</a:t>
            </a:r>
            <a:r>
              <a:rPr/>
              <a:t>”</a:t>
            </a:r>
          </a:p>
          <a:p>
            <a:pPr lvl="0" marL="0" indent="0">
              <a:buNone/>
            </a:pPr>
          </a:p>
          <a:p>
            <a:pPr lvl="0" marL="0" indent="0">
              <a:buNone/>
            </a:pPr>
            <a:r>
              <a:rPr/>
              <a:t>“</a:t>
            </a:r>
            <a:r>
              <a:rPr/>
              <a:t>1.</a:t>
            </a:r>
            <a:r>
              <a:rPr/>
              <a:t> </a:t>
            </a:r>
            <a:r>
              <a:rPr/>
              <a:t>Little</a:t>
            </a:r>
            <a:r>
              <a:rPr/>
              <a:t> </a:t>
            </a:r>
            <a:r>
              <a:rPr/>
              <a:t>interest</a:t>
            </a:r>
            <a:r>
              <a:rPr/>
              <a:t> </a:t>
            </a:r>
            <a:r>
              <a:rPr/>
              <a:t>or</a:t>
            </a:r>
            <a:r>
              <a:rPr/>
              <a:t> </a:t>
            </a:r>
            <a:r>
              <a:rPr/>
              <a:t>pleasure</a:t>
            </a:r>
            <a:r>
              <a:rPr/>
              <a:t> </a:t>
            </a:r>
            <a:r>
              <a:rPr/>
              <a:t>in</a:t>
            </a:r>
            <a:r>
              <a:rPr/>
              <a:t> </a:t>
            </a:r>
            <a:r>
              <a:rPr/>
              <a:t>doing</a:t>
            </a:r>
            <a:r>
              <a:rPr/>
              <a:t> </a:t>
            </a:r>
            <a:r>
              <a:rPr/>
              <a:t>things</a:t>
            </a:r>
            <a:r>
              <a:rPr/>
              <a:t>”</a:t>
            </a:r>
          </a:p>
          <a:p>
            <a:pPr lvl="0" marL="0" indent="0">
              <a:buNone/>
            </a:pPr>
          </a:p>
          <a:p>
            <a:pPr lvl="0" marL="0" indent="0">
              <a:buNone/>
            </a:pPr>
            <a:r>
              <a:rPr/>
              <a:t>“</a:t>
            </a:r>
            <a:r>
              <a:rPr/>
              <a:t>2.</a:t>
            </a:r>
            <a:r>
              <a:rPr/>
              <a:t> </a:t>
            </a:r>
            <a:r>
              <a:rPr/>
              <a:t>Feeling</a:t>
            </a:r>
            <a:r>
              <a:rPr/>
              <a:t> </a:t>
            </a:r>
            <a:r>
              <a:rPr/>
              <a:t>down,</a:t>
            </a:r>
            <a:r>
              <a:rPr/>
              <a:t> </a:t>
            </a:r>
            <a:r>
              <a:rPr/>
              <a:t>depressed,</a:t>
            </a:r>
            <a:r>
              <a:rPr/>
              <a:t> </a:t>
            </a:r>
            <a:r>
              <a:rPr/>
              <a:t>or</a:t>
            </a:r>
            <a:r>
              <a:rPr/>
              <a:t> </a:t>
            </a:r>
            <a:r>
              <a:rPr/>
              <a:t>hopeless</a:t>
            </a:r>
            <a:r>
              <a:rPr/>
              <a:t>”</a:t>
            </a:r>
          </a:p>
          <a:p>
            <a:pPr lvl="0" marL="0" indent="0">
              <a:buNone/>
            </a:pPr>
          </a:p>
          <a:p>
            <a:pPr lvl="0" marL="0" indent="0">
              <a:buNone/>
            </a:pPr>
            <a:r>
              <a:rPr/>
              <a:t>and</a:t>
            </a:r>
            <a:r>
              <a:rPr/>
              <a:t> </a:t>
            </a:r>
            <a:r>
              <a:rPr/>
              <a:t>seven</a:t>
            </a:r>
            <a:r>
              <a:rPr/>
              <a:t> </a:t>
            </a:r>
            <a:r>
              <a:rPr/>
              <a:t>more</a:t>
            </a:r>
            <a:r>
              <a:rPr/>
              <a:t> </a:t>
            </a:r>
            <a:r>
              <a:rPr/>
              <a:t>items.</a:t>
            </a:r>
            <a:r>
              <a:rPr/>
              <a:t> </a:t>
            </a:r>
            <a:r>
              <a:rPr/>
              <a:t>The</a:t>
            </a:r>
            <a:r>
              <a:rPr/>
              <a:t> </a:t>
            </a:r>
            <a:r>
              <a:rPr/>
              <a:t>possible</a:t>
            </a:r>
            <a:r>
              <a:rPr/>
              <a:t> </a:t>
            </a:r>
            <a:r>
              <a:rPr/>
              <a:t>responses</a:t>
            </a:r>
            <a:r>
              <a:rPr/>
              <a:t> </a:t>
            </a:r>
            <a:r>
              <a:rPr/>
              <a:t>are</a:t>
            </a:r>
            <a:r>
              <a:rPr/>
              <a:t> </a:t>
            </a:r>
            <a:r>
              <a:rPr/>
              <a:t>“</a:t>
            </a:r>
            <a:r>
              <a:rPr/>
              <a:t>Not</a:t>
            </a:r>
            <a:r>
              <a:rPr/>
              <a:t> </a:t>
            </a:r>
            <a:r>
              <a:rPr/>
              <a:t>at</a:t>
            </a:r>
            <a:r>
              <a:rPr/>
              <a:t> </a:t>
            </a:r>
            <a:r>
              <a:rPr/>
              <a:t>all</a:t>
            </a:r>
            <a:r>
              <a:rPr/>
              <a:t>”</a:t>
            </a:r>
            <a:r>
              <a:rPr/>
              <a:t> </a:t>
            </a:r>
            <a:r>
              <a:rPr/>
              <a:t>scored</a:t>
            </a:r>
            <a:r>
              <a:rPr/>
              <a:t> </a:t>
            </a:r>
            <a:r>
              <a:rPr/>
              <a:t>as</a:t>
            </a:r>
            <a:r>
              <a:rPr/>
              <a:t> </a:t>
            </a:r>
            <a:r>
              <a:rPr/>
              <a:t>a</a:t>
            </a:r>
            <a:r>
              <a:rPr/>
              <a:t> </a:t>
            </a:r>
            <a:r>
              <a:rPr/>
              <a:t>0,</a:t>
            </a:r>
            <a:r>
              <a:rPr/>
              <a:t> </a:t>
            </a:r>
            <a:r>
              <a:rPr/>
              <a:t>“</a:t>
            </a:r>
            <a:r>
              <a:rPr/>
              <a:t>Several</a:t>
            </a:r>
            <a:r>
              <a:rPr/>
              <a:t> </a:t>
            </a:r>
            <a:r>
              <a:rPr/>
              <a:t>Days</a:t>
            </a:r>
            <a:r>
              <a:rPr/>
              <a:t>”</a:t>
            </a:r>
            <a:r>
              <a:rPr/>
              <a:t> </a:t>
            </a:r>
            <a:r>
              <a:rPr/>
              <a:t>scored</a:t>
            </a:r>
            <a:r>
              <a:rPr/>
              <a:t> </a:t>
            </a:r>
            <a:r>
              <a:rPr/>
              <a:t>as</a:t>
            </a:r>
            <a:r>
              <a:rPr/>
              <a:t> </a:t>
            </a:r>
            <a:r>
              <a:rPr/>
              <a:t>1,</a:t>
            </a:r>
            <a:r>
              <a:rPr/>
              <a:t> </a:t>
            </a:r>
            <a:r>
              <a:rPr/>
              <a:t>“</a:t>
            </a:r>
            <a:r>
              <a:rPr/>
              <a:t>More</a:t>
            </a:r>
            <a:r>
              <a:rPr/>
              <a:t> </a:t>
            </a:r>
            <a:r>
              <a:rPr/>
              <a:t>than</a:t>
            </a:r>
            <a:r>
              <a:rPr/>
              <a:t> </a:t>
            </a:r>
            <a:r>
              <a:rPr/>
              <a:t>half</a:t>
            </a:r>
            <a:r>
              <a:rPr/>
              <a:t> </a:t>
            </a:r>
            <a:r>
              <a:rPr/>
              <a:t>the</a:t>
            </a:r>
            <a:r>
              <a:rPr/>
              <a:t> </a:t>
            </a:r>
            <a:r>
              <a:rPr/>
              <a:t>days</a:t>
            </a:r>
            <a:r>
              <a:rPr/>
              <a:t>”</a:t>
            </a:r>
            <a:r>
              <a:rPr/>
              <a:t> </a:t>
            </a:r>
            <a:r>
              <a:rPr/>
              <a:t>scored</a:t>
            </a:r>
            <a:r>
              <a:rPr/>
              <a:t> </a:t>
            </a:r>
            <a:r>
              <a:rPr/>
              <a:t>as</a:t>
            </a:r>
            <a:r>
              <a:rPr/>
              <a:t> </a:t>
            </a:r>
            <a:r>
              <a:rPr/>
              <a:t>a</a:t>
            </a:r>
            <a:r>
              <a:rPr/>
              <a:t> </a:t>
            </a:r>
            <a:r>
              <a:rPr/>
              <a:t>2,</a:t>
            </a:r>
            <a:r>
              <a:rPr/>
              <a:t> </a:t>
            </a:r>
            <a:r>
              <a:rPr/>
              <a:t>and</a:t>
            </a:r>
            <a:r>
              <a:rPr/>
              <a:t> </a:t>
            </a:r>
            <a:r>
              <a:rPr/>
              <a:t>“</a:t>
            </a:r>
            <a:r>
              <a:rPr/>
              <a:t>Nearly</a:t>
            </a:r>
            <a:r>
              <a:rPr/>
              <a:t> </a:t>
            </a:r>
            <a:r>
              <a:rPr/>
              <a:t>every</a:t>
            </a:r>
            <a:r>
              <a:rPr/>
              <a:t> </a:t>
            </a:r>
            <a:r>
              <a:rPr/>
              <a:t>day</a:t>
            </a:r>
            <a:r>
              <a:rPr/>
              <a:t>”</a:t>
            </a:r>
            <a:r>
              <a:rPr/>
              <a:t> </a:t>
            </a:r>
            <a:r>
              <a:rPr/>
              <a:t>scored</a:t>
            </a:r>
            <a:r>
              <a:rPr/>
              <a:t> </a:t>
            </a:r>
            <a:r>
              <a:rPr/>
              <a:t>as</a:t>
            </a:r>
            <a:r>
              <a:rPr/>
              <a:t> </a:t>
            </a:r>
            <a:r>
              <a:rPr/>
              <a:t>a</a:t>
            </a:r>
            <a:r>
              <a:rPr/>
              <a:t> </a:t>
            </a:r>
            <a:r>
              <a:rPr/>
              <a:t>3.</a:t>
            </a:r>
            <a:r>
              <a:rPr/>
              <a:t> </a:t>
            </a:r>
            <a:r>
              <a:rPr/>
              <a:t>Add</a:t>
            </a:r>
            <a:r>
              <a:rPr/>
              <a:t> </a:t>
            </a:r>
            <a:r>
              <a:rPr/>
              <a:t>up</a:t>
            </a:r>
            <a:r>
              <a:rPr/>
              <a:t> </a:t>
            </a:r>
            <a:r>
              <a:rPr/>
              <a:t>those</a:t>
            </a:r>
            <a:r>
              <a:rPr/>
              <a:t> </a:t>
            </a:r>
            <a:r>
              <a:rPr/>
              <a:t>scores</a:t>
            </a:r>
            <a:r>
              <a:rPr/>
              <a:t> </a:t>
            </a:r>
            <a:r>
              <a:rPr/>
              <a:t>to</a:t>
            </a:r>
            <a:r>
              <a:rPr/>
              <a:t> </a:t>
            </a:r>
            <a:r>
              <a:rPr/>
              <a:t>get</a:t>
            </a:r>
            <a:r>
              <a:rPr/>
              <a:t> </a:t>
            </a:r>
            <a:r>
              <a:rPr/>
              <a:t>a</a:t>
            </a:r>
            <a:r>
              <a:rPr/>
              <a:t> </a:t>
            </a:r>
            <a:r>
              <a:rPr/>
              <a:t>value</a:t>
            </a:r>
            <a:r>
              <a:rPr/>
              <a:t> </a:t>
            </a:r>
            <a:r>
              <a:rPr/>
              <a:t>between</a:t>
            </a:r>
            <a:r>
              <a:rPr/>
              <a:t> </a:t>
            </a:r>
            <a:r>
              <a:rPr/>
              <a:t>0</a:t>
            </a:r>
            <a:r>
              <a:rPr/>
              <a:t> </a:t>
            </a:r>
            <a:r>
              <a:rPr/>
              <a:t>and</a:t>
            </a:r>
            <a:r>
              <a:rPr/>
              <a:t> </a:t>
            </a:r>
            <a:r>
              <a:rPr/>
              <a:t>27.</a:t>
            </a:r>
          </a:p>
          <a:p>
            <a:pPr lvl="0" marL="0" indent="0">
              <a:buNone/>
            </a:pPr>
          </a:p>
          <a:p>
            <a:pPr lvl="0" marL="0" indent="0">
              <a:buNone/>
            </a:pPr>
            <a:r>
              <a:rPr/>
              <a:t>You</a:t>
            </a:r>
            <a:r>
              <a:rPr/>
              <a:t> </a:t>
            </a:r>
            <a:r>
              <a:rPr/>
              <a:t>might</a:t>
            </a:r>
            <a:r>
              <a:rPr/>
              <a:t> </a:t>
            </a:r>
            <a:r>
              <a:rPr/>
              <a:t>wonder</a:t>
            </a:r>
            <a:r>
              <a:rPr/>
              <a:t> </a:t>
            </a:r>
            <a:r>
              <a:rPr/>
              <a:t>why</a:t>
            </a:r>
            <a:r>
              <a:rPr/>
              <a:t> </a:t>
            </a:r>
            <a:r>
              <a:rPr/>
              <a:t>ask</a:t>
            </a:r>
            <a:r>
              <a:rPr/>
              <a:t> </a:t>
            </a:r>
            <a:r>
              <a:rPr/>
              <a:t>nine</a:t>
            </a:r>
            <a:r>
              <a:rPr/>
              <a:t> </a:t>
            </a:r>
            <a:r>
              <a:rPr/>
              <a:t>questions</a:t>
            </a:r>
            <a:r>
              <a:rPr/>
              <a:t> </a:t>
            </a:r>
            <a:r>
              <a:rPr/>
              <a:t>rather</a:t>
            </a:r>
            <a:r>
              <a:rPr/>
              <a:t> </a:t>
            </a:r>
            <a:r>
              <a:rPr/>
              <a:t>than</a:t>
            </a:r>
            <a:r>
              <a:rPr/>
              <a:t> </a:t>
            </a:r>
            <a:r>
              <a:rPr/>
              <a:t>one?</a:t>
            </a:r>
            <a:r>
              <a:rPr/>
              <a:t> </a:t>
            </a:r>
            <a:r>
              <a:rPr/>
              <a:t>Well,</a:t>
            </a:r>
            <a:r>
              <a:rPr/>
              <a:t> </a:t>
            </a:r>
            <a:r>
              <a:rPr/>
              <a:t>there</a:t>
            </a:r>
            <a:r>
              <a:rPr/>
              <a:t> </a:t>
            </a:r>
            <a:r>
              <a:rPr/>
              <a:t>is</a:t>
            </a:r>
            <a:r>
              <a:rPr/>
              <a:t> </a:t>
            </a:r>
            <a:r>
              <a:rPr/>
              <a:t>a</a:t>
            </a:r>
            <a:r>
              <a:rPr/>
              <a:t> </a:t>
            </a:r>
            <a:r>
              <a:rPr/>
              <a:t>single</a:t>
            </a:r>
            <a:r>
              <a:rPr/>
              <a:t> </a:t>
            </a:r>
            <a:r>
              <a:rPr/>
              <a:t>question,</a:t>
            </a:r>
            <a:r>
              <a:rPr/>
              <a:t> </a:t>
            </a:r>
            <a:r>
              <a:rPr/>
              <a:t>the</a:t>
            </a:r>
            <a:r>
              <a:rPr/>
              <a:t> </a:t>
            </a:r>
            <a:r>
              <a:rPr/>
              <a:t>Yale-Brown</a:t>
            </a:r>
            <a:r>
              <a:rPr/>
              <a:t> </a:t>
            </a:r>
            <a:r>
              <a:rPr/>
              <a:t>scale:</a:t>
            </a:r>
            <a:r>
              <a:rPr/>
              <a:t> </a:t>
            </a:r>
            <a:r>
              <a:rPr/>
              <a:t>“</a:t>
            </a:r>
            <a:r>
              <a:rPr/>
              <a:t>Do</a:t>
            </a:r>
            <a:r>
              <a:rPr/>
              <a:t> </a:t>
            </a:r>
            <a:r>
              <a:rPr/>
              <a:t>you</a:t>
            </a:r>
            <a:r>
              <a:rPr/>
              <a:t> </a:t>
            </a:r>
            <a:r>
              <a:rPr/>
              <a:t>often</a:t>
            </a:r>
            <a:r>
              <a:rPr/>
              <a:t> </a:t>
            </a:r>
            <a:r>
              <a:rPr/>
              <a:t>feel</a:t>
            </a:r>
            <a:r>
              <a:rPr/>
              <a:t> </a:t>
            </a:r>
            <a:r>
              <a:rPr/>
              <a:t>sad</a:t>
            </a:r>
            <a:r>
              <a:rPr/>
              <a:t> </a:t>
            </a:r>
            <a:r>
              <a:rPr/>
              <a:t>or</a:t>
            </a:r>
            <a:r>
              <a:rPr/>
              <a:t> </a:t>
            </a:r>
            <a:r>
              <a:rPr/>
              <a:t>depressed?</a:t>
            </a:r>
            <a:r>
              <a:rPr/>
              <a:t>”</a:t>
            </a:r>
            <a:r>
              <a:rPr/>
              <a:t> </a:t>
            </a:r>
            <a:r>
              <a:rPr/>
              <a:t>with</a:t>
            </a:r>
            <a:r>
              <a:rPr/>
              <a:t> </a:t>
            </a:r>
            <a:r>
              <a:rPr/>
              <a:t>a</a:t>
            </a:r>
            <a:r>
              <a:rPr/>
              <a:t> </a:t>
            </a:r>
            <a:r>
              <a:rPr/>
              <a:t>yes/no</a:t>
            </a:r>
            <a:r>
              <a:rPr/>
              <a:t> </a:t>
            </a:r>
            <a:r>
              <a:rPr/>
              <a:t>answer.</a:t>
            </a:r>
            <a:r>
              <a:rPr/>
              <a:t> </a:t>
            </a:r>
            <a:r>
              <a:rPr/>
              <a:t>It</a:t>
            </a:r>
            <a:r>
              <a:rPr/>
              <a:t> </a:t>
            </a:r>
            <a:r>
              <a:rPr/>
              <a:t>is</a:t>
            </a:r>
            <a:r>
              <a:rPr/>
              <a:t> </a:t>
            </a:r>
            <a:r>
              <a:rPr/>
              <a:t>very</a:t>
            </a:r>
            <a:r>
              <a:rPr/>
              <a:t> </a:t>
            </a:r>
            <a:r>
              <a:rPr/>
              <a:t>useful</a:t>
            </a:r>
            <a:r>
              <a:rPr/>
              <a:t> </a:t>
            </a:r>
            <a:r>
              <a:rPr/>
              <a:t>in</a:t>
            </a:r>
            <a:r>
              <a:rPr/>
              <a:t> </a:t>
            </a:r>
            <a:r>
              <a:rPr/>
              <a:t>a</a:t>
            </a:r>
            <a:r>
              <a:rPr/>
              <a:t> </a:t>
            </a:r>
            <a:r>
              <a:rPr/>
              <a:t>clinical</a:t>
            </a:r>
            <a:r>
              <a:rPr/>
              <a:t> </a:t>
            </a:r>
            <a:r>
              <a:rPr/>
              <a:t>setting</a:t>
            </a:r>
            <a:r>
              <a:rPr/>
              <a:t> </a:t>
            </a:r>
            <a:r>
              <a:rPr/>
              <a:t>where</a:t>
            </a:r>
            <a:r>
              <a:rPr/>
              <a:t> </a:t>
            </a:r>
            <a:r>
              <a:rPr/>
              <a:t>health</a:t>
            </a:r>
            <a:r>
              <a:rPr/>
              <a:t> </a:t>
            </a:r>
            <a:r>
              <a:rPr/>
              <a:t>care</a:t>
            </a:r>
            <a:r>
              <a:rPr/>
              <a:t> </a:t>
            </a:r>
            <a:r>
              <a:rPr/>
              <a:t>professionals</a:t>
            </a:r>
            <a:r>
              <a:rPr/>
              <a:t> </a:t>
            </a:r>
            <a:r>
              <a:rPr/>
              <a:t>might</a:t>
            </a:r>
            <a:r>
              <a:rPr/>
              <a:t> </a:t>
            </a:r>
            <a:r>
              <a:rPr/>
              <a:t>be</a:t>
            </a:r>
            <a:r>
              <a:rPr/>
              <a:t> </a:t>
            </a:r>
            <a:r>
              <a:rPr/>
              <a:t>too</a:t>
            </a:r>
            <a:r>
              <a:rPr/>
              <a:t> </a:t>
            </a:r>
            <a:r>
              <a:rPr/>
              <a:t>busy</a:t>
            </a:r>
            <a:r>
              <a:rPr/>
              <a:t> </a:t>
            </a:r>
            <a:r>
              <a:rPr/>
              <a:t>to</a:t>
            </a:r>
            <a:r>
              <a:rPr/>
              <a:t> </a:t>
            </a:r>
            <a:r>
              <a:rPr/>
              <a:t>ask</a:t>
            </a:r>
            <a:r>
              <a:rPr/>
              <a:t> </a:t>
            </a:r>
            <a:r>
              <a:rPr/>
              <a:t>a</a:t>
            </a:r>
            <a:r>
              <a:rPr/>
              <a:t> </a:t>
            </a:r>
            <a:r>
              <a:rPr/>
              <a:t>series</a:t>
            </a:r>
            <a:r>
              <a:rPr/>
              <a:t> </a:t>
            </a:r>
            <a:r>
              <a:rPr/>
              <a:t>of</a:t>
            </a:r>
            <a:r>
              <a:rPr/>
              <a:t> </a:t>
            </a:r>
            <a:r>
              <a:rPr/>
              <a:t>questions.</a:t>
            </a:r>
          </a:p>
          <a:p>
            <a:pPr lvl="0" marL="0" indent="0">
              <a:buNone/>
            </a:pPr>
          </a:p>
          <a:p>
            <a:pPr lvl="0" marL="0" indent="0">
              <a:buNone/>
            </a:pPr>
            <a:r>
              <a:rPr/>
              <a:t>The</a:t>
            </a:r>
            <a:r>
              <a:rPr/>
              <a:t> </a:t>
            </a:r>
            <a:r>
              <a:rPr/>
              <a:t>reason</a:t>
            </a:r>
            <a:r>
              <a:rPr/>
              <a:t> </a:t>
            </a:r>
            <a:r>
              <a:rPr/>
              <a:t>to</a:t>
            </a:r>
            <a:r>
              <a:rPr/>
              <a:t> </a:t>
            </a:r>
            <a:r>
              <a:rPr/>
              <a:t>ask</a:t>
            </a:r>
            <a:r>
              <a:rPr/>
              <a:t> </a:t>
            </a:r>
            <a:r>
              <a:rPr/>
              <a:t>a</a:t>
            </a:r>
            <a:r>
              <a:rPr/>
              <a:t> </a:t>
            </a:r>
            <a:r>
              <a:rPr/>
              <a:t>series</a:t>
            </a:r>
            <a:r>
              <a:rPr/>
              <a:t> </a:t>
            </a:r>
            <a:r>
              <a:rPr/>
              <a:t>of</a:t>
            </a:r>
            <a:r>
              <a:rPr/>
              <a:t> </a:t>
            </a:r>
            <a:r>
              <a:rPr/>
              <a:t>questions,</a:t>
            </a:r>
            <a:r>
              <a:rPr/>
              <a:t> </a:t>
            </a:r>
            <a:r>
              <a:rPr/>
              <a:t>rather</a:t>
            </a:r>
            <a:r>
              <a:rPr/>
              <a:t> </a:t>
            </a:r>
            <a:r>
              <a:rPr/>
              <a:t>than</a:t>
            </a:r>
            <a:r>
              <a:rPr/>
              <a:t> </a:t>
            </a:r>
            <a:r>
              <a:rPr/>
              <a:t>one</a:t>
            </a:r>
            <a:r>
              <a:rPr/>
              <a:t> </a:t>
            </a:r>
            <a:r>
              <a:rPr/>
              <a:t>question</a:t>
            </a:r>
            <a:r>
              <a:rPr/>
              <a:t> </a:t>
            </a:r>
            <a:r>
              <a:rPr/>
              <a:t>is</a:t>
            </a:r>
            <a:r>
              <a:rPr/>
              <a:t> </a:t>
            </a:r>
            <a:r>
              <a:rPr/>
              <a:t>that</a:t>
            </a:r>
            <a:r>
              <a:rPr/>
              <a:t> </a:t>
            </a:r>
            <a:r>
              <a:rPr/>
              <a:t>it</a:t>
            </a:r>
            <a:r>
              <a:rPr/>
              <a:t> </a:t>
            </a:r>
            <a:r>
              <a:rPr/>
              <a:t>(frequently,</a:t>
            </a:r>
            <a:r>
              <a:rPr/>
              <a:t> </a:t>
            </a:r>
            <a:r>
              <a:rPr/>
              <a:t>but</a:t>
            </a:r>
            <a:r>
              <a:rPr/>
              <a:t> </a:t>
            </a:r>
            <a:r>
              <a:rPr/>
              <a:t>not</a:t>
            </a:r>
            <a:r>
              <a:rPr/>
              <a:t> </a:t>
            </a:r>
            <a:r>
              <a:rPr/>
              <a:t>always)</a:t>
            </a:r>
            <a:r>
              <a:rPr/>
              <a:t> </a:t>
            </a:r>
            <a:r>
              <a:rPr/>
              <a:t>reduces</a:t>
            </a:r>
            <a:r>
              <a:rPr/>
              <a:t> </a:t>
            </a:r>
            <a:r>
              <a:rPr/>
              <a:t>measurement</a:t>
            </a:r>
            <a:r>
              <a:rPr/>
              <a:t> </a:t>
            </a:r>
            <a:r>
              <a:rPr/>
              <a:t>error</a:t>
            </a:r>
            <a:r>
              <a:rPr/>
              <a:t> </a:t>
            </a:r>
            <a:r>
              <a:rPr/>
              <a:t>and</a:t>
            </a:r>
            <a:r>
              <a:rPr/>
              <a:t> </a:t>
            </a:r>
            <a:r>
              <a:rPr/>
              <a:t>produces</a:t>
            </a:r>
            <a:r>
              <a:rPr/>
              <a:t> </a:t>
            </a:r>
            <a:r>
              <a:rPr/>
              <a:t>better</a:t>
            </a:r>
            <a:r>
              <a:rPr/>
              <a:t> </a:t>
            </a:r>
            <a:r>
              <a:rPr/>
              <a:t>reliability.</a:t>
            </a:r>
            <a:r>
              <a:rPr/>
              <a:t> </a:t>
            </a:r>
            <a:r>
              <a:rPr/>
              <a:t>There</a:t>
            </a:r>
            <a:r>
              <a:rPr/>
              <a:t> </a:t>
            </a:r>
            <a:r>
              <a:rPr/>
              <a:t>are</a:t>
            </a:r>
            <a:r>
              <a:rPr/>
              <a:t> </a:t>
            </a:r>
            <a:r>
              <a:rPr/>
              <a:t>other</a:t>
            </a:r>
            <a:r>
              <a:rPr/>
              <a:t> </a:t>
            </a:r>
            <a:r>
              <a:rPr/>
              <a:t>reasons,</a:t>
            </a:r>
            <a:r>
              <a:rPr/>
              <a:t> </a:t>
            </a:r>
            <a:r>
              <a:rPr/>
              <a:t>as</a:t>
            </a:r>
            <a:r>
              <a:rPr/>
              <a:t> </a:t>
            </a:r>
            <a:r>
              <a:rPr/>
              <a:t>well,</a:t>
            </a:r>
            <a:r>
              <a:rPr/>
              <a:t> </a:t>
            </a:r>
            <a:r>
              <a:rPr/>
              <a:t>I</a:t>
            </a:r>
            <a:r>
              <a:rPr/>
              <a:t> </a:t>
            </a:r>
            <a:r>
              <a:rPr/>
              <a:t>suspect,</a:t>
            </a:r>
            <a:r>
              <a:rPr/>
              <a:t> </a:t>
            </a:r>
            <a:r>
              <a:rPr/>
              <a:t>such</a:t>
            </a:r>
            <a:r>
              <a:rPr/>
              <a:t> </a:t>
            </a:r>
            <a:r>
              <a:rPr/>
              <a:t>as</a:t>
            </a:r>
            <a:r>
              <a:rPr/>
              <a:t> </a:t>
            </a:r>
            <a:r>
              <a:rPr/>
              <a:t>the</a:t>
            </a:r>
            <a:r>
              <a:rPr/>
              <a:t> </a:t>
            </a:r>
            <a:r>
              <a:rPr/>
              <a:t>desire</a:t>
            </a:r>
            <a:r>
              <a:rPr/>
              <a:t> </a:t>
            </a:r>
            <a:r>
              <a:rPr/>
              <a:t>to</a:t>
            </a:r>
            <a:r>
              <a:rPr/>
              <a:t> </a:t>
            </a:r>
            <a:r>
              <a:rPr/>
              <a:t>look</a:t>
            </a:r>
            <a:r>
              <a:rPr/>
              <a:t> </a:t>
            </a:r>
            <a:r>
              <a:rPr/>
              <a:t>at</a:t>
            </a:r>
            <a:r>
              <a:rPr/>
              <a:t> </a:t>
            </a:r>
            <a:r>
              <a:rPr/>
              <a:t>depression</a:t>
            </a:r>
            <a:r>
              <a:rPr/>
              <a:t> </a:t>
            </a:r>
            <a:r>
              <a:rPr/>
              <a:t>on</a:t>
            </a:r>
            <a:r>
              <a:rPr/>
              <a:t> </a:t>
            </a:r>
            <a:r>
              <a:rPr/>
              <a:t>a</a:t>
            </a:r>
            <a:r>
              <a:rPr/>
              <a:t> </a:t>
            </a:r>
            <a:r>
              <a:rPr/>
              <a:t>continuum</a:t>
            </a:r>
            <a:r>
              <a:rPr/>
              <a:t> </a:t>
            </a:r>
            <a:r>
              <a:rPr/>
              <a:t>rather</a:t>
            </a:r>
            <a:r>
              <a:rPr/>
              <a:t> </a:t>
            </a:r>
            <a:r>
              <a:rPr/>
              <a:t>than</a:t>
            </a:r>
            <a:r>
              <a:rPr/>
              <a:t> </a:t>
            </a:r>
            <a:r>
              <a:rPr/>
              <a:t>as</a:t>
            </a:r>
            <a:r>
              <a:rPr/>
              <a:t> </a:t>
            </a:r>
            <a:r>
              <a:rPr/>
              <a:t>a</a:t>
            </a:r>
            <a:r>
              <a:rPr/>
              <a:t> </a:t>
            </a:r>
            <a:r>
              <a:rPr/>
              <a:t>binary</a:t>
            </a:r>
            <a:r>
              <a:rPr/>
              <a:t> </a:t>
            </a:r>
            <a:r>
              <a:rPr/>
              <a:t>outcome.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realize</a:t>
            </a:r>
            <a:r>
              <a:rPr/>
              <a:t> </a:t>
            </a:r>
            <a:r>
              <a:rPr/>
              <a:t>this</a:t>
            </a:r>
            <a:r>
              <a:rPr/>
              <a:t> </a:t>
            </a:r>
            <a:r>
              <a:rPr/>
              <a:t>image</a:t>
            </a:r>
            <a:r>
              <a:rPr/>
              <a:t> </a:t>
            </a:r>
            <a:r>
              <a:rPr/>
              <a:t>might</a:t>
            </a:r>
            <a:r>
              <a:rPr/>
              <a:t> </a:t>
            </a:r>
            <a:r>
              <a:rPr/>
              <a:t>be</a:t>
            </a:r>
            <a:r>
              <a:rPr/>
              <a:t> </a:t>
            </a:r>
            <a:r>
              <a:rPr/>
              <a:t>difficult</a:t>
            </a:r>
            <a:r>
              <a:rPr/>
              <a:t> </a:t>
            </a:r>
            <a:r>
              <a:rPr/>
              <a:t>to</a:t>
            </a:r>
            <a:r>
              <a:rPr/>
              <a:t> </a:t>
            </a:r>
            <a:r>
              <a:rPr/>
              <a:t>read</a:t>
            </a:r>
            <a:r>
              <a:rPr/>
              <a:t> </a:t>
            </a:r>
            <a:r>
              <a:rPr/>
              <a:t>on</a:t>
            </a:r>
            <a:r>
              <a:rPr/>
              <a:t> </a:t>
            </a:r>
            <a:r>
              <a:rPr/>
              <a:t>your</a:t>
            </a:r>
            <a:r>
              <a:rPr/>
              <a:t> </a:t>
            </a:r>
            <a:r>
              <a:rPr/>
              <a:t>computer.</a:t>
            </a:r>
            <a:r>
              <a:rPr/>
              <a:t> </a:t>
            </a:r>
            <a:r>
              <a:rPr/>
              <a:t>If</a:t>
            </a:r>
            <a:r>
              <a:rPr/>
              <a:t> </a:t>
            </a:r>
            <a:r>
              <a:rPr/>
              <a:t>you</a:t>
            </a:r>
            <a:r>
              <a:rPr/>
              <a:t> </a:t>
            </a:r>
            <a:r>
              <a:rPr/>
              <a:t>are</a:t>
            </a:r>
            <a:r>
              <a:rPr/>
              <a:t> </a:t>
            </a:r>
            <a:r>
              <a:rPr/>
              <a:t>curious,</a:t>
            </a:r>
            <a:r>
              <a:rPr/>
              <a:t> </a:t>
            </a:r>
            <a:r>
              <a:rPr/>
              <a:t>I</a:t>
            </a:r>
            <a:r>
              <a:rPr/>
              <a:t> </a:t>
            </a:r>
            <a:r>
              <a:rPr/>
              <a:t>have</a:t>
            </a:r>
            <a:r>
              <a:rPr/>
              <a:t> </a:t>
            </a:r>
            <a:r>
              <a:rPr/>
              <a:t>placed</a:t>
            </a:r>
            <a:r>
              <a:rPr/>
              <a:t> </a:t>
            </a:r>
            <a:r>
              <a:rPr/>
              <a:t>the</a:t>
            </a:r>
            <a:r>
              <a:rPr/>
              <a:t> </a:t>
            </a:r>
            <a:r>
              <a:rPr/>
              <a:t>image</a:t>
            </a:r>
            <a:r>
              <a:rPr/>
              <a:t> </a:t>
            </a:r>
            <a:r>
              <a:rPr/>
              <a:t>on</a:t>
            </a:r>
            <a:r>
              <a:rPr/>
              <a:t> </a:t>
            </a:r>
            <a:r>
              <a:rPr/>
              <a:t>the</a:t>
            </a:r>
            <a:r>
              <a:rPr/>
              <a:t> </a:t>
            </a:r>
            <a:r>
              <a:rPr/>
              <a:t>Canvas</a:t>
            </a:r>
            <a:r>
              <a:rPr/>
              <a:t> </a:t>
            </a:r>
            <a:r>
              <a:rPr/>
              <a:t>website.</a:t>
            </a:r>
          </a:p>
          <a:p>
            <a:pPr lvl="0" marL="0" indent="0">
              <a:buNone/>
            </a:pPr>
          </a:p>
          <a:p>
            <a:pPr lvl="0" marL="0" indent="0">
              <a:buNone/>
            </a:pPr>
            <a:r>
              <a:rPr/>
              <a:t>Here’s</a:t>
            </a:r>
            <a:r>
              <a:rPr/>
              <a:t> </a:t>
            </a:r>
            <a:r>
              <a:rPr/>
              <a:t>a</a:t>
            </a:r>
            <a:r>
              <a:rPr/>
              <a:t> </a:t>
            </a:r>
            <a:r>
              <a:rPr/>
              <a:t>second</a:t>
            </a:r>
            <a:r>
              <a:rPr/>
              <a:t> </a:t>
            </a:r>
            <a:r>
              <a:rPr/>
              <a:t>example</a:t>
            </a:r>
            <a:r>
              <a:rPr/>
              <a:t> </a:t>
            </a:r>
            <a:r>
              <a:rPr/>
              <a:t>of</a:t>
            </a:r>
            <a:r>
              <a:rPr/>
              <a:t> </a:t>
            </a:r>
            <a:r>
              <a:rPr/>
              <a:t>a</a:t>
            </a:r>
            <a:r>
              <a:rPr/>
              <a:t> </a:t>
            </a:r>
            <a:r>
              <a:rPr/>
              <a:t>composite</a:t>
            </a:r>
            <a:r>
              <a:rPr/>
              <a:t> </a:t>
            </a:r>
            <a:r>
              <a:rPr/>
              <a:t>score,</a:t>
            </a:r>
            <a:r>
              <a:rPr/>
              <a:t> </a:t>
            </a:r>
            <a:r>
              <a:rPr/>
              <a:t>the</a:t>
            </a:r>
            <a:r>
              <a:rPr/>
              <a:t> </a:t>
            </a:r>
            <a:r>
              <a:rPr/>
              <a:t>neighborhood</a:t>
            </a:r>
            <a:r>
              <a:rPr/>
              <a:t> </a:t>
            </a:r>
            <a:r>
              <a:rPr/>
              <a:t>environment</a:t>
            </a:r>
            <a:r>
              <a:rPr/>
              <a:t> </a:t>
            </a:r>
            <a:r>
              <a:rPr/>
              <a:t>survey.</a:t>
            </a:r>
            <a:r>
              <a:rPr/>
              <a:t> </a:t>
            </a:r>
            <a:r>
              <a:rPr/>
              <a:t>It</a:t>
            </a:r>
            <a:r>
              <a:rPr/>
              <a:t> </a:t>
            </a:r>
            <a:r>
              <a:rPr/>
              <a:t>is</a:t>
            </a:r>
            <a:r>
              <a:rPr/>
              <a:t> </a:t>
            </a:r>
            <a:r>
              <a:rPr/>
              <a:t>eighten</a:t>
            </a:r>
            <a:r>
              <a:rPr/>
              <a:t> </a:t>
            </a:r>
            <a:r>
              <a:rPr/>
              <a:t>questions</a:t>
            </a:r>
            <a:r>
              <a:rPr/>
              <a:t> </a:t>
            </a:r>
            <a:r>
              <a:rPr/>
              <a:t>long</a:t>
            </a:r>
            <a:r>
              <a:rPr/>
              <a:t> </a:t>
            </a:r>
            <a:r>
              <a:rPr/>
              <a:t>with</a:t>
            </a:r>
            <a:r>
              <a:rPr/>
              <a:t> </a:t>
            </a:r>
            <a:r>
              <a:rPr/>
              <a:t>questions</a:t>
            </a:r>
            <a:r>
              <a:rPr/>
              <a:t> </a:t>
            </a:r>
            <a:r>
              <a:rPr/>
              <a:t>like</a:t>
            </a:r>
            <a:r>
              <a:rPr/>
              <a:t> </a:t>
            </a:r>
            <a:r>
              <a:rPr/>
              <a:t>“</a:t>
            </a:r>
            <a:r>
              <a:rPr/>
              <a:t>There</a:t>
            </a:r>
            <a:r>
              <a:rPr/>
              <a:t> </a:t>
            </a:r>
            <a:r>
              <a:rPr/>
              <a:t>are</a:t>
            </a:r>
            <a:r>
              <a:rPr/>
              <a:t> </a:t>
            </a:r>
            <a:r>
              <a:rPr/>
              <a:t>plenty</a:t>
            </a:r>
            <a:r>
              <a:rPr/>
              <a:t> </a:t>
            </a:r>
            <a:r>
              <a:rPr/>
              <a:t>of</a:t>
            </a:r>
            <a:r>
              <a:rPr/>
              <a:t> </a:t>
            </a:r>
            <a:r>
              <a:rPr/>
              <a:t>safe</a:t>
            </a:r>
            <a:r>
              <a:rPr/>
              <a:t> </a:t>
            </a:r>
            <a:r>
              <a:rPr/>
              <a:t>places</a:t>
            </a:r>
            <a:r>
              <a:rPr/>
              <a:t> </a:t>
            </a:r>
            <a:r>
              <a:rPr/>
              <a:t>to</a:t>
            </a:r>
            <a:r>
              <a:rPr/>
              <a:t> </a:t>
            </a:r>
            <a:r>
              <a:rPr/>
              <a:t>walk</a:t>
            </a:r>
            <a:r>
              <a:rPr/>
              <a:t> </a:t>
            </a:r>
            <a:r>
              <a:rPr/>
              <a:t>or</a:t>
            </a:r>
            <a:r>
              <a:rPr/>
              <a:t> </a:t>
            </a:r>
            <a:r>
              <a:rPr/>
              <a:t>play</a:t>
            </a:r>
            <a:r>
              <a:rPr/>
              <a:t> </a:t>
            </a:r>
            <a:r>
              <a:rPr/>
              <a:t>outdoors</a:t>
            </a:r>
            <a:r>
              <a:rPr/>
              <a:t> </a:t>
            </a:r>
            <a:r>
              <a:rPr/>
              <a:t>in</a:t>
            </a:r>
            <a:r>
              <a:rPr/>
              <a:t> </a:t>
            </a:r>
            <a:r>
              <a:rPr/>
              <a:t>my</a:t>
            </a:r>
            <a:r>
              <a:rPr/>
              <a:t> </a:t>
            </a:r>
            <a:r>
              <a:rPr/>
              <a:t>neighborhood</a:t>
            </a:r>
            <a:r>
              <a:rPr/>
              <a:t>”</a:t>
            </a:r>
            <a:r>
              <a:rPr/>
              <a:t> </a:t>
            </a:r>
            <a:r>
              <a:rPr/>
              <a:t>and</a:t>
            </a:r>
            <a:r>
              <a:rPr/>
              <a:t> </a:t>
            </a:r>
            <a:r>
              <a:rPr/>
              <a:t>“</a:t>
            </a:r>
            <a:r>
              <a:rPr/>
              <a:t>Every</a:t>
            </a:r>
            <a:r>
              <a:rPr/>
              <a:t> </a:t>
            </a:r>
            <a:r>
              <a:rPr/>
              <a:t>few</a:t>
            </a:r>
            <a:r>
              <a:rPr/>
              <a:t> </a:t>
            </a:r>
            <a:r>
              <a:rPr/>
              <a:t>weeks,</a:t>
            </a:r>
            <a:r>
              <a:rPr/>
              <a:t> </a:t>
            </a:r>
            <a:r>
              <a:rPr/>
              <a:t>some</a:t>
            </a:r>
            <a:r>
              <a:rPr/>
              <a:t> </a:t>
            </a:r>
            <a:r>
              <a:rPr/>
              <a:t>ki</a:t>
            </a:r>
            <a:r>
              <a:rPr/>
              <a:t> </a:t>
            </a:r>
            <a:r>
              <a:rPr/>
              <a:t>in</a:t>
            </a:r>
            <a:r>
              <a:rPr/>
              <a:t> </a:t>
            </a:r>
            <a:r>
              <a:rPr/>
              <a:t>my</a:t>
            </a:r>
            <a:r>
              <a:rPr/>
              <a:t> </a:t>
            </a:r>
            <a:r>
              <a:rPr/>
              <a:t>neighborhood</a:t>
            </a:r>
            <a:r>
              <a:rPr/>
              <a:t> </a:t>
            </a:r>
            <a:r>
              <a:rPr/>
              <a:t>gets</a:t>
            </a:r>
            <a:r>
              <a:rPr/>
              <a:t> </a:t>
            </a:r>
            <a:r>
              <a:rPr/>
              <a:t>beat-up</a:t>
            </a:r>
            <a:r>
              <a:rPr/>
              <a:t> </a:t>
            </a:r>
            <a:r>
              <a:rPr/>
              <a:t>or</a:t>
            </a:r>
            <a:r>
              <a:rPr/>
              <a:t> </a:t>
            </a:r>
            <a:r>
              <a:rPr/>
              <a:t>mugged.</a:t>
            </a:r>
            <a:r>
              <a:rPr/>
              <a:t>”</a:t>
            </a:r>
            <a:r>
              <a:rPr/>
              <a:t> </a:t>
            </a:r>
            <a:r>
              <a:rPr/>
              <a:t>These</a:t>
            </a:r>
            <a:r>
              <a:rPr/>
              <a:t> </a:t>
            </a:r>
            <a:r>
              <a:rPr/>
              <a:t>question</a:t>
            </a:r>
            <a:r>
              <a:rPr/>
              <a:t> </a:t>
            </a:r>
            <a:r>
              <a:rPr/>
              <a:t>are</a:t>
            </a:r>
            <a:r>
              <a:rPr/>
              <a:t> </a:t>
            </a:r>
            <a:r>
              <a:rPr/>
              <a:t>answered</a:t>
            </a:r>
            <a:r>
              <a:rPr/>
              <a:t> </a:t>
            </a:r>
            <a:r>
              <a:rPr/>
              <a:t>true/false</a:t>
            </a:r>
            <a:r>
              <a:rPr/>
              <a:t> </a:t>
            </a:r>
            <a:r>
              <a:rPr/>
              <a:t>and</a:t>
            </a:r>
            <a:r>
              <a:rPr/>
              <a:t> </a:t>
            </a:r>
            <a:r>
              <a:rPr/>
              <a:t>points</a:t>
            </a:r>
            <a:r>
              <a:rPr/>
              <a:t> </a:t>
            </a:r>
            <a:r>
              <a:rPr/>
              <a:t>of</a:t>
            </a:r>
            <a:r>
              <a:rPr/>
              <a:t> </a:t>
            </a:r>
            <a:r>
              <a:rPr/>
              <a:t>0</a:t>
            </a:r>
            <a:r>
              <a:rPr/>
              <a:t> </a:t>
            </a:r>
            <a:r>
              <a:rPr/>
              <a:t>or</a:t>
            </a:r>
            <a:r>
              <a:rPr/>
              <a:t> </a:t>
            </a:r>
            <a:r>
              <a:rPr/>
              <a:t>1</a:t>
            </a:r>
            <a:r>
              <a:rPr/>
              <a:t> </a:t>
            </a:r>
            <a:r>
              <a:rPr/>
              <a:t>are</a:t>
            </a:r>
            <a:r>
              <a:rPr/>
              <a:t> </a:t>
            </a:r>
            <a:r>
              <a:rPr/>
              <a:t>assigned.</a:t>
            </a:r>
            <a:r>
              <a:rPr/>
              <a:t> </a:t>
            </a:r>
            <a:r>
              <a:rPr/>
              <a:t>Notice</a:t>
            </a:r>
            <a:r>
              <a:rPr/>
              <a:t> </a:t>
            </a:r>
            <a:r>
              <a:rPr/>
              <a:t>that</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true</a:t>
            </a:r>
            <a:r>
              <a:rPr/>
              <a:t> </a:t>
            </a:r>
            <a:r>
              <a:rPr/>
              <a:t>and</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false.</a:t>
            </a:r>
            <a:r>
              <a:rPr/>
              <a:t> </a:t>
            </a:r>
            <a:r>
              <a:rPr/>
              <a:t>The</a:t>
            </a:r>
            <a:r>
              <a:rPr/>
              <a:t> </a:t>
            </a:r>
            <a:r>
              <a:rPr/>
              <a:t>total</a:t>
            </a:r>
            <a:r>
              <a:rPr/>
              <a:t> </a:t>
            </a:r>
            <a:r>
              <a:rPr/>
              <a:t>score</a:t>
            </a:r>
            <a:r>
              <a:rPr/>
              <a:t> </a:t>
            </a:r>
            <a:r>
              <a:rPr/>
              <a:t>is</a:t>
            </a:r>
            <a:r>
              <a:rPr/>
              <a:t> </a:t>
            </a:r>
            <a:r>
              <a:rPr/>
              <a:t>0</a:t>
            </a:r>
            <a:r>
              <a:rPr/>
              <a:t> </a:t>
            </a:r>
            <a:r>
              <a:rPr/>
              <a:t>to</a:t>
            </a:r>
            <a:r>
              <a:rPr/>
              <a:t> </a:t>
            </a:r>
            <a:r>
              <a:rPr/>
              <a:t>18</a:t>
            </a:r>
            <a:r>
              <a:rPr/>
              <a:t> </a:t>
            </a:r>
            <a:r>
              <a:rPr/>
              <a:t>(the</a:t>
            </a:r>
            <a:r>
              <a:rPr/>
              <a:t> </a:t>
            </a:r>
            <a:r>
              <a:rPr/>
              <a:t>paper</a:t>
            </a:r>
            <a:r>
              <a:rPr/>
              <a:t> </a:t>
            </a:r>
            <a:r>
              <a:rPr/>
              <a:t>incorrectly</a:t>
            </a:r>
            <a:r>
              <a:rPr/>
              <a:t> </a:t>
            </a:r>
            <a:r>
              <a:rPr/>
              <a:t>lists</a:t>
            </a:r>
            <a:r>
              <a:rPr/>
              <a:t> </a:t>
            </a:r>
            <a:r>
              <a:rPr/>
              <a:t>the</a:t>
            </a:r>
            <a:r>
              <a:rPr/>
              <a:t> </a:t>
            </a:r>
            <a:r>
              <a:rPr/>
              <a:t>range</a:t>
            </a:r>
            <a:r>
              <a:rPr/>
              <a:t> </a:t>
            </a:r>
            <a:r>
              <a:rPr/>
              <a:t>as</a:t>
            </a:r>
            <a:r>
              <a:rPr/>
              <a:t> </a:t>
            </a:r>
            <a:r>
              <a:rPr/>
              <a:t>1</a:t>
            </a:r>
            <a:r>
              <a:rPr/>
              <a:t> </a:t>
            </a:r>
            <a:r>
              <a:rPr/>
              <a:t>to</a:t>
            </a:r>
            <a:r>
              <a:rPr/>
              <a:t> </a:t>
            </a:r>
            <a:r>
              <a:rPr/>
              <a:t>18).</a:t>
            </a:r>
          </a:p>
          <a:p>
            <a:pPr lvl="0" marL="0" indent="0">
              <a:buNone/>
            </a:pPr>
          </a:p>
          <a:p>
            <a:pPr lvl="0" marL="0" indent="0">
              <a:buNone/>
            </a:pPr>
            <a:r>
              <a:rPr/>
              <a:t>Some</a:t>
            </a:r>
            <a:r>
              <a:rPr/>
              <a:t> </a:t>
            </a:r>
            <a:r>
              <a:rPr/>
              <a:t>of</a:t>
            </a:r>
            <a:r>
              <a:rPr/>
              <a:t> </a:t>
            </a:r>
            <a:r>
              <a:rPr/>
              <a:t>the</a:t>
            </a:r>
            <a:r>
              <a:rPr/>
              <a:t> </a:t>
            </a:r>
            <a:r>
              <a:rPr/>
              <a:t>approaches</a:t>
            </a:r>
            <a:r>
              <a:rPr/>
              <a:t> </a:t>
            </a:r>
            <a:r>
              <a:rPr/>
              <a:t>for</a:t>
            </a:r>
            <a:r>
              <a:rPr/>
              <a:t> </a:t>
            </a:r>
            <a:r>
              <a:rPr/>
              <a:t>establishing</a:t>
            </a:r>
            <a:r>
              <a:rPr/>
              <a:t> </a:t>
            </a:r>
            <a:r>
              <a:rPr/>
              <a:t>reliability</a:t>
            </a:r>
            <a:r>
              <a:rPr/>
              <a:t> </a:t>
            </a:r>
            <a:r>
              <a:rPr/>
              <a:t>and</a:t>
            </a:r>
            <a:r>
              <a:rPr/>
              <a:t> </a:t>
            </a:r>
            <a:r>
              <a:rPr/>
              <a:t>validity</a:t>
            </a:r>
            <a:r>
              <a:rPr/>
              <a:t> </a:t>
            </a:r>
            <a:r>
              <a:rPr/>
              <a:t>only</a:t>
            </a:r>
            <a:r>
              <a:rPr/>
              <a:t> </a:t>
            </a:r>
            <a:r>
              <a:rPr/>
              <a:t>work</a:t>
            </a:r>
            <a:r>
              <a:rPr/>
              <a:t> </a:t>
            </a:r>
            <a:r>
              <a:rPr/>
              <a:t>for</a:t>
            </a:r>
            <a:r>
              <a:rPr/>
              <a:t> </a:t>
            </a:r>
            <a:r>
              <a:rPr/>
              <a:t>composite</a:t>
            </a:r>
            <a:r>
              <a:rPr/>
              <a:t> </a:t>
            </a:r>
            <a:r>
              <a:rPr/>
              <a:t>measures.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specifies</a:t>
            </a:r>
            <a:r>
              <a:rPr/>
              <a:t> </a:t>
            </a:r>
            <a:r>
              <a:rPr/>
              <a:t>three</a:t>
            </a:r>
            <a:r>
              <a:rPr/>
              <a:t> </a:t>
            </a:r>
            <a:r>
              <a:rPr/>
              <a:t>types</a:t>
            </a:r>
            <a:r>
              <a:rPr/>
              <a:t> </a:t>
            </a:r>
            <a:r>
              <a:rPr/>
              <a:t>of</a:t>
            </a:r>
            <a:r>
              <a:rPr/>
              <a:t> </a:t>
            </a:r>
            <a:r>
              <a:rPr/>
              <a:t>validity:</a:t>
            </a:r>
            <a:r>
              <a:rPr/>
              <a:t> </a:t>
            </a:r>
            <a:r>
              <a:rPr/>
              <a:t>internal</a:t>
            </a:r>
            <a:r>
              <a:rPr/>
              <a:t> </a:t>
            </a:r>
            <a:r>
              <a:rPr/>
              <a:t>validity,</a:t>
            </a:r>
            <a:r>
              <a:rPr/>
              <a:t> </a:t>
            </a:r>
            <a:r>
              <a:rPr/>
              <a:t>external</a:t>
            </a:r>
            <a:r>
              <a:rPr/>
              <a:t> </a:t>
            </a:r>
            <a:r>
              <a:rPr/>
              <a:t>validity,</a:t>
            </a:r>
            <a:r>
              <a:rPr/>
              <a:t> </a:t>
            </a:r>
            <a:r>
              <a:rPr/>
              <a:t>and</a:t>
            </a:r>
            <a:r>
              <a:rPr/>
              <a:t> </a:t>
            </a:r>
            <a:r>
              <a:rPr/>
              <a:t>measurement</a:t>
            </a:r>
            <a:r>
              <a:rPr/>
              <a:t> </a:t>
            </a:r>
            <a:r>
              <a:rPr/>
              <a:t>validity.</a:t>
            </a:r>
            <a:r>
              <a:rPr/>
              <a:t> </a:t>
            </a:r>
            <a:r>
              <a:rPr/>
              <a:t>I</a:t>
            </a:r>
            <a:r>
              <a:rPr/>
              <a:t> </a:t>
            </a:r>
            <a:r>
              <a:rPr/>
              <a:t>want</a:t>
            </a:r>
            <a:r>
              <a:rPr/>
              <a:t> </a:t>
            </a:r>
            <a:r>
              <a:rPr/>
              <a:t>to</a:t>
            </a:r>
            <a:r>
              <a:rPr/>
              <a:t> </a:t>
            </a:r>
            <a:r>
              <a:rPr/>
              <a:t>focus</a:t>
            </a:r>
            <a:r>
              <a:rPr/>
              <a:t> </a:t>
            </a:r>
            <a:r>
              <a:rPr/>
              <a:t>just</a:t>
            </a:r>
            <a:r>
              <a:rPr/>
              <a:t> </a:t>
            </a:r>
            <a:r>
              <a:rPr/>
              <a:t>on</a:t>
            </a:r>
            <a:r>
              <a:rPr/>
              <a:t> </a:t>
            </a:r>
            <a:r>
              <a:rPr/>
              <a:t>measurement</a:t>
            </a:r>
            <a:r>
              <a:rPr/>
              <a:t> </a:t>
            </a:r>
            <a:r>
              <a:rPr/>
              <a:t>validity</a:t>
            </a:r>
            <a:r>
              <a:rPr/>
              <a:t> </a:t>
            </a:r>
            <a:r>
              <a:rPr/>
              <a:t>in</a:t>
            </a:r>
            <a:r>
              <a:rPr/>
              <a:t> </a:t>
            </a:r>
            <a:r>
              <a:rPr/>
              <a:t>this</a:t>
            </a:r>
            <a:r>
              <a:rPr/>
              <a:t> </a:t>
            </a:r>
            <a:r>
              <a:rPr/>
              <a:t>lecture.</a:t>
            </a:r>
            <a:r>
              <a:rPr/>
              <a:t> </a:t>
            </a:r>
            <a:r>
              <a:rPr/>
              <a:t>The</a:t>
            </a:r>
            <a:r>
              <a:rPr/>
              <a:t> </a:t>
            </a:r>
            <a:r>
              <a:rPr/>
              <a:t>other</a:t>
            </a:r>
            <a:r>
              <a:rPr/>
              <a:t> </a:t>
            </a:r>
            <a:r>
              <a:rPr/>
              <a:t>types</a:t>
            </a:r>
            <a:r>
              <a:rPr/>
              <a:t> </a:t>
            </a:r>
            <a:r>
              <a:rPr/>
              <a:t>of</a:t>
            </a:r>
            <a:r>
              <a:rPr/>
              <a:t> </a:t>
            </a:r>
            <a:r>
              <a:rPr/>
              <a:t>validity</a:t>
            </a:r>
            <a:r>
              <a:rPr/>
              <a:t> </a:t>
            </a:r>
            <a:r>
              <a:rPr/>
              <a:t>are</a:t>
            </a:r>
            <a:r>
              <a:rPr/>
              <a:t> </a:t>
            </a:r>
            <a:r>
              <a:rPr/>
              <a:t>important,</a:t>
            </a:r>
            <a:r>
              <a:rPr/>
              <a:t> </a:t>
            </a:r>
            <a:r>
              <a:rPr/>
              <a:t>but</a:t>
            </a:r>
            <a:r>
              <a:rPr/>
              <a:t> </a:t>
            </a:r>
            <a:r>
              <a:rPr/>
              <a:t>the</a:t>
            </a:r>
            <a:r>
              <a:rPr/>
              <a:t> </a:t>
            </a:r>
            <a:r>
              <a:rPr/>
              <a:t>explanations</a:t>
            </a:r>
            <a:r>
              <a:rPr/>
              <a:t> </a:t>
            </a:r>
            <a:r>
              <a:rPr/>
              <a:t>are</a:t>
            </a:r>
            <a:r>
              <a:rPr/>
              <a:t> </a:t>
            </a:r>
            <a:r>
              <a:rPr/>
              <a:t>fairly</a:t>
            </a:r>
            <a:r>
              <a:rPr/>
              <a:t> </a:t>
            </a:r>
            <a:r>
              <a:rPr/>
              <a:t>simple</a:t>
            </a:r>
            <a:r>
              <a:rPr/>
              <a:t> </a:t>
            </a:r>
            <a:r>
              <a:rPr/>
              <a:t>to</a:t>
            </a:r>
            <a:r>
              <a:rPr/>
              <a:t> </a:t>
            </a:r>
            <a:r>
              <a:rPr/>
              <a:t>follow.</a:t>
            </a:r>
          </a:p>
          <a:p>
            <a:pPr lvl="0" marL="0" indent="0">
              <a:buNone/>
            </a:pPr>
          </a:p>
          <a:p>
            <a:pPr lvl="0" marL="0" indent="0">
              <a:buNone/>
            </a:pPr>
            <a:r>
              <a:rPr/>
              <a:t>Measure</a:t>
            </a:r>
            <a:r>
              <a:rPr/>
              <a:t> </a:t>
            </a:r>
            <a:r>
              <a:rPr/>
              <a:t>validity</a:t>
            </a:r>
            <a:r>
              <a:rPr/>
              <a:t> </a:t>
            </a:r>
            <a:r>
              <a:rPr/>
              <a:t>is</a:t>
            </a:r>
            <a:r>
              <a:rPr/>
              <a:t> </a:t>
            </a:r>
            <a:r>
              <a:rPr/>
              <a:t>much</a:t>
            </a:r>
            <a:r>
              <a:rPr/>
              <a:t> </a:t>
            </a:r>
            <a:r>
              <a:rPr/>
              <a:t>harder</a:t>
            </a:r>
            <a:r>
              <a:rPr/>
              <a:t> </a:t>
            </a:r>
            <a:r>
              <a:rPr/>
              <a:t>to</a:t>
            </a:r>
            <a:r>
              <a:rPr/>
              <a:t> </a:t>
            </a:r>
            <a:r>
              <a:rPr/>
              <a:t>talk</a:t>
            </a:r>
            <a:r>
              <a:rPr/>
              <a:t> </a:t>
            </a:r>
            <a:r>
              <a:rPr/>
              <a:t>about,</a:t>
            </a:r>
            <a:r>
              <a:rPr/>
              <a:t> </a:t>
            </a:r>
            <a:r>
              <a:rPr/>
              <a:t>so</a:t>
            </a:r>
            <a:r>
              <a:rPr/>
              <a:t> </a:t>
            </a:r>
            <a:r>
              <a:rPr/>
              <a:t>I</a:t>
            </a:r>
            <a:r>
              <a:rPr/>
              <a:t> </a:t>
            </a:r>
            <a:r>
              <a:rPr/>
              <a:t>do</a:t>
            </a:r>
            <a:r>
              <a:rPr/>
              <a:t> </a:t>
            </a:r>
            <a:r>
              <a:rPr/>
              <a:t>want</a:t>
            </a:r>
            <a:r>
              <a:rPr/>
              <a:t> </a:t>
            </a:r>
            <a:r>
              <a:rPr/>
              <a:t>to</a:t>
            </a:r>
            <a:r>
              <a:rPr/>
              <a:t> </a:t>
            </a:r>
            <a:r>
              <a:rPr/>
              <a:t>spend</a:t>
            </a:r>
            <a:r>
              <a:rPr/>
              <a:t> </a:t>
            </a:r>
            <a:r>
              <a:rPr/>
              <a:t>a</a:t>
            </a:r>
            <a:r>
              <a:rPr/>
              <a:t> </a:t>
            </a:r>
            <a:r>
              <a:rPr/>
              <a:t>fair</a:t>
            </a:r>
            <a:r>
              <a:rPr/>
              <a:t> </a:t>
            </a:r>
            <a:r>
              <a:rPr/>
              <a:t>amount</a:t>
            </a:r>
            <a:r>
              <a:rPr/>
              <a:t> </a:t>
            </a:r>
            <a:r>
              <a:rPr/>
              <a:t>of</a:t>
            </a:r>
            <a:r>
              <a:rPr/>
              <a:t> </a:t>
            </a:r>
            <a:r>
              <a:rPr/>
              <a:t>time</a:t>
            </a:r>
            <a:r>
              <a:rPr/>
              <a:t> </a:t>
            </a:r>
            <a:r>
              <a:rPr/>
              <a:t>on</a:t>
            </a:r>
            <a:r>
              <a:rPr/>
              <a:t> </a:t>
            </a:r>
            <a:r>
              <a:rPr/>
              <a:t>it</a:t>
            </a:r>
            <a:r>
              <a:rPr/>
              <a:t> </a:t>
            </a:r>
            <a:r>
              <a:rPr/>
              <a:t>and</a:t>
            </a:r>
            <a:r>
              <a:rPr/>
              <a:t> </a:t>
            </a:r>
            <a:r>
              <a:rPr/>
              <a:t>on</a:t>
            </a:r>
            <a:r>
              <a:rPr/>
              <a:t> </a:t>
            </a:r>
            <a:r>
              <a:rPr/>
              <a:t>a</a:t>
            </a:r>
            <a:r>
              <a:rPr/>
              <a:t> </a:t>
            </a:r>
            <a:r>
              <a:rPr/>
              <a:t>closely</a:t>
            </a:r>
            <a:r>
              <a:rPr/>
              <a:t> </a:t>
            </a:r>
            <a:r>
              <a:rPr/>
              <a:t>related</a:t>
            </a:r>
            <a:r>
              <a:rPr/>
              <a:t> </a:t>
            </a:r>
            <a:r>
              <a:rPr/>
              <a:t>concept,</a:t>
            </a:r>
            <a:r>
              <a:rPr/>
              <a:t> </a:t>
            </a:r>
            <a:r>
              <a:rPr/>
              <a:t>measurement</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measure</a:t>
            </a:r>
            <a:r>
              <a:rPr/>
              <a:t> </a:t>
            </a:r>
            <a:r>
              <a:rPr/>
              <a:t>something,</a:t>
            </a:r>
            <a:r>
              <a:rPr/>
              <a:t> </a:t>
            </a:r>
            <a:r>
              <a:rPr/>
              <a:t>you</a:t>
            </a:r>
            <a:r>
              <a:rPr/>
              <a:t> </a:t>
            </a:r>
            <a:r>
              <a:rPr/>
              <a:t>want</a:t>
            </a:r>
            <a:r>
              <a:rPr/>
              <a:t> </a:t>
            </a:r>
            <a:r>
              <a:rPr/>
              <a:t>that</a:t>
            </a:r>
            <a:r>
              <a:rPr/>
              <a:t> </a:t>
            </a:r>
            <a:r>
              <a:rPr/>
              <a:t>measurement</a:t>
            </a:r>
            <a:r>
              <a:rPr/>
              <a:t> </a:t>
            </a:r>
            <a:r>
              <a:rPr/>
              <a:t>to</a:t>
            </a:r>
            <a:r>
              <a:rPr/>
              <a:t> </a:t>
            </a:r>
            <a:r>
              <a:rPr/>
              <a:t>be</a:t>
            </a:r>
            <a:r>
              <a:rPr/>
              <a:t> </a:t>
            </a:r>
            <a:r>
              <a:rPr/>
              <a:t>consistent,</a:t>
            </a:r>
            <a:r>
              <a:rPr/>
              <a:t> </a:t>
            </a:r>
            <a:r>
              <a:rPr/>
              <a:t>precise,</a:t>
            </a:r>
            <a:r>
              <a:rPr/>
              <a:t> </a:t>
            </a:r>
            <a:r>
              <a:rPr/>
              <a:t>and</a:t>
            </a:r>
            <a:r>
              <a:rPr/>
              <a:t> </a:t>
            </a:r>
            <a:r>
              <a:rPr/>
              <a:t>stable.</a:t>
            </a:r>
            <a:r>
              <a:rPr/>
              <a:t> </a:t>
            </a:r>
            <a:r>
              <a:rPr/>
              <a:t>You</a:t>
            </a:r>
            <a:r>
              <a:rPr/>
              <a:t> </a:t>
            </a:r>
            <a:r>
              <a:rPr/>
              <a:t>don’t</a:t>
            </a:r>
            <a:r>
              <a:rPr/>
              <a:t> </a:t>
            </a:r>
            <a:r>
              <a:rPr/>
              <a:t>want</a:t>
            </a:r>
            <a:r>
              <a:rPr/>
              <a:t> </a:t>
            </a:r>
            <a:r>
              <a:rPr/>
              <a:t>something</a:t>
            </a:r>
            <a:r>
              <a:rPr/>
              <a:t> </a:t>
            </a:r>
            <a:r>
              <a:rPr/>
              <a:t>that</a:t>
            </a:r>
            <a:r>
              <a:rPr/>
              <a:t> </a:t>
            </a:r>
            <a:r>
              <a:rPr/>
              <a:t>changes</a:t>
            </a:r>
            <a:r>
              <a:rPr/>
              <a:t> </a:t>
            </a:r>
            <a:r>
              <a:rPr/>
              <a:t>as</a:t>
            </a:r>
            <a:r>
              <a:rPr/>
              <a:t> </a:t>
            </a:r>
            <a:r>
              <a:rPr/>
              <a:t>the</a:t>
            </a:r>
            <a:r>
              <a:rPr/>
              <a:t> </a:t>
            </a:r>
            <a:r>
              <a:rPr/>
              <a:t>phases</a:t>
            </a:r>
            <a:r>
              <a:rPr/>
              <a:t> </a:t>
            </a:r>
            <a:r>
              <a:rPr/>
              <a:t>of</a:t>
            </a:r>
            <a:r>
              <a:rPr/>
              <a:t> </a:t>
            </a:r>
            <a:r>
              <a:rPr/>
              <a:t>the</a:t>
            </a:r>
            <a:r>
              <a:rPr/>
              <a:t> </a:t>
            </a:r>
            <a:r>
              <a:rPr/>
              <a:t>moon</a:t>
            </a:r>
            <a:r>
              <a:rPr/>
              <a:t> </a:t>
            </a:r>
            <a:r>
              <a:rPr/>
              <a:t>change.</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who</a:t>
            </a:r>
            <a:r>
              <a:rPr/>
              <a:t> </a:t>
            </a:r>
            <a:r>
              <a:rPr/>
              <a:t>the</a:t>
            </a:r>
            <a:r>
              <a:rPr/>
              <a:t> </a:t>
            </a:r>
            <a:r>
              <a:rPr/>
              <a:t>attending</a:t>
            </a:r>
            <a:r>
              <a:rPr/>
              <a:t> </a:t>
            </a:r>
            <a:r>
              <a:rPr/>
              <a:t>physician</a:t>
            </a:r>
            <a:r>
              <a:rPr/>
              <a:t> </a:t>
            </a:r>
            <a:r>
              <a:rPr/>
              <a:t>is.</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any</a:t>
            </a:r>
            <a:r>
              <a:rPr/>
              <a:t> </a:t>
            </a:r>
            <a:r>
              <a:rPr/>
              <a:t>environmental</a:t>
            </a:r>
            <a:r>
              <a:rPr/>
              <a:t> </a:t>
            </a:r>
            <a:r>
              <a:rPr/>
              <a:t>factors</a:t>
            </a:r>
            <a:r>
              <a:rPr/>
              <a:t> </a:t>
            </a:r>
            <a:r>
              <a:rPr/>
              <a:t>that</a:t>
            </a:r>
            <a:r>
              <a:rPr/>
              <a:t> </a:t>
            </a:r>
            <a:r>
              <a:rPr/>
              <a:t>are</a:t>
            </a:r>
            <a:r>
              <a:rPr/>
              <a:t> </a:t>
            </a:r>
            <a:r>
              <a:rPr/>
              <a:t>extraneous</a:t>
            </a:r>
            <a:r>
              <a:rPr/>
              <a:t> </a:t>
            </a:r>
            <a:r>
              <a:rPr/>
              <a:t>to</a:t>
            </a:r>
            <a:r>
              <a:rPr/>
              <a:t> </a:t>
            </a:r>
            <a:r>
              <a:rPr/>
              <a:t>what</a:t>
            </a:r>
            <a:r>
              <a:rPr/>
              <a:t> </a:t>
            </a:r>
            <a:r>
              <a:rPr/>
              <a:t>you</a:t>
            </a:r>
            <a:r>
              <a:rPr/>
              <a:t> </a:t>
            </a:r>
            <a:r>
              <a:rPr/>
              <a:t>are</a:t>
            </a:r>
            <a:r>
              <a:rPr/>
              <a:t> </a:t>
            </a:r>
            <a:r>
              <a:rPr/>
              <a:t>measuring.</a:t>
            </a:r>
          </a:p>
          <a:p>
            <a:pPr lvl="0" marL="0" indent="0">
              <a:buNone/>
            </a:pPr>
          </a:p>
          <a:p>
            <a:pPr lvl="0" marL="0" indent="0">
              <a:buNone/>
            </a:pPr>
            <a:r>
              <a:rPr/>
              <a:t>If</a:t>
            </a:r>
            <a:r>
              <a:rPr/>
              <a:t> </a:t>
            </a:r>
            <a:r>
              <a:rPr/>
              <a:t>your</a:t>
            </a:r>
            <a:r>
              <a:rPr/>
              <a:t> </a:t>
            </a:r>
            <a:r>
              <a:rPr/>
              <a:t>measure</a:t>
            </a:r>
            <a:r>
              <a:rPr/>
              <a:t> </a:t>
            </a:r>
            <a:r>
              <a:rPr/>
              <a:t>is</a:t>
            </a:r>
            <a:r>
              <a:rPr/>
              <a:t> </a:t>
            </a:r>
            <a:r>
              <a:rPr/>
              <a:t>not</a:t>
            </a:r>
            <a:r>
              <a:rPr/>
              <a:t> </a:t>
            </a:r>
            <a:r>
              <a:rPr/>
              <a:t>stable,</a:t>
            </a:r>
            <a:r>
              <a:rPr/>
              <a:t> </a:t>
            </a:r>
            <a:r>
              <a:rPr/>
              <a:t>then</a:t>
            </a:r>
            <a:r>
              <a:rPr/>
              <a:t> </a:t>
            </a:r>
            <a:r>
              <a:rPr/>
              <a:t>you</a:t>
            </a:r>
            <a:r>
              <a:rPr/>
              <a:t> </a:t>
            </a:r>
            <a:r>
              <a:rPr/>
              <a:t>have</a:t>
            </a:r>
            <a:r>
              <a:rPr/>
              <a:t> </a:t>
            </a:r>
            <a:r>
              <a:rPr/>
              <a:t>difficulty</a:t>
            </a:r>
            <a:r>
              <a:rPr/>
              <a:t> </a:t>
            </a:r>
            <a:r>
              <a:rPr/>
              <a:t>in</a:t>
            </a:r>
            <a:r>
              <a:rPr/>
              <a:t> </a:t>
            </a:r>
            <a:r>
              <a:rPr/>
              <a:t>assessing</a:t>
            </a:r>
            <a:r>
              <a:rPr/>
              <a:t> </a:t>
            </a:r>
            <a:r>
              <a:rPr/>
              <a:t>whether</a:t>
            </a:r>
            <a:r>
              <a:rPr/>
              <a:t> </a:t>
            </a:r>
            <a:r>
              <a:rPr/>
              <a:t>a</a:t>
            </a:r>
            <a:r>
              <a:rPr/>
              <a:t> </a:t>
            </a:r>
            <a:r>
              <a:rPr/>
              <a:t>change</a:t>
            </a:r>
            <a:r>
              <a:rPr/>
              <a:t> </a:t>
            </a:r>
            <a:r>
              <a:rPr/>
              <a:t>in</a:t>
            </a:r>
            <a:r>
              <a:rPr/>
              <a:t> </a:t>
            </a:r>
            <a:r>
              <a:rPr/>
              <a:t>that</a:t>
            </a:r>
            <a:r>
              <a:rPr/>
              <a:t> </a:t>
            </a:r>
            <a:r>
              <a:rPr/>
              <a:t>measurement</a:t>
            </a:r>
            <a:r>
              <a:rPr/>
              <a:t> </a:t>
            </a:r>
            <a:r>
              <a:rPr/>
              <a:t>is</a:t>
            </a:r>
            <a:r>
              <a:rPr/>
              <a:t> </a:t>
            </a:r>
            <a:r>
              <a:rPr/>
              <a:t>due</a:t>
            </a:r>
            <a:r>
              <a:rPr/>
              <a:t> </a:t>
            </a:r>
            <a:r>
              <a:rPr/>
              <a:t>to</a:t>
            </a:r>
            <a:r>
              <a:rPr/>
              <a:t> </a:t>
            </a:r>
            <a:r>
              <a:rPr/>
              <a:t>your</a:t>
            </a:r>
            <a:r>
              <a:rPr/>
              <a:t> </a:t>
            </a:r>
            <a:r>
              <a:rPr/>
              <a:t>intervention</a:t>
            </a:r>
            <a:r>
              <a:rPr/>
              <a:t> </a:t>
            </a:r>
            <a:r>
              <a:rPr/>
              <a:t>or</a:t>
            </a:r>
            <a:r>
              <a:rPr/>
              <a:t> </a:t>
            </a:r>
            <a:r>
              <a:rPr/>
              <a:t>due</a:t>
            </a:r>
            <a:r>
              <a:rPr/>
              <a:t> </a:t>
            </a:r>
            <a:r>
              <a:rPr/>
              <a:t>to</a:t>
            </a:r>
            <a:r>
              <a:rPr/>
              <a:t> </a:t>
            </a:r>
            <a:r>
              <a:rPr/>
              <a:t>the</a:t>
            </a:r>
            <a:r>
              <a:rPr/>
              <a:t> </a:t>
            </a:r>
            <a:r>
              <a:rPr/>
              <a:t>phases</a:t>
            </a:r>
            <a:r>
              <a:rPr/>
              <a:t> </a:t>
            </a:r>
            <a:r>
              <a:rPr/>
              <a:t>of</a:t>
            </a:r>
            <a:r>
              <a:rPr/>
              <a:t> </a:t>
            </a:r>
            <a:r>
              <a:rPr/>
              <a:t>the</a:t>
            </a:r>
            <a:r>
              <a:rPr/>
              <a:t> </a:t>
            </a:r>
            <a:r>
              <a:rPr/>
              <a:t>moon.</a:t>
            </a:r>
          </a:p>
          <a:p>
            <a:pPr lvl="0" marL="0" indent="0">
              <a:buNone/>
            </a:pPr>
          </a:p>
          <a:p>
            <a:pPr lvl="0" marL="0" indent="0">
              <a:buNone/>
            </a:pPr>
            <a:r>
              <a:rPr/>
              <a:t>Most</a:t>
            </a:r>
            <a:r>
              <a:rPr/>
              <a:t> </a:t>
            </a:r>
            <a:r>
              <a:rPr/>
              <a:t>measures</a:t>
            </a:r>
            <a:r>
              <a:rPr/>
              <a:t> </a:t>
            </a:r>
            <a:r>
              <a:rPr/>
              <a:t>of</a:t>
            </a:r>
            <a:r>
              <a:rPr/>
              <a:t> </a:t>
            </a:r>
            <a:r>
              <a:rPr/>
              <a:t>reliability</a:t>
            </a:r>
            <a:r>
              <a:rPr/>
              <a:t> </a:t>
            </a:r>
            <a:r>
              <a:rPr/>
              <a:t>rely</a:t>
            </a:r>
            <a:r>
              <a:rPr/>
              <a:t> </a:t>
            </a:r>
            <a:r>
              <a:rPr/>
              <a:t>on</a:t>
            </a:r>
            <a:r>
              <a:rPr/>
              <a:t> </a:t>
            </a:r>
            <a:r>
              <a:rPr/>
              <a:t>the</a:t>
            </a:r>
            <a:r>
              <a:rPr/>
              <a:t> </a:t>
            </a:r>
            <a:r>
              <a:rPr/>
              <a:t>true</a:t>
            </a:r>
            <a:r>
              <a:rPr/>
              <a:t> </a:t>
            </a:r>
            <a:r>
              <a:rPr/>
              <a:t>value</a:t>
            </a:r>
            <a:r>
              <a:rPr/>
              <a:t> </a:t>
            </a:r>
            <a:r>
              <a:rPr/>
              <a:t>model.</a:t>
            </a:r>
            <a:r>
              <a:rPr/>
              <a:t> </a:t>
            </a:r>
            <a:r>
              <a:rPr/>
              <a:t>This</a:t>
            </a:r>
            <a:r>
              <a:rPr/>
              <a:t> </a:t>
            </a:r>
            <a:r>
              <a:rPr/>
              <a:t>model</a:t>
            </a:r>
            <a:r>
              <a:rPr/>
              <a:t> </a:t>
            </a:r>
            <a:r>
              <a:rPr/>
              <a:t>says</a:t>
            </a:r>
            <a:r>
              <a:rPr/>
              <a:t> </a:t>
            </a:r>
            <a:r>
              <a:rPr/>
              <a:t>that</a:t>
            </a:r>
            <a:r>
              <a:rPr/>
              <a:t> </a:t>
            </a:r>
            <a:r>
              <a:rPr/>
              <a:t>the</a:t>
            </a:r>
            <a:r>
              <a:rPr/>
              <a:t> </a:t>
            </a:r>
            <a:r>
              <a:rPr/>
              <a:t>observed</a:t>
            </a:r>
            <a:r>
              <a:rPr/>
              <a:t> </a:t>
            </a:r>
            <a:r>
              <a:rPr/>
              <a:t>value</a:t>
            </a:r>
            <a:r>
              <a:rPr/>
              <a:t> </a:t>
            </a:r>
            <a:r>
              <a:rPr/>
              <a:t>of</a:t>
            </a:r>
            <a:r>
              <a:rPr/>
              <a:t> </a:t>
            </a:r>
            <a:r>
              <a:rPr/>
              <a:t>a</a:t>
            </a:r>
            <a:r>
              <a:rPr/>
              <a:t> </a:t>
            </a:r>
            <a:r>
              <a:rPr/>
              <a:t>measurement</a:t>
            </a:r>
            <a:r>
              <a:rPr/>
              <a:t> </a:t>
            </a:r>
            <a:r>
              <a:rPr/>
              <a:t>is</a:t>
            </a:r>
            <a:r>
              <a:rPr/>
              <a:t> </a:t>
            </a:r>
            <a:r>
              <a:rPr/>
              <a:t>equal</a:t>
            </a:r>
            <a:r>
              <a:rPr/>
              <a:t> </a:t>
            </a:r>
            <a:r>
              <a:rPr/>
              <a:t>to</a:t>
            </a:r>
            <a:r>
              <a:rPr/>
              <a:t> </a:t>
            </a:r>
            <a:r>
              <a:rPr/>
              <a:t>the</a:t>
            </a:r>
            <a:r>
              <a:rPr/>
              <a:t> </a:t>
            </a:r>
            <a:r>
              <a:rPr/>
              <a:t>true</a:t>
            </a:r>
            <a:r>
              <a:rPr/>
              <a:t> </a:t>
            </a:r>
            <a:r>
              <a:rPr/>
              <a:t>value</a:t>
            </a:r>
            <a:r>
              <a:rPr/>
              <a:t> </a:t>
            </a:r>
            <a:r>
              <a:rPr/>
              <a:t>plus</a:t>
            </a:r>
            <a:r>
              <a:rPr/>
              <a:t> </a:t>
            </a:r>
            <a:r>
              <a:rPr/>
              <a:t>measurement</a:t>
            </a:r>
            <a:r>
              <a:rPr/>
              <a:t> </a:t>
            </a:r>
            <a:r>
              <a:rPr/>
              <a:t>error.</a:t>
            </a:r>
            <a:r>
              <a:rPr/>
              <a:t> </a:t>
            </a:r>
            <a:r>
              <a:rPr/>
              <a:t>A</a:t>
            </a:r>
            <a:r>
              <a:rPr/>
              <a:t> </a:t>
            </a:r>
            <a:r>
              <a:rPr/>
              <a:t>measurement</a:t>
            </a:r>
            <a:r>
              <a:rPr/>
              <a:t> </a:t>
            </a:r>
            <a:r>
              <a:rPr/>
              <a:t>is</a:t>
            </a:r>
            <a:r>
              <a:rPr/>
              <a:t> </a:t>
            </a:r>
            <a:r>
              <a:rPr/>
              <a:t>reliable</a:t>
            </a:r>
            <a:r>
              <a:rPr/>
              <a:t> </a:t>
            </a:r>
            <a:r>
              <a:rPr/>
              <a:t>if</a:t>
            </a:r>
            <a:r>
              <a:rPr/>
              <a:t> </a:t>
            </a:r>
            <a:r>
              <a:rPr/>
              <a:t>the</a:t>
            </a:r>
            <a:r>
              <a:rPr/>
              <a:t> </a:t>
            </a:r>
            <a:r>
              <a:rPr/>
              <a:t>measurement</a:t>
            </a:r>
            <a:r>
              <a:rPr/>
              <a:t> </a:t>
            </a:r>
            <a:r>
              <a:rPr/>
              <a:t>error</a:t>
            </a:r>
            <a:r>
              <a:rPr/>
              <a:t> </a:t>
            </a:r>
            <a:r>
              <a:rPr/>
              <a:t>is</a:t>
            </a:r>
            <a:r>
              <a:rPr/>
              <a:t> </a:t>
            </a:r>
            <a:r>
              <a:rPr/>
              <a:t>small.</a:t>
            </a:r>
            <a:r>
              <a:rPr/>
              <a:t> </a:t>
            </a:r>
            <a:r>
              <a:rPr/>
              <a:t>Since</a:t>
            </a:r>
            <a:r>
              <a:rPr/>
              <a:t> </a:t>
            </a:r>
            <a:r>
              <a:rPr/>
              <a:t>the</a:t>
            </a:r>
            <a:r>
              <a:rPr/>
              <a:t> </a:t>
            </a:r>
            <a:r>
              <a:rPr/>
              <a:t>true</a:t>
            </a:r>
            <a:r>
              <a:rPr/>
              <a:t> </a:t>
            </a:r>
            <a:r>
              <a:rPr/>
              <a:t>value</a:t>
            </a:r>
            <a:r>
              <a:rPr/>
              <a:t> </a:t>
            </a:r>
            <a:r>
              <a:rPr/>
              <a:t>is</a:t>
            </a:r>
            <a:r>
              <a:rPr/>
              <a:t> </a:t>
            </a:r>
            <a:r>
              <a:rPr/>
              <a:t>almost</a:t>
            </a:r>
            <a:r>
              <a:rPr/>
              <a:t> </a:t>
            </a:r>
            <a:r>
              <a:rPr/>
              <a:t>always</a:t>
            </a:r>
            <a:r>
              <a:rPr/>
              <a:t> </a:t>
            </a:r>
            <a:r>
              <a:rPr/>
              <a:t>unknown,</a:t>
            </a:r>
            <a:r>
              <a:rPr/>
              <a:t> </a:t>
            </a:r>
            <a:r>
              <a:rPr/>
              <a:t>it</a:t>
            </a:r>
            <a:r>
              <a:rPr/>
              <a:t> </a:t>
            </a:r>
            <a:r>
              <a:rPr/>
              <a:t>is</a:t>
            </a:r>
            <a:r>
              <a:rPr/>
              <a:t> </a:t>
            </a:r>
            <a:r>
              <a:rPr/>
              <a:t>only</a:t>
            </a:r>
            <a:r>
              <a:rPr/>
              <a:t> </a:t>
            </a:r>
            <a:r>
              <a:rPr/>
              <a:t>a</a:t>
            </a:r>
            <a:r>
              <a:rPr/>
              <a:t> </a:t>
            </a:r>
            <a:r>
              <a:rPr/>
              <a:t>hypothetical</a:t>
            </a:r>
            <a:r>
              <a:rPr/>
              <a:t> </a:t>
            </a:r>
            <a:r>
              <a:rPr/>
              <a:t>model.</a:t>
            </a:r>
          </a:p>
          <a:p>
            <a:pPr lvl="0" marL="0" indent="0">
              <a:buNone/>
            </a:pPr>
          </a:p>
          <a:p>
            <a:pPr lvl="0" marL="0" indent="0">
              <a:buNone/>
            </a:pPr>
            <a:r>
              <a:rPr/>
              <a:t>Your</a:t>
            </a:r>
            <a:r>
              <a:rPr/>
              <a:t> </a:t>
            </a:r>
            <a:r>
              <a:rPr/>
              <a:t>book</a:t>
            </a:r>
            <a:r>
              <a:rPr/>
              <a:t> </a:t>
            </a:r>
            <a:r>
              <a:rPr/>
              <a:t>talks</a:t>
            </a:r>
            <a:r>
              <a:rPr/>
              <a:t> </a:t>
            </a:r>
            <a:r>
              <a:rPr/>
              <a:t>about</a:t>
            </a:r>
            <a:r>
              <a:rPr/>
              <a:t> </a:t>
            </a:r>
            <a:r>
              <a:rPr/>
              <a:t>a</a:t>
            </a:r>
            <a:r>
              <a:rPr/>
              <a:t> </a:t>
            </a:r>
            <a:r>
              <a:rPr/>
              <a:t>reliability</a:t>
            </a:r>
            <a:r>
              <a:rPr/>
              <a:t> </a:t>
            </a:r>
            <a:r>
              <a:rPr/>
              <a:t>coefficient</a:t>
            </a:r>
            <a:r>
              <a:rPr/>
              <a:t> </a:t>
            </a:r>
            <a:r>
              <a:rPr/>
              <a:t>which</a:t>
            </a:r>
            <a:r>
              <a:rPr/>
              <a:t> </a:t>
            </a:r>
            <a:r>
              <a:rPr/>
              <a:t>is</a:t>
            </a:r>
            <a:r>
              <a:rPr/>
              <a:t> </a:t>
            </a:r>
            <a:r>
              <a:rPr/>
              <a:t>the</a:t>
            </a:r>
            <a:r>
              <a:rPr/>
              <a:t> </a:t>
            </a:r>
            <a:r>
              <a:rPr/>
              <a:t>variance</a:t>
            </a:r>
            <a:r>
              <a:rPr/>
              <a:t> </a:t>
            </a:r>
            <a:r>
              <a:rPr/>
              <a:t>of</a:t>
            </a:r>
            <a:r>
              <a:rPr/>
              <a:t> </a:t>
            </a:r>
            <a:r>
              <a:rPr/>
              <a:t>the</a:t>
            </a:r>
            <a:r>
              <a:rPr/>
              <a:t> </a:t>
            </a:r>
            <a:r>
              <a:rPr/>
              <a:t>true</a:t>
            </a:r>
            <a:r>
              <a:rPr/>
              <a:t> </a:t>
            </a:r>
            <a:r>
              <a:rPr/>
              <a:t>scores</a:t>
            </a:r>
            <a:r>
              <a:rPr/>
              <a:t> </a:t>
            </a:r>
            <a:r>
              <a:rPr/>
              <a:t>in</a:t>
            </a:r>
            <a:r>
              <a:rPr/>
              <a:t> </a:t>
            </a:r>
            <a:r>
              <a:rPr/>
              <a:t>a</a:t>
            </a:r>
            <a:r>
              <a:rPr/>
              <a:t> </a:t>
            </a:r>
            <a:r>
              <a:rPr/>
              <a:t>population</a:t>
            </a:r>
            <a:r>
              <a:rPr/>
              <a:t> </a:t>
            </a:r>
            <a:r>
              <a:rPr/>
              <a:t>divided</a:t>
            </a:r>
            <a:r>
              <a:rPr/>
              <a:t> </a:t>
            </a:r>
            <a:r>
              <a:rPr/>
              <a:t>by</a:t>
            </a:r>
            <a:r>
              <a:rPr/>
              <a:t> </a:t>
            </a:r>
            <a:r>
              <a:rPr/>
              <a:t>the</a:t>
            </a:r>
            <a:r>
              <a:rPr/>
              <a:t> </a:t>
            </a:r>
            <a:r>
              <a:rPr/>
              <a:t>variance</a:t>
            </a:r>
            <a:r>
              <a:rPr/>
              <a:t> </a:t>
            </a:r>
            <a:r>
              <a:rPr/>
              <a:t>of</a:t>
            </a:r>
            <a:r>
              <a:rPr/>
              <a:t> </a:t>
            </a:r>
            <a:r>
              <a:rPr/>
              <a:t>the</a:t>
            </a:r>
            <a:r>
              <a:rPr/>
              <a:t> </a:t>
            </a:r>
            <a:r>
              <a:rPr/>
              <a:t>observed</a:t>
            </a:r>
            <a:r>
              <a:rPr/>
              <a:t> </a:t>
            </a:r>
            <a:r>
              <a:rPr/>
              <a:t>scores</a:t>
            </a:r>
            <a:r>
              <a:rPr/>
              <a:t> </a:t>
            </a:r>
            <a:r>
              <a:rPr/>
              <a:t>in</a:t>
            </a:r>
            <a:r>
              <a:rPr/>
              <a:t> </a:t>
            </a:r>
            <a:r>
              <a:rPr/>
              <a:t>a</a:t>
            </a:r>
            <a:r>
              <a:rPr/>
              <a:t> </a:t>
            </a:r>
            <a:r>
              <a:rPr/>
              <a:t>population.</a:t>
            </a:r>
            <a:r>
              <a:rPr/>
              <a:t> </a:t>
            </a:r>
            <a:r>
              <a:rPr/>
              <a:t>Measurement</a:t>
            </a:r>
            <a:r>
              <a:rPr/>
              <a:t> </a:t>
            </a:r>
            <a:r>
              <a:rPr/>
              <a:t>error</a:t>
            </a:r>
            <a:r>
              <a:rPr/>
              <a:t> </a:t>
            </a:r>
            <a:r>
              <a:rPr/>
              <a:t>guarantees</a:t>
            </a:r>
            <a:r>
              <a:rPr/>
              <a:t> </a:t>
            </a:r>
            <a:r>
              <a:rPr/>
              <a:t>that</a:t>
            </a:r>
            <a:r>
              <a:rPr/>
              <a:t> </a:t>
            </a:r>
            <a:r>
              <a:rPr/>
              <a:t>the</a:t>
            </a:r>
            <a:r>
              <a:rPr/>
              <a:t> </a:t>
            </a:r>
            <a:r>
              <a:rPr/>
              <a:t>numerator</a:t>
            </a:r>
            <a:r>
              <a:rPr/>
              <a:t> </a:t>
            </a:r>
            <a:r>
              <a:rPr/>
              <a:t>is</a:t>
            </a:r>
            <a:r>
              <a:rPr/>
              <a:t> </a:t>
            </a:r>
            <a:r>
              <a:rPr/>
              <a:t>always</a:t>
            </a:r>
            <a:r>
              <a:rPr/>
              <a:t> </a:t>
            </a:r>
            <a:r>
              <a:rPr/>
              <a:t>less</a:t>
            </a:r>
            <a:r>
              <a:rPr/>
              <a:t> </a:t>
            </a:r>
            <a:r>
              <a:rPr/>
              <a:t>than</a:t>
            </a:r>
            <a:r>
              <a:rPr/>
              <a:t> </a:t>
            </a:r>
            <a:r>
              <a:rPr/>
              <a:t>or</a:t>
            </a:r>
            <a:r>
              <a:rPr/>
              <a:t> </a:t>
            </a:r>
            <a:r>
              <a:rPr/>
              <a:t>equal</a:t>
            </a:r>
            <a:r>
              <a:rPr/>
              <a:t> </a:t>
            </a:r>
            <a:r>
              <a:rPr/>
              <a:t>to</a:t>
            </a:r>
            <a:r>
              <a:rPr/>
              <a:t> </a:t>
            </a:r>
            <a:r>
              <a:rPr/>
              <a:t>the</a:t>
            </a:r>
            <a:r>
              <a:rPr/>
              <a:t> </a:t>
            </a:r>
            <a:r>
              <a:rPr/>
              <a:t>denominator.</a:t>
            </a:r>
            <a:r>
              <a:rPr/>
              <a:t> </a:t>
            </a:r>
            <a:r>
              <a:rPr/>
              <a:t>The</a:t>
            </a:r>
            <a:r>
              <a:rPr/>
              <a:t> </a:t>
            </a:r>
            <a:r>
              <a:rPr/>
              <a:t>reliability</a:t>
            </a:r>
            <a:r>
              <a:rPr/>
              <a:t> </a:t>
            </a:r>
            <a:r>
              <a:rPr/>
              <a:t>coefficient</a:t>
            </a:r>
            <a:r>
              <a:rPr/>
              <a:t> </a:t>
            </a:r>
            <a:r>
              <a:rPr/>
              <a:t>is</a:t>
            </a:r>
            <a:r>
              <a:rPr/>
              <a:t> </a:t>
            </a:r>
            <a:r>
              <a:rPr/>
              <a:t>equal</a:t>
            </a:r>
            <a:r>
              <a:rPr/>
              <a:t> </a:t>
            </a:r>
            <a:r>
              <a:rPr/>
              <a:t>to</a:t>
            </a:r>
            <a:r>
              <a:rPr/>
              <a:t> </a:t>
            </a:r>
            <a:r>
              <a:rPr/>
              <a:t>one</a:t>
            </a:r>
            <a:r>
              <a:rPr/>
              <a:t> </a:t>
            </a:r>
            <a:r>
              <a:rPr/>
              <a:t>only</a:t>
            </a:r>
            <a:r>
              <a:rPr/>
              <a:t> </a:t>
            </a:r>
            <a:r>
              <a:rPr/>
              <a:t>if</a:t>
            </a:r>
            <a:r>
              <a:rPr/>
              <a:t> </a:t>
            </a:r>
            <a:r>
              <a:rPr/>
              <a:t>there</a:t>
            </a:r>
            <a:r>
              <a:rPr/>
              <a:t> </a:t>
            </a:r>
            <a:r>
              <a:rPr/>
              <a:t>is</a:t>
            </a:r>
            <a:r>
              <a:rPr/>
              <a:t> </a:t>
            </a:r>
            <a:r>
              <a:rPr/>
              <a:t>no</a:t>
            </a:r>
            <a:r>
              <a:rPr/>
              <a:t> </a:t>
            </a:r>
            <a:r>
              <a:rPr/>
              <a:t>measurement</a:t>
            </a:r>
            <a:r>
              <a:rPr/>
              <a:t> </a:t>
            </a:r>
            <a:r>
              <a:rPr/>
              <a:t>error.</a:t>
            </a:r>
          </a:p>
          <a:p>
            <a:pPr lvl="0" marL="0" indent="0">
              <a:buNone/>
            </a:pPr>
          </a:p>
          <a:p>
            <a:pPr lvl="0" marL="0" indent="0">
              <a:buNone/>
            </a:pPr>
            <a:r>
              <a:rPr/>
              <a:t>You</a:t>
            </a:r>
            <a:r>
              <a:rPr/>
              <a:t> </a:t>
            </a:r>
            <a:r>
              <a:rPr/>
              <a:t>should</a:t>
            </a:r>
            <a:r>
              <a:rPr/>
              <a:t> </a:t>
            </a:r>
            <a:r>
              <a:rPr/>
              <a:t>not</a:t>
            </a:r>
            <a:r>
              <a:rPr/>
              <a:t> </a:t>
            </a:r>
            <a:r>
              <a:rPr/>
              <a:t>be</a:t>
            </a:r>
            <a:r>
              <a:rPr/>
              <a:t> </a:t>
            </a:r>
            <a:r>
              <a:rPr/>
              <a:t>too</a:t>
            </a:r>
            <a:r>
              <a:rPr/>
              <a:t> </a:t>
            </a:r>
            <a:r>
              <a:rPr/>
              <a:t>surprised</a:t>
            </a:r>
            <a:r>
              <a:rPr/>
              <a:t> </a:t>
            </a:r>
            <a:r>
              <a:rPr/>
              <a:t>to</a:t>
            </a:r>
            <a:r>
              <a:rPr/>
              <a:t> </a:t>
            </a:r>
            <a:r>
              <a:rPr/>
              <a:t>find</a:t>
            </a:r>
            <a:r>
              <a:rPr/>
              <a:t> </a:t>
            </a:r>
            <a:r>
              <a:rPr/>
              <a:t>out</a:t>
            </a:r>
            <a:r>
              <a:rPr/>
              <a:t> </a:t>
            </a:r>
            <a:r>
              <a:rPr/>
              <a:t>that</a:t>
            </a:r>
            <a:r>
              <a:rPr/>
              <a:t> </a:t>
            </a:r>
            <a:r>
              <a:rPr/>
              <a:t>the</a:t>
            </a:r>
            <a:r>
              <a:rPr/>
              <a:t> </a:t>
            </a:r>
            <a:r>
              <a:rPr/>
              <a:t>reliability</a:t>
            </a:r>
            <a:r>
              <a:rPr/>
              <a:t> </a:t>
            </a:r>
            <a:r>
              <a:rPr/>
              <a:t>coefficient</a:t>
            </a:r>
            <a:r>
              <a:rPr/>
              <a:t> </a:t>
            </a:r>
            <a:r>
              <a:rPr/>
              <a:t>is</a:t>
            </a:r>
            <a:r>
              <a:rPr/>
              <a:t> </a:t>
            </a:r>
            <a:r>
              <a:rPr/>
              <a:t>a</a:t>
            </a:r>
            <a:r>
              <a:rPr/>
              <a:t> </a:t>
            </a:r>
            <a:r>
              <a:rPr/>
              <a:t>hypothetical</a:t>
            </a:r>
            <a:r>
              <a:rPr/>
              <a:t> </a:t>
            </a:r>
            <a:r>
              <a:rPr/>
              <a:t>value</a:t>
            </a:r>
            <a:r>
              <a:rPr/>
              <a:t> </a:t>
            </a:r>
            <a:r>
              <a:rPr/>
              <a:t>and</a:t>
            </a:r>
            <a:r>
              <a:rPr/>
              <a:t> </a:t>
            </a:r>
            <a:r>
              <a:rPr/>
              <a:t>can</a:t>
            </a:r>
            <a:r>
              <a:rPr/>
              <a:t> </a:t>
            </a:r>
            <a:r>
              <a:rPr/>
              <a:t>never</a:t>
            </a:r>
            <a:r>
              <a:rPr/>
              <a:t> </a:t>
            </a:r>
            <a:r>
              <a:rPr/>
              <a:t>be</a:t>
            </a:r>
            <a:r>
              <a:rPr/>
              <a:t> </a:t>
            </a:r>
            <a:r>
              <a:rPr/>
              <a:t>measured</a:t>
            </a:r>
            <a:r>
              <a:rPr/>
              <a:t> </a:t>
            </a:r>
            <a:r>
              <a:rPr/>
              <a:t>directly.</a:t>
            </a:r>
            <a:r>
              <a:rPr/>
              <a:t> </a:t>
            </a:r>
            <a:r>
              <a:rPr/>
              <a:t>But</a:t>
            </a:r>
            <a:r>
              <a:rPr/>
              <a:t> </a:t>
            </a:r>
            <a:r>
              <a:rPr/>
              <a:t>there</a:t>
            </a:r>
            <a:r>
              <a:rPr/>
              <a:t> </a:t>
            </a:r>
            <a:r>
              <a:rPr/>
              <a:t>are</a:t>
            </a:r>
            <a:r>
              <a:rPr/>
              <a:t> </a:t>
            </a:r>
            <a:r>
              <a:rPr/>
              <a:t>several</a:t>
            </a:r>
            <a:r>
              <a:rPr/>
              <a:t> </a:t>
            </a:r>
            <a:r>
              <a:rPr/>
              <a:t>indirect</a:t>
            </a:r>
            <a:r>
              <a:rPr/>
              <a:t> </a:t>
            </a:r>
            <a:r>
              <a:rPr/>
              <a:t>approaches.</a:t>
            </a:r>
          </a:p>
          <a:p>
            <a:pPr lvl="0" marL="0" indent="0">
              <a:buNone/>
            </a:pPr>
          </a:p>
          <a:p>
            <a:pPr lvl="0" marL="0" indent="0">
              <a:buNone/>
            </a:pPr>
            <a:r>
              <a:rPr/>
              <a:t>One</a:t>
            </a:r>
            <a:r>
              <a:rPr/>
              <a:t> </a:t>
            </a:r>
            <a:r>
              <a:rPr/>
              <a:t>thing</a:t>
            </a:r>
            <a:r>
              <a:rPr/>
              <a:t> </a:t>
            </a:r>
            <a:r>
              <a:rPr/>
              <a:t>you</a:t>
            </a:r>
            <a:r>
              <a:rPr/>
              <a:t> </a:t>
            </a:r>
            <a:r>
              <a:rPr/>
              <a:t>need</a:t>
            </a:r>
            <a:r>
              <a:rPr/>
              <a:t> </a:t>
            </a:r>
            <a:r>
              <a:rPr/>
              <a:t>to</a:t>
            </a:r>
            <a:r>
              <a:rPr/>
              <a:t> </a:t>
            </a:r>
            <a:r>
              <a:rPr/>
              <a:t>keep</a:t>
            </a:r>
            <a:r>
              <a:rPr/>
              <a:t> </a:t>
            </a:r>
            <a:r>
              <a:rPr/>
              <a:t>in</a:t>
            </a:r>
            <a:r>
              <a:rPr/>
              <a:t> </a:t>
            </a:r>
            <a:r>
              <a:rPr/>
              <a:t>mind</a:t>
            </a:r>
            <a:r>
              <a:rPr/>
              <a:t> </a:t>
            </a:r>
            <a:r>
              <a:rPr/>
              <a:t>is</a:t>
            </a:r>
            <a:r>
              <a:rPr/>
              <a:t> </a:t>
            </a:r>
            <a:r>
              <a:rPr/>
              <a:t>that</a:t>
            </a:r>
            <a:r>
              <a:rPr/>
              <a:t> </a:t>
            </a:r>
            <a:r>
              <a:rPr/>
              <a:t>the</a:t>
            </a:r>
            <a:r>
              <a:rPr/>
              <a:t> </a:t>
            </a:r>
            <a:r>
              <a:rPr/>
              <a:t>reliability</a:t>
            </a:r>
            <a:r>
              <a:rPr/>
              <a:t> </a:t>
            </a:r>
            <a:r>
              <a:rPr/>
              <a:t>coefficient</a:t>
            </a:r>
            <a:r>
              <a:rPr/>
              <a:t> </a:t>
            </a:r>
            <a:r>
              <a:rPr/>
              <a:t>is</a:t>
            </a:r>
            <a:r>
              <a:rPr/>
              <a:t> </a:t>
            </a:r>
            <a:r>
              <a:rPr/>
              <a:t>dependent</a:t>
            </a:r>
            <a:r>
              <a:rPr/>
              <a:t> </a:t>
            </a:r>
            <a:r>
              <a:rPr/>
              <a:t>on</a:t>
            </a:r>
            <a:r>
              <a:rPr/>
              <a:t> </a:t>
            </a:r>
            <a:r>
              <a:rPr/>
              <a:t>the</a:t>
            </a:r>
            <a:r>
              <a:rPr/>
              <a:t> </a:t>
            </a:r>
            <a:r>
              <a:rPr/>
              <a:t>population</a:t>
            </a:r>
            <a:r>
              <a:rPr/>
              <a:t> </a:t>
            </a:r>
            <a:r>
              <a:rPr/>
              <a:t>it</a:t>
            </a:r>
            <a:r>
              <a:rPr/>
              <a:t> </a:t>
            </a:r>
            <a:r>
              <a:rPr/>
              <a:t>is</a:t>
            </a:r>
            <a:r>
              <a:rPr/>
              <a:t> </a:t>
            </a:r>
            <a:r>
              <a:rPr/>
              <a:t>based</a:t>
            </a:r>
            <a:r>
              <a:rPr/>
              <a:t> </a:t>
            </a:r>
            <a:r>
              <a:rPr/>
              <a:t>on.</a:t>
            </a:r>
            <a:r>
              <a:rPr/>
              <a:t> </a:t>
            </a:r>
            <a:r>
              <a:rPr/>
              <a:t>Your</a:t>
            </a:r>
            <a:r>
              <a:rPr/>
              <a:t> </a:t>
            </a:r>
            <a:r>
              <a:rPr/>
              <a:t>book</a:t>
            </a:r>
            <a:r>
              <a:rPr/>
              <a:t> </a:t>
            </a:r>
            <a:r>
              <a:rPr/>
              <a:t>doesn’t</a:t>
            </a:r>
            <a:r>
              <a:rPr/>
              <a:t> </a:t>
            </a:r>
            <a:r>
              <a:rPr/>
              <a:t>mention</a:t>
            </a:r>
            <a:r>
              <a:rPr/>
              <a:t> </a:t>
            </a:r>
            <a:r>
              <a:rPr/>
              <a:t>this,</a:t>
            </a:r>
            <a:r>
              <a:rPr/>
              <a:t> </a:t>
            </a:r>
            <a:r>
              <a:rPr/>
              <a:t>but</a:t>
            </a:r>
            <a:r>
              <a:rPr/>
              <a:t> </a:t>
            </a:r>
            <a:r>
              <a:rPr/>
              <a:t>it</a:t>
            </a:r>
            <a:r>
              <a:rPr/>
              <a:t> </a:t>
            </a:r>
            <a:r>
              <a:rPr/>
              <a:t>is</a:t>
            </a:r>
            <a:r>
              <a:rPr/>
              <a:t> </a:t>
            </a:r>
            <a:r>
              <a:rPr/>
              <a:t>important.</a:t>
            </a:r>
            <a:r>
              <a:rPr/>
              <a:t> </a:t>
            </a:r>
            <a:r>
              <a:rPr/>
              <a:t>Change</a:t>
            </a:r>
            <a:r>
              <a:rPr/>
              <a:t> </a:t>
            </a:r>
            <a:r>
              <a:rPr/>
              <a:t>the</a:t>
            </a:r>
            <a:r>
              <a:rPr/>
              <a:t> </a:t>
            </a:r>
            <a:r>
              <a:rPr/>
              <a:t>population</a:t>
            </a:r>
            <a:r>
              <a:rPr/>
              <a:t> </a:t>
            </a:r>
            <a:r>
              <a:rPr/>
              <a:t>and</a:t>
            </a:r>
            <a:r>
              <a:rPr/>
              <a:t> </a:t>
            </a:r>
            <a:r>
              <a:rPr/>
              <a:t>you</a:t>
            </a:r>
            <a:r>
              <a:rPr/>
              <a:t> </a:t>
            </a:r>
            <a:r>
              <a:rPr/>
              <a:t>change</a:t>
            </a:r>
            <a:r>
              <a:rPr/>
              <a:t> </a:t>
            </a:r>
            <a:r>
              <a:rPr/>
              <a:t>the</a:t>
            </a:r>
            <a:r>
              <a:rPr/>
              <a:t> </a:t>
            </a:r>
            <a:r>
              <a:rPr/>
              <a:t>reliability</a:t>
            </a:r>
            <a:r>
              <a:rPr/>
              <a:t> </a:t>
            </a:r>
            <a:r>
              <a:rPr/>
              <a:t>coefficient.</a:t>
            </a:r>
            <a:r>
              <a:rPr/>
              <a:t> </a:t>
            </a:r>
            <a:r>
              <a:rPr/>
              <a:t>Something</a:t>
            </a:r>
            <a:r>
              <a:rPr/>
              <a:t> </a:t>
            </a:r>
            <a:r>
              <a:rPr/>
              <a:t>with</a:t>
            </a:r>
            <a:r>
              <a:rPr/>
              <a:t> </a:t>
            </a:r>
            <a:r>
              <a:rPr/>
              <a:t>a</a:t>
            </a:r>
            <a:r>
              <a:rPr/>
              <a:t> </a:t>
            </a:r>
            <a:r>
              <a:rPr/>
              <a:t>great</a:t>
            </a:r>
            <a:r>
              <a:rPr/>
              <a:t> </a:t>
            </a:r>
            <a:r>
              <a:rPr/>
              <a:t>reliability</a:t>
            </a:r>
            <a:r>
              <a:rPr/>
              <a:t> </a:t>
            </a:r>
            <a:r>
              <a:rPr/>
              <a:t>coefficient</a:t>
            </a:r>
            <a:r>
              <a:rPr/>
              <a:t> </a:t>
            </a:r>
            <a:r>
              <a:rPr/>
              <a:t>in</a:t>
            </a:r>
            <a:r>
              <a:rPr/>
              <a:t> </a:t>
            </a:r>
            <a:r>
              <a:rPr/>
              <a:t>a</a:t>
            </a:r>
            <a:r>
              <a:rPr/>
              <a:t> </a:t>
            </a:r>
            <a:r>
              <a:rPr/>
              <a:t>population</a:t>
            </a:r>
            <a:r>
              <a:rPr/>
              <a:t> </a:t>
            </a:r>
            <a:r>
              <a:rPr/>
              <a:t>of</a:t>
            </a:r>
            <a:r>
              <a:rPr/>
              <a:t> </a:t>
            </a:r>
            <a:r>
              <a:rPr/>
              <a:t>college</a:t>
            </a:r>
            <a:r>
              <a:rPr/>
              <a:t> </a:t>
            </a:r>
            <a:r>
              <a:rPr/>
              <a:t>students</a:t>
            </a:r>
            <a:r>
              <a:rPr/>
              <a:t> </a:t>
            </a:r>
            <a:r>
              <a:rPr/>
              <a:t>might</a:t>
            </a:r>
            <a:r>
              <a:rPr/>
              <a:t> </a:t>
            </a:r>
            <a:r>
              <a:rPr/>
              <a:t>be</a:t>
            </a:r>
            <a:r>
              <a:rPr/>
              <a:t> </a:t>
            </a:r>
            <a:r>
              <a:rPr/>
              <a:t>terrible</a:t>
            </a:r>
            <a:r>
              <a:rPr/>
              <a:t> </a:t>
            </a:r>
            <a:r>
              <a:rPr/>
              <a:t>in</a:t>
            </a:r>
            <a:r>
              <a:rPr/>
              <a:t> </a:t>
            </a:r>
            <a:r>
              <a:rPr/>
              <a:t>a</a:t>
            </a:r>
            <a:r>
              <a:rPr/>
              <a:t> </a:t>
            </a:r>
            <a:r>
              <a:rPr/>
              <a:t>population</a:t>
            </a:r>
            <a:r>
              <a:rPr/>
              <a:t> </a:t>
            </a:r>
            <a:r>
              <a:rPr/>
              <a:t>with</a:t>
            </a:r>
            <a:r>
              <a:rPr/>
              <a:t> </a:t>
            </a:r>
            <a:r>
              <a:rPr/>
              <a:t>limited</a:t>
            </a:r>
            <a:r>
              <a:rPr/>
              <a:t> </a:t>
            </a:r>
            <a:r>
              <a:rPr/>
              <a:t>literacy</a:t>
            </a:r>
            <a:r>
              <a:rPr/>
              <a:t> </a:t>
            </a:r>
            <a:r>
              <a:rPr/>
              <a:t>skills,</a:t>
            </a:r>
            <a:r>
              <a:rPr/>
              <a:t> </a:t>
            </a:r>
            <a:r>
              <a:rPr/>
              <a:t>for</a:t>
            </a:r>
            <a:r>
              <a:rPr/>
              <a:t> </a:t>
            </a:r>
            <a:r>
              <a:rPr/>
              <a:t>example.</a:t>
            </a:r>
          </a:p>
          <a:p>
            <a:pPr lvl="0" marL="0" indent="0">
              <a:buNone/>
            </a:pPr>
          </a:p>
          <a:p>
            <a:pPr lvl="0" marL="0" indent="0">
              <a:buNone/>
            </a:pPr>
            <a:r>
              <a:rPr/>
              <a:t>Since</a:t>
            </a:r>
            <a:r>
              <a:rPr/>
              <a:t> </a:t>
            </a:r>
            <a:r>
              <a:rPr/>
              <a:t>no</a:t>
            </a:r>
            <a:r>
              <a:rPr/>
              <a:t> </a:t>
            </a:r>
            <a:r>
              <a:rPr/>
              <a:t>measurement</a:t>
            </a:r>
            <a:r>
              <a:rPr/>
              <a:t> </a:t>
            </a:r>
            <a:r>
              <a:rPr/>
              <a:t>is</a:t>
            </a:r>
            <a:r>
              <a:rPr/>
              <a:t> </a:t>
            </a:r>
            <a:r>
              <a:rPr/>
              <a:t>ever</a:t>
            </a:r>
            <a:r>
              <a:rPr/>
              <a:t> </a:t>
            </a:r>
            <a:r>
              <a:rPr/>
              <a:t>conducted</a:t>
            </a:r>
            <a:r>
              <a:rPr/>
              <a:t> </a:t>
            </a:r>
            <a:r>
              <a:rPr/>
              <a:t>without</a:t>
            </a:r>
            <a:r>
              <a:rPr/>
              <a:t> </a:t>
            </a:r>
            <a:r>
              <a:rPr/>
              <a:t>some</a:t>
            </a:r>
            <a:r>
              <a:rPr/>
              <a:t> </a:t>
            </a:r>
            <a:r>
              <a:rPr/>
              <a:t>measurement</a:t>
            </a:r>
            <a:r>
              <a:rPr/>
              <a:t> </a:t>
            </a:r>
            <a:r>
              <a:rPr/>
              <a:t>error,</a:t>
            </a:r>
            <a:r>
              <a:rPr/>
              <a:t> </a:t>
            </a:r>
            <a:r>
              <a:rPr/>
              <a:t>no</a:t>
            </a:r>
            <a:r>
              <a:rPr/>
              <a:t> </a:t>
            </a:r>
            <a:r>
              <a:rPr/>
              <a:t>measurement</a:t>
            </a:r>
            <a:r>
              <a:rPr/>
              <a:t> </a:t>
            </a:r>
            <a:r>
              <a:rPr/>
              <a:t>has</a:t>
            </a:r>
            <a:r>
              <a:rPr/>
              <a:t> </a:t>
            </a:r>
            <a:r>
              <a:rPr/>
              <a:t>perfect</a:t>
            </a:r>
            <a:r>
              <a:rPr/>
              <a:t> </a:t>
            </a:r>
            <a:r>
              <a:rPr/>
              <a:t>reliability.</a:t>
            </a:r>
            <a:r>
              <a:rPr/>
              <a:t> </a:t>
            </a:r>
            <a:r>
              <a:rPr/>
              <a:t>You</a:t>
            </a:r>
            <a:r>
              <a:rPr/>
              <a:t> </a:t>
            </a:r>
            <a:r>
              <a:rPr/>
              <a:t>need</a:t>
            </a:r>
            <a:r>
              <a:rPr/>
              <a:t> </a:t>
            </a:r>
            <a:r>
              <a:rPr/>
              <a:t>to</a:t>
            </a:r>
            <a:r>
              <a:rPr/>
              <a:t> </a:t>
            </a:r>
            <a:r>
              <a:rPr/>
              <a:t>make</a:t>
            </a:r>
            <a:r>
              <a:rPr/>
              <a:t> </a:t>
            </a:r>
            <a:r>
              <a:rPr/>
              <a:t>a</a:t>
            </a:r>
            <a:r>
              <a:rPr/>
              <a:t> </a:t>
            </a:r>
            <a:r>
              <a:rPr/>
              <a:t>value</a:t>
            </a:r>
            <a:r>
              <a:rPr/>
              <a:t> </a:t>
            </a:r>
            <a:r>
              <a:rPr/>
              <a:t>judgement</a:t>
            </a:r>
            <a:r>
              <a:rPr/>
              <a:t> </a:t>
            </a:r>
            <a:r>
              <a:rPr/>
              <a:t>about</a:t>
            </a:r>
            <a:r>
              <a:rPr/>
              <a:t> </a:t>
            </a:r>
            <a:r>
              <a:rPr/>
              <a:t>whether</a:t>
            </a:r>
            <a:r>
              <a:rPr/>
              <a:t> </a:t>
            </a:r>
            <a:r>
              <a:rPr/>
              <a:t>the</a:t>
            </a:r>
            <a:r>
              <a:rPr/>
              <a:t> </a:t>
            </a:r>
            <a:r>
              <a:rPr/>
              <a:t>deviation</a:t>
            </a:r>
            <a:r>
              <a:rPr/>
              <a:t> </a:t>
            </a:r>
            <a:r>
              <a:rPr/>
              <a:t>from</a:t>
            </a:r>
            <a:r>
              <a:rPr/>
              <a:t> </a:t>
            </a:r>
            <a:r>
              <a:rPr/>
              <a:t>the</a:t>
            </a:r>
            <a:r>
              <a:rPr/>
              <a:t> </a:t>
            </a:r>
            <a:r>
              <a:rPr/>
              <a:t>truth</a:t>
            </a:r>
            <a:r>
              <a:rPr/>
              <a:t> </a:t>
            </a:r>
            <a:r>
              <a:rPr/>
              <a:t>is</a:t>
            </a:r>
            <a:r>
              <a:rPr/>
              <a:t> </a:t>
            </a:r>
            <a:r>
              <a:rPr/>
              <a:t>small</a:t>
            </a:r>
            <a:r>
              <a:rPr/>
              <a:t> </a:t>
            </a:r>
            <a:r>
              <a:rPr/>
              <a:t>enough</a:t>
            </a:r>
            <a:r>
              <a:rPr/>
              <a:t> </a:t>
            </a:r>
            <a:r>
              <a:rPr/>
              <a:t>that</a:t>
            </a:r>
            <a:r>
              <a:rPr/>
              <a:t> </a:t>
            </a:r>
            <a:r>
              <a:rPr/>
              <a:t>you</a:t>
            </a:r>
            <a:r>
              <a:rPr/>
              <a:t> </a:t>
            </a:r>
            <a:r>
              <a:rPr/>
              <a:t>can</a:t>
            </a:r>
            <a:r>
              <a:rPr/>
              <a:t> </a:t>
            </a:r>
            <a:r>
              <a:rPr/>
              <a:t>safely</a:t>
            </a:r>
            <a:r>
              <a:rPr/>
              <a:t> </a:t>
            </a:r>
            <a:r>
              <a:rPr/>
              <a:t>ignore</a:t>
            </a:r>
            <a:r>
              <a:rPr/>
              <a:t> </a:t>
            </a:r>
            <a:r>
              <a:rPr/>
              <a:t>it.</a:t>
            </a:r>
          </a:p>
          <a:p>
            <a:pPr lvl="0" marL="0" indent="0">
              <a:buNone/>
            </a:pPr>
          </a:p>
          <a:p>
            <a:pPr lvl="0" marL="0" indent="0">
              <a:buNone/>
            </a:pPr>
            <a:r>
              <a:rPr/>
              <a:t>There</a:t>
            </a:r>
            <a:r>
              <a:rPr/>
              <a:t> </a:t>
            </a:r>
            <a:r>
              <a:rPr/>
              <a:t>are</a:t>
            </a:r>
            <a:r>
              <a:rPr/>
              <a:t> </a:t>
            </a:r>
            <a:r>
              <a:rPr/>
              <a:t>some</a:t>
            </a:r>
            <a:r>
              <a:rPr/>
              <a:t> </a:t>
            </a:r>
            <a:r>
              <a:rPr/>
              <a:t>informal</a:t>
            </a:r>
            <a:r>
              <a:rPr/>
              <a:t> </a:t>
            </a:r>
            <a:r>
              <a:rPr/>
              <a:t>standards</a:t>
            </a:r>
            <a:r>
              <a:rPr/>
              <a:t> </a:t>
            </a:r>
            <a:r>
              <a:rPr/>
              <a:t>for</a:t>
            </a:r>
            <a:r>
              <a:rPr/>
              <a:t> </a:t>
            </a:r>
            <a:r>
              <a:rPr/>
              <a:t>reliability.</a:t>
            </a:r>
            <a:r>
              <a:rPr/>
              <a:t> </a:t>
            </a:r>
            <a:r>
              <a:rPr/>
              <a:t>These</a:t>
            </a:r>
            <a:r>
              <a:rPr/>
              <a:t> </a:t>
            </a:r>
            <a:r>
              <a:rPr/>
              <a:t>choices</a:t>
            </a:r>
            <a:r>
              <a:rPr/>
              <a:t> </a:t>
            </a:r>
            <a:r>
              <a:rPr/>
              <a:t>can</a:t>
            </a:r>
            <a:r>
              <a:rPr/>
              <a:t> </a:t>
            </a:r>
            <a:r>
              <a:rPr/>
              <a:t>seem</a:t>
            </a:r>
            <a:r>
              <a:rPr/>
              <a:t> </a:t>
            </a:r>
            <a:r>
              <a:rPr/>
              <a:t>a</a:t>
            </a:r>
            <a:r>
              <a:rPr/>
              <a:t> </a:t>
            </a:r>
            <a:r>
              <a:rPr/>
              <a:t>bit</a:t>
            </a:r>
            <a:r>
              <a:rPr/>
              <a:t> </a:t>
            </a:r>
            <a:r>
              <a:rPr/>
              <a:t>arbitrary,</a:t>
            </a:r>
            <a:r>
              <a:rPr/>
              <a:t> </a:t>
            </a:r>
            <a:r>
              <a:rPr/>
              <a:t>but</a:t>
            </a:r>
            <a:r>
              <a:rPr/>
              <a:t> </a:t>
            </a:r>
            <a:r>
              <a:rPr/>
              <a:t>they</a:t>
            </a:r>
            <a:r>
              <a:rPr/>
              <a:t> </a:t>
            </a:r>
            <a:r>
              <a:rPr/>
              <a:t>are</a:t>
            </a:r>
            <a:r>
              <a:rPr/>
              <a:t> </a:t>
            </a:r>
            <a:r>
              <a:rPr/>
              <a:t>fairly</a:t>
            </a:r>
            <a:r>
              <a:rPr/>
              <a:t> </a:t>
            </a:r>
            <a:r>
              <a:rPr/>
              <a:t>well</a:t>
            </a:r>
            <a:r>
              <a:rPr/>
              <a:t> </a:t>
            </a:r>
            <a:r>
              <a:rPr/>
              <a:t>accepted</a:t>
            </a:r>
            <a:r>
              <a:rPr/>
              <a:t> </a:t>
            </a:r>
            <a:r>
              <a:rPr/>
              <a:t>in</a:t>
            </a:r>
            <a:r>
              <a:rPr/>
              <a:t> </a:t>
            </a:r>
            <a:r>
              <a:rPr/>
              <a:t>the</a:t>
            </a:r>
            <a:r>
              <a:rPr/>
              <a:t> </a:t>
            </a:r>
            <a:r>
              <a:rPr/>
              <a:t>research</a:t>
            </a:r>
            <a:r>
              <a:rPr/>
              <a:t> </a:t>
            </a:r>
            <a:r>
              <a:rPr/>
              <a:t>community.</a:t>
            </a:r>
          </a:p>
          <a:p>
            <a:pPr lvl="0" marL="0" indent="0">
              <a:buNone/>
            </a:pPr>
          </a:p>
          <a:p>
            <a:pPr lvl="0" marL="0" indent="0">
              <a:buNone/>
            </a:pPr>
            <a:r>
              <a:rPr/>
              <a:t>In</a:t>
            </a:r>
            <a:r>
              <a:rPr/>
              <a:t> </a:t>
            </a:r>
            <a:r>
              <a:rPr/>
              <a:t>order</a:t>
            </a:r>
            <a:r>
              <a:rPr/>
              <a:t> </a:t>
            </a:r>
            <a:r>
              <a:rPr/>
              <a:t>for</a:t>
            </a:r>
            <a:r>
              <a:rPr/>
              <a:t> </a:t>
            </a:r>
            <a:r>
              <a:rPr/>
              <a:t>a</a:t>
            </a:r>
            <a:r>
              <a:rPr/>
              <a:t> </a:t>
            </a:r>
            <a:r>
              <a:rPr/>
              <a:t>measurement</a:t>
            </a:r>
            <a:r>
              <a:rPr/>
              <a:t> </a:t>
            </a:r>
            <a:r>
              <a:rPr/>
              <a:t>to</a:t>
            </a:r>
            <a:r>
              <a:rPr/>
              <a:t> </a:t>
            </a:r>
            <a:r>
              <a:rPr/>
              <a:t>be</a:t>
            </a:r>
            <a:r>
              <a:rPr/>
              <a:t> </a:t>
            </a:r>
            <a:r>
              <a:rPr/>
              <a:t>reliable</a:t>
            </a:r>
            <a:r>
              <a:rPr/>
              <a:t> </a:t>
            </a:r>
            <a:r>
              <a:rPr/>
              <a:t>enough</a:t>
            </a:r>
            <a:r>
              <a:rPr/>
              <a:t> </a:t>
            </a:r>
            <a:r>
              <a:rPr/>
              <a:t>to</a:t>
            </a:r>
            <a:r>
              <a:rPr/>
              <a:t> </a:t>
            </a:r>
            <a:r>
              <a:rPr/>
              <a:t>use</a:t>
            </a:r>
            <a:r>
              <a:rPr/>
              <a:t> </a:t>
            </a:r>
            <a:r>
              <a:rPr/>
              <a:t>in</a:t>
            </a:r>
            <a:r>
              <a:rPr/>
              <a:t> </a:t>
            </a:r>
            <a:r>
              <a:rPr/>
              <a:t>a</a:t>
            </a:r>
            <a:r>
              <a:rPr/>
              <a:t> </a:t>
            </a:r>
            <a:r>
              <a:rPr/>
              <a:t>research</a:t>
            </a:r>
            <a:r>
              <a:rPr/>
              <a:t> </a:t>
            </a:r>
            <a:r>
              <a:rPr/>
              <a:t>setting,</a:t>
            </a:r>
            <a:r>
              <a:rPr/>
              <a:t> </a:t>
            </a:r>
            <a:r>
              <a:rPr/>
              <a:t>where</a:t>
            </a:r>
            <a:r>
              <a:rPr/>
              <a:t> </a:t>
            </a:r>
            <a:r>
              <a:rPr/>
              <a:t>you</a:t>
            </a:r>
            <a:r>
              <a:rPr/>
              <a:t> </a:t>
            </a:r>
            <a:r>
              <a:rPr/>
              <a:t>are</a:t>
            </a:r>
            <a:r>
              <a:rPr/>
              <a:t> </a:t>
            </a:r>
            <a:r>
              <a:rPr/>
              <a:t>trying</a:t>
            </a:r>
            <a:r>
              <a:rPr/>
              <a:t> </a:t>
            </a:r>
            <a:r>
              <a:rPr/>
              <a:t>to</a:t>
            </a:r>
            <a:r>
              <a:rPr/>
              <a:t> </a:t>
            </a:r>
            <a:r>
              <a:rPr/>
              <a:t>characterize</a:t>
            </a:r>
            <a:r>
              <a:rPr/>
              <a:t> </a:t>
            </a:r>
            <a:r>
              <a:rPr/>
              <a:t>how</a:t>
            </a:r>
            <a:r>
              <a:rPr/>
              <a:t> </a:t>
            </a:r>
            <a:r>
              <a:rPr/>
              <a:t>a</a:t>
            </a:r>
            <a:r>
              <a:rPr/>
              <a:t> </a:t>
            </a:r>
            <a:r>
              <a:rPr/>
              <a:t>group</a:t>
            </a:r>
            <a:r>
              <a:rPr/>
              <a:t> </a:t>
            </a:r>
            <a:r>
              <a:rPr/>
              <a:t>of</a:t>
            </a:r>
            <a:r>
              <a:rPr/>
              <a:t> </a:t>
            </a:r>
            <a:r>
              <a:rPr/>
              <a:t>people</a:t>
            </a:r>
            <a:r>
              <a:rPr/>
              <a:t> </a:t>
            </a:r>
            <a:r>
              <a:rPr/>
              <a:t>are</a:t>
            </a:r>
            <a:r>
              <a:rPr/>
              <a:t> </a:t>
            </a:r>
            <a:r>
              <a:rPr/>
              <a:t>affected</a:t>
            </a:r>
            <a:r>
              <a:rPr/>
              <a:t> </a:t>
            </a:r>
            <a:r>
              <a:rPr/>
              <a:t>by</a:t>
            </a:r>
            <a:r>
              <a:rPr/>
              <a:t> </a:t>
            </a:r>
            <a:r>
              <a:rPr/>
              <a:t>an</a:t>
            </a:r>
            <a:r>
              <a:rPr/>
              <a:t> </a:t>
            </a:r>
            <a:r>
              <a:rPr/>
              <a:t>intervention,</a:t>
            </a:r>
            <a:r>
              <a:rPr/>
              <a:t> </a:t>
            </a:r>
            <a:r>
              <a:rPr/>
              <a:t>you</a:t>
            </a:r>
            <a:r>
              <a:rPr/>
              <a:t> </a:t>
            </a:r>
            <a:r>
              <a:rPr/>
              <a:t>would</a:t>
            </a:r>
            <a:r>
              <a:rPr/>
              <a:t> </a:t>
            </a:r>
            <a:r>
              <a:rPr/>
              <a:t>like</a:t>
            </a:r>
            <a:r>
              <a:rPr/>
              <a:t> </a:t>
            </a:r>
            <a:r>
              <a:rPr/>
              <a:t>a</a:t>
            </a:r>
            <a:r>
              <a:rPr/>
              <a:t> </a:t>
            </a:r>
            <a:r>
              <a:rPr/>
              <a:t>reliability</a:t>
            </a:r>
            <a:r>
              <a:rPr/>
              <a:t> </a:t>
            </a:r>
            <a:r>
              <a:rPr/>
              <a:t>coefficient</a:t>
            </a:r>
            <a:r>
              <a:rPr/>
              <a:t> </a:t>
            </a:r>
            <a:r>
              <a:rPr/>
              <a:t>of</a:t>
            </a:r>
            <a:r>
              <a:rPr/>
              <a:t> </a:t>
            </a:r>
            <a:r>
              <a:rPr/>
              <a:t>0.7</a:t>
            </a:r>
            <a:r>
              <a:rPr/>
              <a:t> </a:t>
            </a:r>
            <a:r>
              <a:rPr/>
              <a:t>or</a:t>
            </a:r>
            <a:r>
              <a:rPr/>
              <a:t> </a:t>
            </a:r>
            <a:r>
              <a:rPr/>
              <a:t>higher.</a:t>
            </a:r>
            <a:r>
              <a:rPr/>
              <a:t> </a:t>
            </a:r>
            <a:r>
              <a:rPr/>
              <a:t>It’s</a:t>
            </a:r>
            <a:r>
              <a:rPr/>
              <a:t> </a:t>
            </a:r>
            <a:r>
              <a:rPr/>
              <a:t>not</a:t>
            </a:r>
            <a:r>
              <a:rPr/>
              <a:t> </a:t>
            </a:r>
            <a:r>
              <a:rPr/>
              <a:t>perfect,</a:t>
            </a:r>
            <a:r>
              <a:rPr/>
              <a:t> </a:t>
            </a:r>
            <a:r>
              <a:rPr/>
              <a:t>but</a:t>
            </a:r>
            <a:r>
              <a:rPr/>
              <a:t> </a:t>
            </a:r>
            <a:r>
              <a:rPr/>
              <a:t>the</a:t>
            </a:r>
            <a:r>
              <a:rPr/>
              <a:t> </a:t>
            </a:r>
            <a:r>
              <a:rPr/>
              <a:t>individual</a:t>
            </a:r>
            <a:r>
              <a:rPr/>
              <a:t> </a:t>
            </a:r>
            <a:r>
              <a:rPr/>
              <a:t>measurement</a:t>
            </a:r>
            <a:r>
              <a:rPr/>
              <a:t> </a:t>
            </a:r>
            <a:r>
              <a:rPr/>
              <a:t>errors</a:t>
            </a:r>
            <a:r>
              <a:rPr/>
              <a:t> </a:t>
            </a:r>
            <a:r>
              <a:rPr/>
              <a:t>would</a:t>
            </a:r>
            <a:r>
              <a:rPr/>
              <a:t> </a:t>
            </a:r>
            <a:r>
              <a:rPr/>
              <a:t>be</a:t>
            </a:r>
            <a:r>
              <a:rPr/>
              <a:t> </a:t>
            </a:r>
            <a:r>
              <a:rPr/>
              <a:t>averaged</a:t>
            </a:r>
            <a:r>
              <a:rPr/>
              <a:t> </a:t>
            </a:r>
            <a:r>
              <a:rPr/>
              <a:t>out</a:t>
            </a:r>
            <a:r>
              <a:rPr/>
              <a:t> </a:t>
            </a:r>
            <a:r>
              <a:rPr/>
              <a:t>when</a:t>
            </a:r>
            <a:r>
              <a:rPr/>
              <a:t> </a:t>
            </a:r>
            <a:r>
              <a:rPr/>
              <a:t>you</a:t>
            </a:r>
            <a:r>
              <a:rPr/>
              <a:t> </a:t>
            </a:r>
            <a:r>
              <a:rPr/>
              <a:t>compute</a:t>
            </a:r>
            <a:r>
              <a:rPr/>
              <a:t> </a:t>
            </a:r>
            <a:r>
              <a:rPr/>
              <a:t>group</a:t>
            </a:r>
            <a:r>
              <a:rPr/>
              <a:t> </a:t>
            </a:r>
            <a:r>
              <a:rPr/>
              <a:t>means.</a:t>
            </a:r>
          </a:p>
          <a:p>
            <a:pPr lvl="0" marL="0" indent="0">
              <a:buNone/>
            </a:pPr>
          </a:p>
          <a:p>
            <a:pPr lvl="0" marL="0" indent="0">
              <a:buNone/>
            </a:pPr>
            <a:r>
              <a:rPr/>
              <a:t>But</a:t>
            </a:r>
            <a:r>
              <a:rPr/>
              <a:t> </a:t>
            </a:r>
            <a:r>
              <a:rPr/>
              <a:t>if</a:t>
            </a:r>
            <a:r>
              <a:rPr/>
              <a:t> </a:t>
            </a:r>
            <a:r>
              <a:rPr/>
              <a:t>you</a:t>
            </a:r>
            <a:r>
              <a:rPr/>
              <a:t> </a:t>
            </a:r>
            <a:r>
              <a:rPr/>
              <a:t>are</a:t>
            </a:r>
            <a:r>
              <a:rPr/>
              <a:t> </a:t>
            </a:r>
            <a:r>
              <a:rPr/>
              <a:t>making</a:t>
            </a:r>
            <a:r>
              <a:rPr/>
              <a:t> </a:t>
            </a:r>
            <a:r>
              <a:rPr/>
              <a:t>decisions</a:t>
            </a:r>
            <a:r>
              <a:rPr/>
              <a:t> </a:t>
            </a:r>
            <a:r>
              <a:rPr/>
              <a:t>that</a:t>
            </a:r>
            <a:r>
              <a:rPr/>
              <a:t> </a:t>
            </a:r>
            <a:r>
              <a:rPr/>
              <a:t>might</a:t>
            </a:r>
            <a:r>
              <a:rPr/>
              <a:t> </a:t>
            </a:r>
            <a:r>
              <a:rPr/>
              <a:t>affect</a:t>
            </a:r>
            <a:r>
              <a:rPr/>
              <a:t> </a:t>
            </a:r>
            <a:r>
              <a:rPr/>
              <a:t>an</a:t>
            </a:r>
            <a:r>
              <a:rPr/>
              <a:t> </a:t>
            </a:r>
            <a:r>
              <a:rPr/>
              <a:t>individual,</a:t>
            </a:r>
            <a:r>
              <a:rPr/>
              <a:t> </a:t>
            </a:r>
            <a:r>
              <a:rPr/>
              <a:t>then</a:t>
            </a:r>
            <a:r>
              <a:rPr/>
              <a:t> </a:t>
            </a:r>
            <a:r>
              <a:rPr/>
              <a:t>you’d</a:t>
            </a:r>
            <a:r>
              <a:rPr/>
              <a:t> </a:t>
            </a:r>
            <a:r>
              <a:rPr/>
              <a:t>want</a:t>
            </a:r>
            <a:r>
              <a:rPr/>
              <a:t> </a:t>
            </a:r>
            <a:r>
              <a:rPr/>
              <a:t>a</a:t>
            </a:r>
            <a:r>
              <a:rPr/>
              <a:t> </a:t>
            </a:r>
            <a:r>
              <a:rPr/>
              <a:t>much</a:t>
            </a:r>
            <a:r>
              <a:rPr/>
              <a:t> </a:t>
            </a:r>
            <a:r>
              <a:rPr/>
              <a:t>higher</a:t>
            </a:r>
            <a:r>
              <a:rPr/>
              <a:t> </a:t>
            </a:r>
            <a:r>
              <a:rPr/>
              <a:t>level</a:t>
            </a:r>
            <a:r>
              <a:rPr/>
              <a:t> </a:t>
            </a:r>
            <a:r>
              <a:rPr/>
              <a:t>of</a:t>
            </a:r>
            <a:r>
              <a:rPr/>
              <a:t> </a:t>
            </a:r>
            <a:r>
              <a:rPr/>
              <a:t>reliability.</a:t>
            </a:r>
            <a:r>
              <a:rPr/>
              <a:t> </a:t>
            </a:r>
            <a:r>
              <a:rPr/>
              <a:t>Individual</a:t>
            </a:r>
            <a:r>
              <a:rPr/>
              <a:t> </a:t>
            </a:r>
            <a:r>
              <a:rPr/>
              <a:t>decisions</a:t>
            </a:r>
            <a:r>
              <a:rPr/>
              <a:t> </a:t>
            </a:r>
            <a:r>
              <a:rPr/>
              <a:t>might</a:t>
            </a:r>
            <a:r>
              <a:rPr/>
              <a:t> </a:t>
            </a:r>
            <a:r>
              <a:rPr/>
              <a:t>involve</a:t>
            </a:r>
            <a:r>
              <a:rPr/>
              <a:t> </a:t>
            </a:r>
            <a:r>
              <a:rPr/>
              <a:t>acceptance</a:t>
            </a:r>
            <a:r>
              <a:rPr/>
              <a:t> </a:t>
            </a:r>
            <a:r>
              <a:rPr/>
              <a:t>into</a:t>
            </a:r>
            <a:r>
              <a:rPr/>
              <a:t> </a:t>
            </a:r>
            <a:r>
              <a:rPr/>
              <a:t>a</a:t>
            </a:r>
            <a:r>
              <a:rPr/>
              <a:t> </a:t>
            </a:r>
            <a:r>
              <a:rPr/>
              <a:t>training</a:t>
            </a:r>
            <a:r>
              <a:rPr/>
              <a:t> </a:t>
            </a:r>
            <a:r>
              <a:rPr/>
              <a:t>program,</a:t>
            </a:r>
            <a:r>
              <a:rPr/>
              <a:t> </a:t>
            </a:r>
            <a:r>
              <a:rPr/>
              <a:t>for</a:t>
            </a:r>
            <a:r>
              <a:rPr/>
              <a:t> </a:t>
            </a:r>
            <a:r>
              <a:rPr/>
              <a:t>example.</a:t>
            </a:r>
            <a:r>
              <a:rPr/>
              <a:t> </a:t>
            </a:r>
            <a:r>
              <a:rPr/>
              <a:t>You</a:t>
            </a:r>
            <a:r>
              <a:rPr/>
              <a:t> </a:t>
            </a:r>
            <a:r>
              <a:rPr/>
              <a:t>would</a:t>
            </a:r>
            <a:r>
              <a:rPr/>
              <a:t> </a:t>
            </a:r>
            <a:r>
              <a:rPr/>
              <a:t>hate</a:t>
            </a:r>
            <a:r>
              <a:rPr/>
              <a:t> </a:t>
            </a:r>
            <a:r>
              <a:rPr/>
              <a:t>to</a:t>
            </a:r>
            <a:r>
              <a:rPr/>
              <a:t> </a:t>
            </a:r>
            <a:r>
              <a:rPr/>
              <a:t>see</a:t>
            </a:r>
            <a:r>
              <a:rPr/>
              <a:t> </a:t>
            </a:r>
            <a:r>
              <a:rPr/>
              <a:t>a</a:t>
            </a:r>
            <a:r>
              <a:rPr/>
              <a:t> </a:t>
            </a:r>
            <a:r>
              <a:rPr/>
              <a:t>large</a:t>
            </a:r>
            <a:r>
              <a:rPr/>
              <a:t> </a:t>
            </a:r>
            <a:r>
              <a:rPr/>
              <a:t>measurement</a:t>
            </a:r>
            <a:r>
              <a:rPr/>
              <a:t> </a:t>
            </a:r>
            <a:r>
              <a:rPr/>
              <a:t>error</a:t>
            </a:r>
            <a:r>
              <a:rPr/>
              <a:t> </a:t>
            </a:r>
            <a:r>
              <a:rPr/>
              <a:t>dominate</a:t>
            </a:r>
            <a:r>
              <a:rPr/>
              <a:t> </a:t>
            </a:r>
            <a:r>
              <a:rPr/>
              <a:t>the</a:t>
            </a:r>
            <a:r>
              <a:rPr/>
              <a:t> </a:t>
            </a:r>
            <a:r>
              <a:rPr/>
              <a:t>decision</a:t>
            </a:r>
            <a:r>
              <a:rPr/>
              <a:t> </a:t>
            </a:r>
            <a:r>
              <a:rPr/>
              <a:t>about</a:t>
            </a:r>
            <a:r>
              <a:rPr/>
              <a:t> </a:t>
            </a:r>
            <a:r>
              <a:rPr/>
              <a:t>an</a:t>
            </a:r>
            <a:r>
              <a:rPr/>
              <a:t> </a:t>
            </a:r>
            <a:r>
              <a:rPr/>
              <a:t>individual.</a:t>
            </a:r>
            <a:r>
              <a:rPr/>
              <a:t> </a:t>
            </a:r>
            <a:r>
              <a:rPr/>
              <a:t>In</a:t>
            </a:r>
            <a:r>
              <a:rPr/>
              <a:t> </a:t>
            </a:r>
            <a:r>
              <a:rPr/>
              <a:t>these</a:t>
            </a:r>
            <a:r>
              <a:rPr/>
              <a:t> </a:t>
            </a:r>
            <a:r>
              <a:rPr/>
              <a:t>settings,</a:t>
            </a:r>
            <a:r>
              <a:rPr/>
              <a:t> </a:t>
            </a:r>
            <a:r>
              <a:rPr/>
              <a:t>a</a:t>
            </a:r>
            <a:r>
              <a:rPr/>
              <a:t> </a:t>
            </a:r>
            <a:r>
              <a:rPr/>
              <a:t>reliability</a:t>
            </a:r>
            <a:r>
              <a:rPr/>
              <a:t> </a:t>
            </a:r>
            <a:r>
              <a:rPr/>
              <a:t>coefficient</a:t>
            </a:r>
            <a:r>
              <a:rPr/>
              <a:t> </a:t>
            </a:r>
            <a:r>
              <a:rPr/>
              <a:t>of</a:t>
            </a:r>
            <a:r>
              <a:rPr/>
              <a:t> </a:t>
            </a:r>
            <a:r>
              <a:rPr/>
              <a:t>0.9</a:t>
            </a:r>
            <a:r>
              <a:rPr/>
              <a:t> </a:t>
            </a:r>
            <a:r>
              <a:rPr/>
              <a:t>or</a:t>
            </a:r>
            <a:r>
              <a:rPr/>
              <a:t> </a:t>
            </a:r>
            <a:r>
              <a:rPr/>
              <a:t>higher</a:t>
            </a:r>
            <a:r>
              <a:rPr/>
              <a:t> </a:t>
            </a:r>
            <a:r>
              <a:rPr/>
              <a:t>might</a:t>
            </a:r>
            <a:r>
              <a:rPr/>
              <a:t> </a:t>
            </a:r>
            <a:r>
              <a:rPr/>
              <a:t>be</a:t>
            </a:r>
            <a:r>
              <a:rPr/>
              <a:t> </a:t>
            </a:r>
            <a:r>
              <a:rPr/>
              <a:t>asked</a:t>
            </a:r>
            <a:r>
              <a:rPr/>
              <a:t> </a:t>
            </a:r>
            <a:r>
              <a:rPr/>
              <a:t>for.</a:t>
            </a:r>
          </a:p>
          <a:p>
            <a:pPr lvl="0" marL="0" indent="0">
              <a:buNone/>
            </a:pPr>
          </a:p>
          <a:p>
            <a:pPr lvl="0" marL="0" indent="0">
              <a:buNone/>
            </a:pPr>
            <a:r>
              <a:rPr/>
              <a:t>For</a:t>
            </a:r>
            <a:r>
              <a:rPr/>
              <a:t> </a:t>
            </a:r>
            <a:r>
              <a:rPr/>
              <a:t>the</a:t>
            </a:r>
            <a:r>
              <a:rPr/>
              <a:t> </a:t>
            </a:r>
            <a:r>
              <a:rPr/>
              <a:t>record,</a:t>
            </a:r>
            <a:r>
              <a:rPr/>
              <a:t> </a:t>
            </a:r>
            <a:r>
              <a:rPr/>
              <a:t>some</a:t>
            </a:r>
            <a:r>
              <a:rPr/>
              <a:t> </a:t>
            </a:r>
            <a:r>
              <a:rPr/>
              <a:t>sources</a:t>
            </a:r>
            <a:r>
              <a:rPr/>
              <a:t> </a:t>
            </a:r>
            <a:r>
              <a:rPr/>
              <a:t>say</a:t>
            </a:r>
            <a:r>
              <a:rPr/>
              <a:t> </a:t>
            </a:r>
            <a:r>
              <a:rPr/>
              <a:t>that</a:t>
            </a:r>
            <a:r>
              <a:rPr/>
              <a:t> </a:t>
            </a:r>
            <a:r>
              <a:rPr/>
              <a:t>your</a:t>
            </a:r>
            <a:r>
              <a:rPr/>
              <a:t> </a:t>
            </a:r>
            <a:r>
              <a:rPr/>
              <a:t>reliability</a:t>
            </a:r>
            <a:r>
              <a:rPr/>
              <a:t> </a:t>
            </a:r>
            <a:r>
              <a:rPr/>
              <a:t>could</a:t>
            </a:r>
            <a:r>
              <a:rPr/>
              <a:t> </a:t>
            </a:r>
            <a:r>
              <a:rPr/>
              <a:t>go</a:t>
            </a:r>
            <a:r>
              <a:rPr/>
              <a:t> </a:t>
            </a:r>
            <a:r>
              <a:rPr/>
              <a:t>as</a:t>
            </a:r>
            <a:r>
              <a:rPr/>
              <a:t> </a:t>
            </a:r>
            <a:r>
              <a:rPr/>
              <a:t>low</a:t>
            </a:r>
            <a:r>
              <a:rPr/>
              <a:t> </a:t>
            </a:r>
            <a:r>
              <a:rPr/>
              <a:t>as</a:t>
            </a:r>
            <a:r>
              <a:rPr/>
              <a:t> </a:t>
            </a:r>
            <a:r>
              <a:rPr/>
              <a:t>0.6</a:t>
            </a:r>
            <a:r>
              <a:rPr/>
              <a:t> </a:t>
            </a:r>
            <a:r>
              <a:rPr/>
              <a:t>and</a:t>
            </a:r>
            <a:r>
              <a:rPr/>
              <a:t> </a:t>
            </a:r>
            <a:r>
              <a:rPr/>
              <a:t>still</a:t>
            </a:r>
            <a:r>
              <a:rPr/>
              <a:t> </a:t>
            </a:r>
            <a:r>
              <a:rPr/>
              <a:t>be</a:t>
            </a:r>
            <a:r>
              <a:rPr/>
              <a:t> </a:t>
            </a:r>
            <a:r>
              <a:rPr/>
              <a:t>okay.</a:t>
            </a:r>
            <a:r>
              <a:rPr/>
              <a:t> </a:t>
            </a:r>
            <a:r>
              <a:rPr/>
              <a:t>Other</a:t>
            </a:r>
            <a:r>
              <a:rPr/>
              <a:t> </a:t>
            </a:r>
            <a:r>
              <a:rPr/>
              <a:t>sources</a:t>
            </a:r>
            <a:r>
              <a:rPr/>
              <a:t> </a:t>
            </a:r>
            <a:r>
              <a:rPr/>
              <a:t>disagree.</a:t>
            </a:r>
            <a:r>
              <a:rPr/>
              <a:t> </a:t>
            </a:r>
            <a:r>
              <a:rPr/>
              <a:t>If</a:t>
            </a:r>
            <a:r>
              <a:rPr/>
              <a:t> </a:t>
            </a:r>
            <a:r>
              <a:rPr/>
              <a:t>you</a:t>
            </a:r>
            <a:r>
              <a:rPr/>
              <a:t> </a:t>
            </a:r>
            <a:r>
              <a:rPr/>
              <a:t>have</a:t>
            </a:r>
            <a:r>
              <a:rPr/>
              <a:t> </a:t>
            </a:r>
            <a:r>
              <a:rPr/>
              <a:t>such</a:t>
            </a:r>
            <a:r>
              <a:rPr/>
              <a:t> </a:t>
            </a:r>
            <a:r>
              <a:rPr/>
              <a:t>a</a:t>
            </a:r>
            <a:r>
              <a:rPr/>
              <a:t> </a:t>
            </a:r>
            <a:r>
              <a:rPr/>
              <a:t>value,</a:t>
            </a:r>
            <a:r>
              <a:rPr/>
              <a:t> </a:t>
            </a:r>
            <a:r>
              <a:rPr/>
              <a:t>go</a:t>
            </a:r>
            <a:r>
              <a:rPr/>
              <a:t> </a:t>
            </a:r>
            <a:r>
              <a:rPr/>
              <a:t>ahead</a:t>
            </a:r>
            <a:r>
              <a:rPr/>
              <a:t> </a:t>
            </a:r>
            <a:r>
              <a:rPr/>
              <a:t>and</a:t>
            </a:r>
            <a:r>
              <a:rPr/>
              <a:t> </a:t>
            </a:r>
            <a:r>
              <a:rPr/>
              <a:t>report</a:t>
            </a:r>
            <a:r>
              <a:rPr/>
              <a:t> </a:t>
            </a:r>
            <a:r>
              <a:rPr/>
              <a:t>it</a:t>
            </a:r>
            <a:r>
              <a:rPr/>
              <a:t> </a:t>
            </a:r>
            <a:r>
              <a:rPr/>
              <a:t>using</a:t>
            </a:r>
            <a:r>
              <a:rPr/>
              <a:t> </a:t>
            </a:r>
            <a:r>
              <a:rPr/>
              <a:t>a</a:t>
            </a:r>
            <a:r>
              <a:rPr/>
              <a:t> </a:t>
            </a:r>
            <a:r>
              <a:rPr/>
              <a:t>term</a:t>
            </a:r>
            <a:r>
              <a:rPr/>
              <a:t> </a:t>
            </a:r>
            <a:r>
              <a:rPr/>
              <a:t>like</a:t>
            </a:r>
            <a:r>
              <a:rPr/>
              <a:t> </a:t>
            </a:r>
            <a:r>
              <a:rPr/>
              <a:t>“</a:t>
            </a:r>
            <a:r>
              <a:rPr/>
              <a:t>borderline</a:t>
            </a:r>
            <a:r>
              <a:rPr/>
              <a:t>”</a:t>
            </a:r>
            <a:r>
              <a:rPr/>
              <a:t> </a:t>
            </a:r>
            <a:r>
              <a:rPr/>
              <a:t>or</a:t>
            </a:r>
            <a:r>
              <a:rPr/>
              <a:t> </a:t>
            </a:r>
            <a:r>
              <a:rPr/>
              <a:t>“</a:t>
            </a:r>
            <a:r>
              <a:rPr/>
              <a:t>marginal</a:t>
            </a:r>
            <a:r>
              <a:rPr/>
              <a:t>”</a:t>
            </a:r>
            <a:r>
              <a:rPr/>
              <a:t> </a:t>
            </a:r>
            <a:r>
              <a:rPr/>
              <a:t>and</a:t>
            </a:r>
            <a:r>
              <a:rPr/>
              <a:t> </a:t>
            </a:r>
            <a:r>
              <a:rPr/>
              <a:t>hope</a:t>
            </a:r>
            <a:r>
              <a:rPr/>
              <a:t> </a:t>
            </a:r>
            <a:r>
              <a:rPr/>
              <a:t>that</a:t>
            </a:r>
            <a:r>
              <a:rPr/>
              <a:t> </a:t>
            </a:r>
            <a:r>
              <a:rPr/>
              <a:t>your</a:t>
            </a:r>
            <a:r>
              <a:rPr/>
              <a:t> </a:t>
            </a:r>
            <a:r>
              <a:rPr/>
              <a:t>peer-reviewer</a:t>
            </a:r>
            <a:r>
              <a:rPr/>
              <a:t> </a:t>
            </a:r>
            <a:r>
              <a:rPr/>
              <a:t>isn’t</a:t>
            </a:r>
            <a:r>
              <a:rPr/>
              <a:t> </a:t>
            </a:r>
            <a:r>
              <a:rPr/>
              <a:t>a</a:t>
            </a:r>
            <a:r>
              <a:rPr/>
              <a:t> </a:t>
            </a:r>
            <a:r>
              <a:rPr/>
              <a:t>stickler</a:t>
            </a:r>
            <a:r>
              <a:rPr/>
              <a:t> </a:t>
            </a:r>
            <a:r>
              <a:rPr/>
              <a:t>for</a:t>
            </a:r>
            <a:r>
              <a:rPr/>
              <a:t> </a:t>
            </a:r>
            <a:r>
              <a:rPr/>
              <a:t>this</a:t>
            </a:r>
            <a:r>
              <a:rPr/>
              <a:t> </a:t>
            </a:r>
            <a:r>
              <a:rPr/>
              <a:t>sort</a:t>
            </a:r>
            <a:r>
              <a:rPr/>
              <a:t> </a:t>
            </a:r>
            <a:r>
              <a:rPr/>
              <a:t>of</a:t>
            </a:r>
            <a:r>
              <a:rPr/>
              <a:t> </a:t>
            </a:r>
            <a:r>
              <a:rPr/>
              <a:t>thing.</a:t>
            </a:r>
          </a:p>
          <a:p>
            <a:pPr lvl="0" marL="0" indent="0">
              <a:buNone/>
            </a:pPr>
          </a:p>
          <a:p>
            <a:pPr lvl="0" marL="0" indent="0">
              <a:buNone/>
            </a:pPr>
            <a:r>
              <a:rPr/>
              <a:t>Reliability</a:t>
            </a:r>
            <a:r>
              <a:rPr/>
              <a:t> </a:t>
            </a:r>
            <a:r>
              <a:rPr/>
              <a:t>is</a:t>
            </a:r>
            <a:r>
              <a:rPr/>
              <a:t> </a:t>
            </a:r>
            <a:r>
              <a:rPr/>
              <a:t>usually</a:t>
            </a:r>
            <a:r>
              <a:rPr/>
              <a:t> </a:t>
            </a:r>
            <a:r>
              <a:rPr/>
              <a:t>established</a:t>
            </a:r>
            <a:r>
              <a:rPr/>
              <a:t> </a:t>
            </a:r>
            <a:r>
              <a:rPr/>
              <a:t>when</a:t>
            </a:r>
            <a:r>
              <a:rPr/>
              <a:t> </a:t>
            </a:r>
            <a:r>
              <a:rPr/>
              <a:t>a</a:t>
            </a:r>
            <a:r>
              <a:rPr/>
              <a:t> </a:t>
            </a:r>
            <a:r>
              <a:rPr/>
              <a:t>measure</a:t>
            </a:r>
            <a:r>
              <a:rPr/>
              <a:t> </a:t>
            </a:r>
            <a:r>
              <a:rPr/>
              <a:t>is</a:t>
            </a:r>
            <a:r>
              <a:rPr/>
              <a:t> </a:t>
            </a:r>
            <a:r>
              <a:rPr/>
              <a:t>developed.</a:t>
            </a:r>
            <a:r>
              <a:rPr/>
              <a:t> </a:t>
            </a:r>
            <a:r>
              <a:rPr/>
              <a:t>When</a:t>
            </a:r>
            <a:r>
              <a:rPr/>
              <a:t> </a:t>
            </a:r>
            <a:r>
              <a:rPr/>
              <a:t>you</a:t>
            </a:r>
            <a:r>
              <a:rPr/>
              <a:t> </a:t>
            </a:r>
            <a:r>
              <a:rPr/>
              <a:t>go</a:t>
            </a:r>
            <a:r>
              <a:rPr/>
              <a:t> </a:t>
            </a:r>
            <a:r>
              <a:rPr/>
              <a:t>about</a:t>
            </a:r>
            <a:r>
              <a:rPr/>
              <a:t> </a:t>
            </a:r>
            <a:r>
              <a:rPr/>
              <a:t>using</a:t>
            </a:r>
            <a:r>
              <a:rPr/>
              <a:t> </a:t>
            </a:r>
            <a:r>
              <a:rPr/>
              <a:t>a</a:t>
            </a:r>
            <a:r>
              <a:rPr/>
              <a:t> </a:t>
            </a:r>
            <a:r>
              <a:rPr/>
              <a:t>measure,</a:t>
            </a:r>
            <a:r>
              <a:rPr/>
              <a:t> </a:t>
            </a:r>
            <a:r>
              <a:rPr/>
              <a:t>look</a:t>
            </a:r>
            <a:r>
              <a:rPr/>
              <a:t> </a:t>
            </a:r>
            <a:r>
              <a:rPr/>
              <a:t>at</a:t>
            </a:r>
            <a:r>
              <a:rPr/>
              <a:t> </a:t>
            </a:r>
            <a:r>
              <a:rPr/>
              <a:t>what’s</a:t>
            </a:r>
            <a:r>
              <a:rPr/>
              <a:t> </a:t>
            </a:r>
            <a:r>
              <a:rPr/>
              <a:t>already</a:t>
            </a:r>
            <a:r>
              <a:rPr/>
              <a:t> </a:t>
            </a:r>
            <a:r>
              <a:rPr/>
              <a:t>been</a:t>
            </a:r>
            <a:r>
              <a:rPr/>
              <a:t> </a:t>
            </a:r>
            <a:r>
              <a:rPr/>
              <a:t>published.</a:t>
            </a:r>
            <a:r>
              <a:rPr/>
              <a:t> </a:t>
            </a:r>
            <a:r>
              <a:rPr/>
              <a:t>Make</a:t>
            </a:r>
            <a:r>
              <a:rPr/>
              <a:t> </a:t>
            </a:r>
            <a:r>
              <a:rPr/>
              <a:t>sure</a:t>
            </a:r>
            <a:r>
              <a:rPr/>
              <a:t> </a:t>
            </a:r>
            <a:r>
              <a:rPr/>
              <a:t>it</a:t>
            </a:r>
            <a:r>
              <a:rPr/>
              <a:t> </a:t>
            </a:r>
            <a:r>
              <a:rPr/>
              <a:t>used</a:t>
            </a:r>
            <a:r>
              <a:rPr/>
              <a:t> </a:t>
            </a:r>
            <a:r>
              <a:rPr/>
              <a:t>in</a:t>
            </a:r>
            <a:r>
              <a:rPr/>
              <a:t> </a:t>
            </a:r>
            <a:r>
              <a:rPr/>
              <a:t>a</a:t>
            </a:r>
            <a:r>
              <a:rPr/>
              <a:t> </a:t>
            </a:r>
            <a:r>
              <a:rPr/>
              <a:t>context</a:t>
            </a:r>
            <a:r>
              <a:rPr/>
              <a:t> </a:t>
            </a:r>
            <a:r>
              <a:rPr/>
              <a:t>similar</a:t>
            </a:r>
            <a:r>
              <a:rPr/>
              <a:t> </a:t>
            </a:r>
            <a:r>
              <a:rPr/>
              <a:t>to</a:t>
            </a:r>
            <a:r>
              <a:rPr/>
              <a:t> </a:t>
            </a:r>
            <a:r>
              <a:rPr/>
              <a:t>yours.</a:t>
            </a:r>
            <a:r>
              <a:rPr/>
              <a:t> </a:t>
            </a:r>
            <a:r>
              <a:rPr/>
              <a:t>It’s</a:t>
            </a:r>
            <a:r>
              <a:rPr/>
              <a:t> </a:t>
            </a:r>
            <a:r>
              <a:rPr/>
              <a:t>a</a:t>
            </a:r>
            <a:r>
              <a:rPr/>
              <a:t> </a:t>
            </a:r>
            <a:r>
              <a:rPr/>
              <a:t>whole</a:t>
            </a:r>
            <a:r>
              <a:rPr/>
              <a:t> </a:t>
            </a:r>
            <a:r>
              <a:rPr/>
              <a:t>lot</a:t>
            </a:r>
            <a:r>
              <a:rPr/>
              <a:t> </a:t>
            </a:r>
            <a:r>
              <a:rPr/>
              <a:t>easier</a:t>
            </a:r>
            <a:r>
              <a:rPr/>
              <a:t> </a:t>
            </a:r>
            <a:r>
              <a:rPr/>
              <a:t>to</a:t>
            </a:r>
            <a:r>
              <a:rPr/>
              <a:t> </a:t>
            </a:r>
            <a:r>
              <a:rPr/>
              <a:t>find</a:t>
            </a:r>
            <a:r>
              <a:rPr/>
              <a:t> </a:t>
            </a:r>
            <a:r>
              <a:rPr/>
              <a:t>a</a:t>
            </a:r>
            <a:r>
              <a:rPr/>
              <a:t> </a:t>
            </a:r>
            <a:r>
              <a:rPr/>
              <a:t>measurement</a:t>
            </a:r>
            <a:r>
              <a:rPr/>
              <a:t> </a:t>
            </a:r>
            <a:r>
              <a:rPr/>
              <a:t>that</a:t>
            </a:r>
            <a:r>
              <a:rPr/>
              <a:t> </a:t>
            </a:r>
            <a:r>
              <a:rPr/>
              <a:t>is</a:t>
            </a:r>
            <a:r>
              <a:rPr/>
              <a:t> </a:t>
            </a:r>
            <a:r>
              <a:rPr/>
              <a:t>already</a:t>
            </a:r>
            <a:r>
              <a:rPr/>
              <a:t> </a:t>
            </a:r>
            <a:r>
              <a:rPr/>
              <a:t>proven</a:t>
            </a:r>
            <a:r>
              <a:rPr/>
              <a:t> </a:t>
            </a:r>
            <a:r>
              <a:rPr/>
              <a:t>to</a:t>
            </a:r>
            <a:r>
              <a:rPr/>
              <a:t> </a:t>
            </a:r>
            <a:r>
              <a:rPr/>
              <a:t>be</a:t>
            </a:r>
            <a:r>
              <a:rPr/>
              <a:t> </a:t>
            </a:r>
            <a:r>
              <a:rPr/>
              <a:t>reliable</a:t>
            </a:r>
            <a:r>
              <a:rPr/>
              <a:t> </a:t>
            </a:r>
            <a:r>
              <a:rPr/>
              <a:t>than</a:t>
            </a:r>
            <a:r>
              <a:rPr/>
              <a:t> </a:t>
            </a:r>
            <a:r>
              <a:rPr/>
              <a:t>to</a:t>
            </a:r>
            <a:r>
              <a:rPr/>
              <a:t> </a:t>
            </a:r>
            <a:r>
              <a:rPr/>
              <a:t>develop</a:t>
            </a:r>
            <a:r>
              <a:rPr/>
              <a:t> </a:t>
            </a:r>
            <a:r>
              <a:rPr/>
              <a:t>your</a:t>
            </a:r>
            <a:r>
              <a:rPr/>
              <a:t> </a:t>
            </a:r>
            <a:r>
              <a:rPr/>
              <a:t>own</a:t>
            </a:r>
            <a:r>
              <a:rPr/>
              <a:t> </a:t>
            </a:r>
            <a:r>
              <a:rPr/>
              <a:t>measure</a:t>
            </a:r>
            <a:r>
              <a:rPr/>
              <a:t> </a:t>
            </a:r>
            <a:r>
              <a:rPr/>
              <a:t>and</a:t>
            </a:r>
            <a:r>
              <a:rPr/>
              <a:t> </a:t>
            </a:r>
            <a:r>
              <a:rPr/>
              <a:t>then</a:t>
            </a:r>
            <a:r>
              <a:rPr/>
              <a:t> </a:t>
            </a:r>
            <a:r>
              <a:rPr/>
              <a:t>establish</a:t>
            </a:r>
            <a:r>
              <a:rPr/>
              <a:t> </a:t>
            </a:r>
            <a:r>
              <a:rPr/>
              <a:t>its</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a:t>
            </a:r>
            <a:r>
              <a:rPr/>
              <a:t> </a:t>
            </a:r>
            <a:r>
              <a:rPr/>
              <a:t>break</a:t>
            </a:r>
            <a:r>
              <a:rPr/>
              <a:t> </a:t>
            </a:r>
            <a:r>
              <a:rPr/>
              <a:t>here.</a:t>
            </a:r>
            <a:r>
              <a:rPr/>
              <a:t> </a:t>
            </a:r>
            <a:r>
              <a:rPr/>
              <a:t>We’ve</a:t>
            </a:r>
            <a:r>
              <a:rPr/>
              <a:t> </a:t>
            </a:r>
            <a:r>
              <a:rPr/>
              <a:t>talked</a:t>
            </a:r>
            <a:r>
              <a:rPr/>
              <a:t> </a:t>
            </a:r>
            <a:r>
              <a:rPr/>
              <a:t>about</a:t>
            </a:r>
            <a:r>
              <a:rPr/>
              <a:t> </a:t>
            </a:r>
            <a:r>
              <a:rPr/>
              <a:t>the</a:t>
            </a:r>
            <a:r>
              <a:rPr/>
              <a:t> </a:t>
            </a:r>
            <a:r>
              <a:rPr/>
              <a:t>types</a:t>
            </a:r>
            <a:r>
              <a:rPr/>
              <a:t> </a:t>
            </a:r>
            <a:r>
              <a:rPr/>
              <a:t>of</a:t>
            </a:r>
            <a:r>
              <a:rPr/>
              <a:t> </a:t>
            </a:r>
            <a:r>
              <a:rPr/>
              <a:t>measurements</a:t>
            </a:r>
            <a:r>
              <a:rPr/>
              <a:t> </a:t>
            </a:r>
            <a:r>
              <a:rPr/>
              <a:t>that</a:t>
            </a:r>
            <a:r>
              <a:rPr/>
              <a:t> </a:t>
            </a:r>
            <a:r>
              <a:rPr/>
              <a:t>typically</a:t>
            </a:r>
            <a:r>
              <a:rPr/>
              <a:t> </a:t>
            </a:r>
            <a:r>
              <a:rPr/>
              <a:t>draw</a:t>
            </a:r>
            <a:r>
              <a:rPr/>
              <a:t> </a:t>
            </a:r>
            <a:r>
              <a:rPr/>
              <a:t>extra</a:t>
            </a:r>
            <a:r>
              <a:rPr/>
              <a:t> </a:t>
            </a:r>
            <a:r>
              <a:rPr/>
              <a:t>concern.</a:t>
            </a:r>
            <a:r>
              <a:rPr/>
              <a:t> </a:t>
            </a:r>
            <a:r>
              <a:rPr/>
              <a:t>We</a:t>
            </a:r>
            <a:r>
              <a:rPr/>
              <a:t> </a:t>
            </a:r>
            <a:r>
              <a:rPr/>
              <a:t>also</a:t>
            </a:r>
            <a:r>
              <a:rPr/>
              <a:t> </a:t>
            </a:r>
            <a:r>
              <a:rPr/>
              <a:t>developed</a:t>
            </a:r>
            <a:r>
              <a:rPr/>
              <a:t> </a:t>
            </a:r>
            <a:r>
              <a:rPr/>
              <a:t>a</a:t>
            </a:r>
            <a:r>
              <a:rPr/>
              <a:t> </a:t>
            </a:r>
            <a:r>
              <a:rPr/>
              <a:t>hypothetical</a:t>
            </a:r>
            <a:r>
              <a:rPr/>
              <a:t> </a:t>
            </a:r>
            <a:r>
              <a:rPr/>
              <a:t>model</a:t>
            </a:r>
            <a:r>
              <a:rPr/>
              <a:t> </a:t>
            </a:r>
            <a:r>
              <a:rPr/>
              <a:t>relating</a:t>
            </a:r>
            <a:r>
              <a:rPr/>
              <a:t> </a:t>
            </a:r>
            <a:r>
              <a:rPr/>
              <a:t>the</a:t>
            </a:r>
            <a:r>
              <a:rPr/>
              <a:t> </a:t>
            </a:r>
            <a:r>
              <a:rPr/>
              <a:t>observed</a:t>
            </a:r>
            <a:r>
              <a:rPr/>
              <a:t> </a:t>
            </a:r>
            <a:r>
              <a:rPr/>
              <a:t>measurement</a:t>
            </a:r>
            <a:r>
              <a:rPr/>
              <a:t> </a:t>
            </a:r>
            <a:r>
              <a:rPr/>
              <a:t>to</a:t>
            </a:r>
            <a:r>
              <a:rPr/>
              <a:t> </a:t>
            </a:r>
            <a:r>
              <a:rPr/>
              <a:t>the</a:t>
            </a:r>
            <a:r>
              <a:rPr/>
              <a:t> </a:t>
            </a:r>
            <a:r>
              <a:rPr/>
              <a:t>true</a:t>
            </a:r>
            <a:r>
              <a:rPr/>
              <a:t> </a:t>
            </a:r>
            <a:r>
              <a:rPr/>
              <a:t>measurement</a:t>
            </a:r>
            <a:r>
              <a:rPr/>
              <a:t> </a:t>
            </a:r>
            <a:r>
              <a:rPr/>
              <a:t>plus</a:t>
            </a:r>
            <a:r>
              <a:rPr/>
              <a:t> </a:t>
            </a:r>
            <a:r>
              <a:rPr/>
              <a:t>measurement</a:t>
            </a:r>
            <a:r>
              <a:rPr/>
              <a:t> </a:t>
            </a:r>
            <a:r>
              <a:rPr/>
              <a:t>error.</a:t>
            </a:r>
            <a:r>
              <a:rPr/>
              <a:t> </a:t>
            </a:r>
            <a:r>
              <a:rPr/>
              <a:t>This</a:t>
            </a:r>
            <a:r>
              <a:rPr/>
              <a:t> </a:t>
            </a:r>
            <a:r>
              <a:rPr/>
              <a:t>allowed</a:t>
            </a:r>
            <a:r>
              <a:rPr/>
              <a:t> </a:t>
            </a:r>
            <a:r>
              <a:rPr/>
              <a:t>us</a:t>
            </a:r>
            <a:r>
              <a:rPr/>
              <a:t> </a:t>
            </a:r>
            <a:r>
              <a:rPr/>
              <a:t>to</a:t>
            </a:r>
            <a:r>
              <a:rPr/>
              <a:t> </a:t>
            </a:r>
            <a:r>
              <a:rPr/>
              <a:t>define</a:t>
            </a:r>
            <a:r>
              <a:rPr/>
              <a:t> </a:t>
            </a:r>
            <a:r>
              <a:rPr/>
              <a:t>the</a:t>
            </a:r>
            <a:r>
              <a:rPr/>
              <a:t> </a:t>
            </a:r>
            <a:r>
              <a:rPr/>
              <a:t>reliability</a:t>
            </a:r>
            <a:r>
              <a:rPr/>
              <a:t> </a:t>
            </a:r>
            <a:r>
              <a:rPr/>
              <a:t>coefficient.</a:t>
            </a:r>
          </a:p>
          <a:p>
            <a:pPr lvl="0" marL="0" indent="0">
              <a:buNone/>
            </a:pPr>
          </a:p>
          <a:p>
            <a:pPr lvl="0" marL="0" indent="0">
              <a:buNone/>
            </a:pPr>
            <a:r>
              <a:rPr/>
              <a:t>You</a:t>
            </a:r>
            <a:r>
              <a:rPr/>
              <a:t> </a:t>
            </a:r>
            <a:r>
              <a:rPr/>
              <a:t>can’t</a:t>
            </a:r>
            <a:r>
              <a:rPr/>
              <a:t> </a:t>
            </a:r>
            <a:r>
              <a:rPr/>
              <a:t>measure</a:t>
            </a:r>
            <a:r>
              <a:rPr/>
              <a:t> </a:t>
            </a:r>
            <a:r>
              <a:rPr/>
              <a:t>the</a:t>
            </a:r>
            <a:r>
              <a:rPr/>
              <a:t> </a:t>
            </a:r>
            <a:r>
              <a:rPr/>
              <a:t>reliability</a:t>
            </a:r>
            <a:r>
              <a:rPr/>
              <a:t> </a:t>
            </a:r>
            <a:r>
              <a:rPr/>
              <a:t>coefficient</a:t>
            </a:r>
            <a:r>
              <a:rPr/>
              <a:t> </a:t>
            </a:r>
            <a:r>
              <a:rPr/>
              <a:t>directly,</a:t>
            </a:r>
            <a:r>
              <a:rPr/>
              <a:t> </a:t>
            </a:r>
            <a:r>
              <a:rPr/>
              <a:t>but</a:t>
            </a:r>
            <a:r>
              <a:rPr/>
              <a:t> </a:t>
            </a:r>
            <a:r>
              <a:rPr/>
              <a:t>in</a:t>
            </a:r>
            <a:r>
              <a:rPr/>
              <a:t> </a:t>
            </a:r>
            <a:r>
              <a:rPr/>
              <a:t>the</a:t>
            </a:r>
            <a:r>
              <a:rPr/>
              <a:t> </a:t>
            </a:r>
            <a:r>
              <a:rPr/>
              <a:t>next</a:t>
            </a:r>
            <a:r>
              <a:rPr/>
              <a:t> </a:t>
            </a:r>
            <a:r>
              <a:rPr/>
              <a:t>video,</a:t>
            </a:r>
            <a:r>
              <a:rPr/>
              <a:t> </a:t>
            </a:r>
            <a:r>
              <a:rPr/>
              <a:t>you’ll</a:t>
            </a:r>
            <a:r>
              <a:rPr/>
              <a:t> </a:t>
            </a:r>
            <a:r>
              <a:rPr/>
              <a:t>see</a:t>
            </a:r>
            <a:r>
              <a:rPr/>
              <a:t> </a:t>
            </a:r>
            <a:r>
              <a:rPr/>
              <a:t>several</a:t>
            </a:r>
            <a:r>
              <a:rPr/>
              <a:t> </a:t>
            </a:r>
            <a:r>
              <a:rPr/>
              <a:t>approaches</a:t>
            </a:r>
            <a:r>
              <a:rPr/>
              <a:t> </a:t>
            </a:r>
            <a:r>
              <a:rPr/>
              <a:t>that</a:t>
            </a:r>
            <a:r>
              <a:rPr/>
              <a:t> </a:t>
            </a:r>
            <a:r>
              <a:rPr/>
              <a:t>can</a:t>
            </a:r>
            <a:r>
              <a:rPr/>
              <a:t> </a:t>
            </a:r>
            <a:r>
              <a:rPr/>
              <a:t>provide</a:t>
            </a:r>
            <a:r>
              <a:rPr/>
              <a:t> </a:t>
            </a:r>
            <a:r>
              <a:rPr/>
              <a:t>an</a:t>
            </a:r>
            <a:r>
              <a:rPr/>
              <a:t> </a:t>
            </a:r>
            <a:r>
              <a:rPr/>
              <a:t>indirect</a:t>
            </a:r>
            <a:r>
              <a:rPr/>
              <a:t> </a:t>
            </a:r>
            <a:r>
              <a:rPr/>
              <a:t>measure</a:t>
            </a:r>
            <a:r>
              <a:rPr/>
              <a:t> </a:t>
            </a:r>
            <a:r>
              <a:rPr/>
              <a:t>of</a:t>
            </a:r>
            <a:r>
              <a:rPr/>
              <a:t> </a:t>
            </a:r>
            <a:r>
              <a:rPr/>
              <a:t>this</a:t>
            </a:r>
            <a:r>
              <a:rPr/>
              <a:t> </a:t>
            </a:r>
            <a:r>
              <a:rPr/>
              <a:t>quantity.</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Even</a:t>
            </a:r>
            <a:r>
              <a:rPr/>
              <a:t> </a:t>
            </a:r>
            <a:r>
              <a:rPr/>
              <a:t>though</a:t>
            </a:r>
            <a:r>
              <a:rPr/>
              <a:t> </a:t>
            </a:r>
            <a:r>
              <a:rPr/>
              <a:t>the</a:t>
            </a:r>
            <a:r>
              <a:rPr/>
              <a:t> </a:t>
            </a:r>
            <a:r>
              <a:rPr/>
              <a:t>reliability</a:t>
            </a:r>
            <a:r>
              <a:rPr/>
              <a:t> </a:t>
            </a:r>
            <a:r>
              <a:rPr/>
              <a:t>coefficient</a:t>
            </a:r>
            <a:r>
              <a:rPr/>
              <a:t> </a:t>
            </a:r>
            <a:r>
              <a:rPr/>
              <a:t>cannot</a:t>
            </a:r>
            <a:r>
              <a:rPr/>
              <a:t> </a:t>
            </a:r>
            <a:r>
              <a:rPr/>
              <a:t>be</a:t>
            </a:r>
            <a:r>
              <a:rPr/>
              <a:t> </a:t>
            </a:r>
            <a:r>
              <a:rPr/>
              <a:t>measured</a:t>
            </a:r>
            <a:r>
              <a:rPr/>
              <a:t> </a:t>
            </a:r>
            <a:r>
              <a:rPr/>
              <a:t>directly,</a:t>
            </a:r>
            <a:r>
              <a:rPr/>
              <a:t> </a:t>
            </a:r>
            <a:r>
              <a:rPr/>
              <a:t>you</a:t>
            </a:r>
            <a:r>
              <a:rPr/>
              <a:t> </a:t>
            </a:r>
            <a:r>
              <a:rPr/>
              <a:t>can</a:t>
            </a:r>
            <a:r>
              <a:rPr/>
              <a:t> </a:t>
            </a:r>
            <a:r>
              <a:rPr/>
              <a:t>usually</a:t>
            </a:r>
            <a:r>
              <a:rPr/>
              <a:t> </a:t>
            </a:r>
            <a:r>
              <a:rPr/>
              <a:t>get</a:t>
            </a:r>
            <a:r>
              <a:rPr/>
              <a:t> </a:t>
            </a:r>
            <a:r>
              <a:rPr/>
              <a:t>at</a:t>
            </a:r>
            <a:r>
              <a:rPr/>
              <a:t> </a:t>
            </a:r>
            <a:r>
              <a:rPr/>
              <a:t>it</a:t>
            </a:r>
            <a:r>
              <a:rPr/>
              <a:t> </a:t>
            </a:r>
            <a:r>
              <a:rPr/>
              <a:t>indirectly.</a:t>
            </a:r>
            <a:r>
              <a:rPr/>
              <a:t> </a:t>
            </a:r>
            <a:r>
              <a:rPr/>
              <a:t>What</a:t>
            </a:r>
            <a:r>
              <a:rPr/>
              <a:t> </a:t>
            </a:r>
            <a:r>
              <a:rPr/>
              <a:t>you</a:t>
            </a:r>
            <a:r>
              <a:rPr/>
              <a:t> </a:t>
            </a:r>
            <a:r>
              <a:rPr/>
              <a:t>do</a:t>
            </a:r>
            <a:r>
              <a:rPr/>
              <a:t> </a:t>
            </a:r>
            <a:r>
              <a:rPr/>
              <a:t>it</a:t>
            </a:r>
            <a:r>
              <a:rPr/>
              <a:t> </a:t>
            </a:r>
            <a:r>
              <a:rPr/>
              <a:t>take</a:t>
            </a:r>
            <a:r>
              <a:rPr/>
              <a:t> </a:t>
            </a:r>
            <a:r>
              <a:rPr/>
              <a:t>two</a:t>
            </a:r>
            <a:r>
              <a:rPr/>
              <a:t> </a:t>
            </a:r>
            <a:r>
              <a:rPr/>
              <a:t>measurements</a:t>
            </a:r>
            <a:r>
              <a:rPr/>
              <a:t> </a:t>
            </a:r>
            <a:r>
              <a:rPr/>
              <a:t>where</a:t>
            </a:r>
            <a:r>
              <a:rPr/>
              <a:t> </a:t>
            </a:r>
            <a:r>
              <a:rPr/>
              <a:t>the</a:t>
            </a:r>
            <a:r>
              <a:rPr/>
              <a:t> </a:t>
            </a:r>
            <a:r>
              <a:rPr/>
              <a:t>true</a:t>
            </a:r>
            <a:r>
              <a:rPr/>
              <a:t> </a:t>
            </a:r>
            <a:r>
              <a:rPr/>
              <a:t>value</a:t>
            </a:r>
            <a:r>
              <a:rPr/>
              <a:t> </a:t>
            </a:r>
            <a:r>
              <a:rPr/>
              <a:t>is</a:t>
            </a:r>
            <a:r>
              <a:rPr/>
              <a:t> </a:t>
            </a:r>
            <a:r>
              <a:rPr/>
              <a:t>expected</a:t>
            </a:r>
            <a:r>
              <a:rPr/>
              <a:t> </a:t>
            </a:r>
            <a:r>
              <a:rPr/>
              <a:t>to</a:t>
            </a:r>
            <a:r>
              <a:rPr/>
              <a:t> </a:t>
            </a:r>
            <a:r>
              <a:rPr/>
              <a:t>stay</a:t>
            </a:r>
            <a:r>
              <a:rPr/>
              <a:t> </a:t>
            </a:r>
            <a:r>
              <a:rPr/>
              <a:t>reasonably</a:t>
            </a:r>
            <a:r>
              <a:rPr/>
              <a:t> </a:t>
            </a:r>
            <a:r>
              <a:rPr/>
              <a:t>constant.</a:t>
            </a:r>
            <a:r>
              <a:rPr/>
              <a:t> </a:t>
            </a:r>
            <a:r>
              <a:rPr/>
              <a:t>If</a:t>
            </a:r>
            <a:r>
              <a:rPr/>
              <a:t> </a:t>
            </a:r>
            <a:r>
              <a:rPr/>
              <a:t>the</a:t>
            </a:r>
            <a:r>
              <a:rPr/>
              <a:t> </a:t>
            </a:r>
            <a:r>
              <a:rPr/>
              <a:t>two</a:t>
            </a:r>
            <a:r>
              <a:rPr/>
              <a:t> </a:t>
            </a:r>
            <a:r>
              <a:rPr/>
              <a:t>observed</a:t>
            </a:r>
            <a:r>
              <a:rPr/>
              <a:t> </a:t>
            </a:r>
            <a:r>
              <a:rPr/>
              <a:t>values</a:t>
            </a:r>
            <a:r>
              <a:rPr/>
              <a:t> </a:t>
            </a:r>
            <a:r>
              <a:rPr/>
              <a:t>correlate</a:t>
            </a:r>
            <a:r>
              <a:rPr/>
              <a:t> </a:t>
            </a:r>
            <a:r>
              <a:rPr/>
              <a:t>well,</a:t>
            </a:r>
            <a:r>
              <a:rPr/>
              <a:t> </a:t>
            </a:r>
            <a:r>
              <a:rPr/>
              <a:t>then</a:t>
            </a:r>
            <a:r>
              <a:rPr/>
              <a:t> </a:t>
            </a:r>
            <a:r>
              <a:rPr/>
              <a:t>you</a:t>
            </a:r>
            <a:r>
              <a:rPr/>
              <a:t> </a:t>
            </a:r>
            <a:r>
              <a:rPr/>
              <a:t>have</a:t>
            </a:r>
            <a:r>
              <a:rPr/>
              <a:t> </a:t>
            </a:r>
            <a:r>
              <a:rPr/>
              <a:t>indirect</a:t>
            </a:r>
            <a:r>
              <a:rPr/>
              <a:t> </a:t>
            </a:r>
            <a:r>
              <a:rPr/>
              <a:t>evidence</a:t>
            </a:r>
            <a:r>
              <a:rPr/>
              <a:t> </a:t>
            </a:r>
            <a:r>
              <a:rPr/>
              <a:t>that</a:t>
            </a:r>
            <a:r>
              <a:rPr/>
              <a:t> </a:t>
            </a:r>
            <a:r>
              <a:rPr/>
              <a:t>the</a:t>
            </a:r>
            <a:r>
              <a:rPr/>
              <a:t> </a:t>
            </a:r>
            <a:r>
              <a:rPr/>
              <a:t>measurement</a:t>
            </a:r>
            <a:r>
              <a:rPr/>
              <a:t> </a:t>
            </a:r>
            <a:r>
              <a:rPr/>
              <a:t>error</a:t>
            </a:r>
            <a:r>
              <a:rPr/>
              <a:t> </a:t>
            </a:r>
            <a:r>
              <a:rPr/>
              <a:t>is</a:t>
            </a:r>
            <a:r>
              <a:rPr/>
              <a:t> </a:t>
            </a:r>
            <a:r>
              <a:rPr/>
              <a:t>small.</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www.quotetab.com/quotes/by-josiah-stamp"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1.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9</a:t>
            </a:r>
            <a:r>
              <a:rPr/>
              <a:t> </a:t>
            </a:r>
            <a:r>
              <a:rPr/>
              <a:t>-</a:t>
            </a:r>
            <a:r>
              <a:rPr/>
              <a:t> </a:t>
            </a:r>
            <a:r>
              <a:rPr/>
              <a:t>Validity</a:t>
            </a:r>
            <a:r>
              <a:rPr/>
              <a:t> </a:t>
            </a:r>
            <a:r>
              <a:rPr/>
              <a:t>and</a:t>
            </a:r>
            <a:r>
              <a:rPr/>
              <a:t> </a:t>
            </a:r>
            <a:r>
              <a:rPr/>
              <a:t>reliability</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Three</a:t>
            </a:r>
            <a:r>
              <a:rPr/>
              <a:t> </a:t>
            </a:r>
            <a:r>
              <a:rPr/>
              <a:t>types</a:t>
            </a:r>
            <a:r>
              <a:rPr/>
              <a:t> </a:t>
            </a:r>
            <a:r>
              <a:rPr/>
              <a:t>of</a:t>
            </a:r>
            <a:r>
              <a:rPr/>
              <a:t> </a:t>
            </a:r>
            <a:r>
              <a:rPr/>
              <a:t>validity</a:t>
            </a:r>
          </a:p>
        </p:txBody>
      </p:sp>
      <p:sp>
        <p:nvSpPr>
          <p:cNvPr id="3" name="Content Placeholder 2"/>
          <p:cNvSpPr>
            <a:spLocks noGrp="1"/>
          </p:cNvSpPr>
          <p:nvPr>
            <p:ph idx="1"/>
          </p:nvPr>
        </p:nvSpPr>
        <p:spPr/>
        <p:txBody>
          <a:bodyPr/>
          <a:lstStyle/>
          <a:p>
            <a:pPr lvl="1"/>
            <a:r>
              <a:rPr/>
              <a:t>Internal validity</a:t>
            </a:r>
          </a:p>
          <a:p>
            <a:pPr lvl="2"/>
            <a:r>
              <a:rPr/>
              <a:t>“The extent to which we can infer that the independent variable caused the dependent variable.”</a:t>
            </a:r>
          </a:p>
          <a:p>
            <a:pPr lvl="1"/>
            <a:r>
              <a:rPr/>
              <a:t>External validity</a:t>
            </a:r>
          </a:p>
          <a:p>
            <a:pPr lvl="2"/>
            <a:r>
              <a:rPr/>
              <a:t>“The extent to which the findings will generalize to other populations, settings, measures, and treatments.”</a:t>
            </a:r>
          </a:p>
          <a:p>
            <a:pPr lvl="1"/>
            <a:r>
              <a:rPr/>
              <a:t>Measurement validity</a:t>
            </a:r>
          </a:p>
          <a:p>
            <a:pPr lvl="2"/>
            <a:r>
              <a:rPr/>
              <a:t>“The quality of accuracy of individual measures or scores. The extent to which a score measures what it was intended to measure.”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Measurement</a:t>
            </a:r>
            <a:r>
              <a:rPr/>
              <a:t> </a:t>
            </a:r>
            <a:r>
              <a:rPr/>
              <a:t>Reliability</a:t>
            </a:r>
          </a:p>
        </p:txBody>
      </p:sp>
      <p:sp>
        <p:nvSpPr>
          <p:cNvPr id="3" name="Content Placeholder 2"/>
          <p:cNvSpPr>
            <a:spLocks noGrp="1"/>
          </p:cNvSpPr>
          <p:nvPr>
            <p:ph idx="1"/>
          </p:nvPr>
        </p:nvSpPr>
        <p:spPr/>
        <p:txBody>
          <a:bodyPr/>
          <a:lstStyle/>
          <a:p>
            <a:pPr lvl="1"/>
            <a:r>
              <a:rPr/>
              <a:t>Synoynms: consistency, precision, stability</a:t>
            </a:r>
          </a:p>
          <a:p>
            <a:pPr lvl="1"/>
            <a:r>
              <a:rPr/>
              <a:t>Classical test theory</a:t>
            </a:r>
          </a:p>
          <a:p>
            <a:pPr lvl="2"/>
            <a:r>
              <a:rPr/>
              <a:t>Observed value = True value + Measurement error</a:t>
            </a:r>
          </a:p>
          <a:p>
            <a:pPr lvl="2"/>
            <a:r>
              <a:rPr/>
              <a:t>This is a purely hypothetical model</a:t>
            </a:r>
          </a:p>
          <a:p>
            <a:pPr lvl="1"/>
            <a:r>
              <a:rPr/>
              <a:t>Reliability coefficient</a:t>
            </a:r>
          </a:p>
          <a:p>
            <a:pPr lvl="2"/>
            <a:r>
              <a:rPr/>
              <a:t>Variance of true values / Variance of measured values</a:t>
            </a:r>
          </a:p>
          <a:p>
            <a:pPr lvl="1"/>
            <a:r>
              <a:rPr/>
              <a:t>No measurement is perfectly reliable</a:t>
            </a:r>
          </a:p>
          <a:p>
            <a:pPr lvl="2"/>
            <a:r>
              <a:rPr/>
              <a:t>Strive for 0.7 or higher in research</a:t>
            </a:r>
          </a:p>
          <a:p>
            <a:pPr lvl="2"/>
            <a:r>
              <a:rPr/>
              <a:t>0.6 is “borderline”.</a:t>
            </a:r>
          </a:p>
          <a:p>
            <a:pPr lvl="2"/>
            <a:r>
              <a:rPr/>
              <a:t>Might require 0.9 or higher for individual decisions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Take</a:t>
            </a:r>
            <a:r>
              <a:rPr/>
              <a:t> </a:t>
            </a:r>
            <a:r>
              <a:rPr/>
              <a:t>a</a:t>
            </a:r>
            <a:r>
              <a:rPr/>
              <a:t> </a:t>
            </a:r>
            <a:r>
              <a:rPr/>
              <a:t>break</a:t>
            </a:r>
            <a:r>
              <a:rPr/>
              <a:t> </a:t>
            </a:r>
            <a:r>
              <a:rPr/>
              <a:t>here</a:t>
            </a:r>
          </a:p>
        </p:txBody>
      </p:sp>
      <p:sp>
        <p:nvSpPr>
          <p:cNvPr id="3" name="Content Placeholder 2"/>
          <p:cNvSpPr>
            <a:spLocks noGrp="1"/>
          </p:cNvSpPr>
          <p:nvPr>
            <p:ph idx="1"/>
          </p:nvPr>
        </p:nvSpPr>
        <p:spPr/>
        <p:txBody>
          <a:bodyPr/>
          <a:lstStyle/>
          <a:p>
            <a:pPr lvl="1"/>
            <a:r>
              <a:rPr/>
              <a:t>What you have learned.</a:t>
            </a:r>
          </a:p>
          <a:p>
            <a:pPr lvl="2"/>
            <a:r>
              <a:rPr/>
              <a:t>Measurements that require special scrutiny</a:t>
            </a:r>
          </a:p>
          <a:p>
            <a:pPr lvl="2"/>
            <a:r>
              <a:rPr/>
              <a:t>Reliability coefficient</a:t>
            </a:r>
          </a:p>
          <a:p>
            <a:pPr lvl="1"/>
            <a:r>
              <a:rPr/>
              <a:t>What’s coming next</a:t>
            </a:r>
          </a:p>
          <a:p>
            <a:pPr lvl="2"/>
            <a:r>
              <a:rPr/>
              <a:t>Indirect measures of the reliability coefficient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Indirect</a:t>
            </a:r>
            <a:r>
              <a:rPr/>
              <a:t> </a:t>
            </a:r>
            <a:r>
              <a:rPr/>
              <a:t>measures</a:t>
            </a:r>
            <a:r>
              <a:rPr/>
              <a:t> </a:t>
            </a:r>
            <a:r>
              <a:rPr/>
              <a:t>of</a:t>
            </a:r>
            <a:r>
              <a:rPr/>
              <a:t> </a:t>
            </a:r>
            <a:r>
              <a:rPr/>
              <a:t>the</a:t>
            </a:r>
            <a:r>
              <a:rPr/>
              <a:t> </a:t>
            </a:r>
            <a:r>
              <a:rPr/>
              <a:t>reliability</a:t>
            </a:r>
            <a:r>
              <a:rPr/>
              <a:t> </a:t>
            </a:r>
            <a:r>
              <a:rPr/>
              <a:t>coefficient</a:t>
            </a:r>
          </a:p>
        </p:txBody>
      </p:sp>
      <p:sp>
        <p:nvSpPr>
          <p:cNvPr id="3" name="Content Placeholder 2"/>
          <p:cNvSpPr>
            <a:spLocks noGrp="1"/>
          </p:cNvSpPr>
          <p:nvPr>
            <p:ph idx="1"/>
          </p:nvPr>
        </p:nvSpPr>
        <p:spPr/>
        <p:txBody>
          <a:bodyPr/>
          <a:lstStyle/>
          <a:p>
            <a:pPr lvl="1"/>
            <a:r>
              <a:rPr/>
              <a:t>Test-retest</a:t>
            </a:r>
          </a:p>
          <a:p>
            <a:pPr lvl="1"/>
            <a:r>
              <a:rPr/>
              <a:t>Interrater</a:t>
            </a:r>
          </a:p>
          <a:p>
            <a:pPr lvl="1"/>
            <a:r>
              <a:rPr/>
              <a:t>Parallel forms</a:t>
            </a:r>
          </a:p>
          <a:p>
            <a:pPr lvl="1"/>
            <a:r>
              <a:rPr/>
              <a:t>Internal consistency</a:t>
            </a:r>
          </a:p>
          <a:p>
            <a:pPr lvl="2"/>
            <a:r>
              <a:rPr/>
              <a:t>Split-half</a:t>
            </a:r>
          </a:p>
          <a:p>
            <a:pPr lvl="2"/>
            <a:r>
              <a:rPr/>
              <a:t>Kuder-Richardson 20</a:t>
            </a:r>
          </a:p>
          <a:p>
            <a:pPr lvl="2"/>
            <a:r>
              <a:rPr/>
              <a:t>Cronbach’s alpha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Test-retest</a:t>
            </a:r>
            <a:r>
              <a:rPr/>
              <a:t> </a:t>
            </a:r>
            <a:r>
              <a:rPr/>
              <a:t>reliability</a:t>
            </a:r>
          </a:p>
        </p:txBody>
      </p:sp>
      <p:sp>
        <p:nvSpPr>
          <p:cNvPr id="3" name="Content Placeholder 2"/>
          <p:cNvSpPr>
            <a:spLocks noGrp="1"/>
          </p:cNvSpPr>
          <p:nvPr>
            <p:ph idx="1"/>
          </p:nvPr>
        </p:nvSpPr>
        <p:spPr/>
        <p:txBody>
          <a:bodyPr/>
          <a:lstStyle/>
          <a:p>
            <a:pPr lvl="1"/>
            <a:r>
              <a:rPr/>
              <a:t>Also called repeatability</a:t>
            </a:r>
          </a:p>
          <a:p>
            <a:pPr lvl="1"/>
            <a:r>
              <a:rPr/>
              <a:t>Correlation of two measurements separated by time</a:t>
            </a:r>
          </a:p>
          <a:p>
            <a:pPr lvl="1"/>
            <a:r>
              <a:rPr/>
              <a:t>Length of time interval is critical</a:t>
            </a:r>
          </a:p>
          <a:p>
            <a:pPr lvl="2"/>
            <a:r>
              <a:rPr/>
              <a:t>No carry-over</a:t>
            </a:r>
          </a:p>
          <a:p>
            <a:pPr lvl="2"/>
            <a:r>
              <a:rPr/>
              <a:t>No changes in the true score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Inter-rater</a:t>
            </a:r>
            <a:r>
              <a:rPr/>
              <a:t> </a:t>
            </a:r>
            <a:r>
              <a:rPr/>
              <a:t>reliability</a:t>
            </a:r>
          </a:p>
        </p:txBody>
      </p:sp>
      <p:sp>
        <p:nvSpPr>
          <p:cNvPr id="3" name="Content Placeholder 2"/>
          <p:cNvSpPr>
            <a:spLocks noGrp="1"/>
          </p:cNvSpPr>
          <p:nvPr>
            <p:ph idx="1"/>
          </p:nvPr>
        </p:nvSpPr>
        <p:spPr/>
        <p:txBody>
          <a:bodyPr/>
          <a:lstStyle/>
          <a:p>
            <a:pPr lvl="1"/>
            <a:r>
              <a:rPr/>
              <a:t>Used for researcher evaluations only</a:t>
            </a:r>
          </a:p>
          <a:p>
            <a:pPr lvl="1"/>
            <a:r>
              <a:rPr/>
              <a:t>Simplest case</a:t>
            </a:r>
          </a:p>
          <a:p>
            <a:pPr lvl="2"/>
            <a:r>
              <a:rPr/>
              <a:t>Two independent raters</a:t>
            </a:r>
          </a:p>
          <a:p>
            <a:pPr lvl="2"/>
            <a:r>
              <a:rPr/>
              <a:t>Ratings for every patient</a:t>
            </a:r>
          </a:p>
          <a:p>
            <a:pPr lvl="1"/>
            <a:r>
              <a:rPr/>
              <a:t>Analysis</a:t>
            </a:r>
          </a:p>
          <a:p>
            <a:pPr lvl="2"/>
            <a:r>
              <a:rPr/>
              <a:t>Intraclass correlation</a:t>
            </a:r>
          </a:p>
          <a:p>
            <a:pPr lvl="2"/>
            <a:r>
              <a:rPr/>
              <a:t>Cohen’s Kappa</a:t>
            </a:r>
          </a:p>
          <a:p>
            <a:pPr lvl="1"/>
            <a:r>
              <a:rPr/>
              <a:t>Extensions</a:t>
            </a:r>
          </a:p>
          <a:p>
            <a:pPr lvl="2"/>
            <a:r>
              <a:rPr/>
              <a:t>Rate random subsets</a:t>
            </a:r>
          </a:p>
          <a:p>
            <a:pPr lvl="2"/>
            <a:r>
              <a:rPr/>
              <a:t>More than two raters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Take</a:t>
            </a:r>
            <a:r>
              <a:rPr/>
              <a:t> </a:t>
            </a:r>
            <a:r>
              <a:rPr/>
              <a:t>a</a:t>
            </a:r>
            <a:r>
              <a:rPr/>
              <a:t> </a:t>
            </a:r>
            <a:r>
              <a:rPr/>
              <a:t>second</a:t>
            </a:r>
            <a:r>
              <a:rPr/>
              <a:t> </a:t>
            </a:r>
            <a:r>
              <a:rPr/>
              <a:t>break</a:t>
            </a:r>
          </a:p>
        </p:txBody>
      </p:sp>
      <p:sp>
        <p:nvSpPr>
          <p:cNvPr id="3" name="Content Placeholder 2"/>
          <p:cNvSpPr>
            <a:spLocks noGrp="1"/>
          </p:cNvSpPr>
          <p:nvPr>
            <p:ph idx="1"/>
          </p:nvPr>
        </p:nvSpPr>
        <p:spPr/>
        <p:txBody>
          <a:bodyPr/>
          <a:lstStyle/>
          <a:p>
            <a:pPr lvl="1"/>
            <a:r>
              <a:rPr/>
              <a:t>What have you learned so far.</a:t>
            </a:r>
          </a:p>
          <a:p>
            <a:pPr lvl="2"/>
            <a:r>
              <a:rPr/>
              <a:t>Test-retest measures of reliability</a:t>
            </a:r>
          </a:p>
          <a:p>
            <a:pPr lvl="2"/>
            <a:r>
              <a:rPr/>
              <a:t>Inter-rater reliability</a:t>
            </a:r>
          </a:p>
          <a:p>
            <a:pPr lvl="1"/>
            <a:r>
              <a:rPr/>
              <a:t>What is coming next</a:t>
            </a:r>
          </a:p>
          <a:p>
            <a:pPr lvl="2"/>
            <a:r>
              <a:rPr/>
              <a:t>Measures of internal consistency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Parallel</a:t>
            </a:r>
            <a:r>
              <a:rPr/>
              <a:t> </a:t>
            </a:r>
            <a:r>
              <a:rPr/>
              <a:t>forms</a:t>
            </a:r>
          </a:p>
        </p:txBody>
      </p:sp>
      <p:sp>
        <p:nvSpPr>
          <p:cNvPr id="3" name="Content Placeholder 2"/>
          <p:cNvSpPr>
            <a:spLocks noGrp="1"/>
          </p:cNvSpPr>
          <p:nvPr>
            <p:ph idx="1"/>
          </p:nvPr>
        </p:nvSpPr>
        <p:spPr/>
        <p:txBody>
          <a:bodyPr/>
          <a:lstStyle/>
          <a:p>
            <a:pPr lvl="1"/>
            <a:r>
              <a:rPr/>
              <a:t>“No man ever steps in the same river twice, for it’s not the same river and he’s not the same man.”</a:t>
            </a:r>
          </a:p>
          <a:p>
            <a:pPr lvl="2"/>
            <a:r>
              <a:rPr/>
              <a:t>Heraclitus</a:t>
            </a:r>
          </a:p>
          <a:p>
            <a:pPr lvl="1"/>
            <a:r>
              <a:rPr/>
              <a:t>Used when you can’t run the same measurement twice.</a:t>
            </a:r>
          </a:p>
          <a:p>
            <a:pPr lvl="1"/>
            <a:r>
              <a:rPr/>
              <a:t>How to develop parallel forms</a:t>
            </a:r>
          </a:p>
          <a:p>
            <a:pPr lvl="2"/>
            <a:r>
              <a:rPr/>
              <a:t>Change the question order</a:t>
            </a:r>
          </a:p>
          <a:p>
            <a:pPr lvl="2"/>
            <a:r>
              <a:rPr/>
              <a:t>Minor changes to the wording</a:t>
            </a:r>
          </a:p>
          <a:p>
            <a:pPr lvl="1"/>
            <a:r>
              <a:rPr/>
              <a:t>Difficult to develop two parallel forms of the same measurement.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Split</a:t>
            </a:r>
            <a:r>
              <a:rPr/>
              <a:t> </a:t>
            </a:r>
            <a:r>
              <a:rPr/>
              <a:t>half</a:t>
            </a:r>
            <a:r>
              <a:rPr/>
              <a:t> </a:t>
            </a:r>
            <a:r>
              <a:rPr/>
              <a:t>reliability</a:t>
            </a:r>
          </a:p>
        </p:txBody>
      </p:sp>
      <p:sp>
        <p:nvSpPr>
          <p:cNvPr id="3" name="Content Placeholder 2"/>
          <p:cNvSpPr>
            <a:spLocks noGrp="1"/>
          </p:cNvSpPr>
          <p:nvPr>
            <p:ph idx="1"/>
          </p:nvPr>
        </p:nvSpPr>
        <p:spPr/>
        <p:txBody>
          <a:bodyPr/>
          <a:lstStyle/>
          <a:p>
            <a:pPr lvl="1"/>
            <a:r>
              <a:rPr/>
              <a:t>Only used for composite measurements</a:t>
            </a:r>
          </a:p>
          <a:p>
            <a:pPr lvl="1"/>
            <a:r>
              <a:rPr/>
              <a:t>Split into halves, correlated</a:t>
            </a:r>
          </a:p>
          <a:p>
            <a:pPr lvl="2"/>
            <a:r>
              <a:rPr/>
              <a:t>Odd-even split</a:t>
            </a:r>
          </a:p>
          <a:p>
            <a:pPr lvl="2"/>
            <a:r>
              <a:rPr/>
              <a:t>Random split</a:t>
            </a:r>
          </a:p>
          <a:p>
            <a:pPr lvl="1"/>
            <a:r>
              <a:rPr/>
              <a:t>Brown-Spearman adjustement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Kuder-Richardson</a:t>
            </a:r>
            <a:r>
              <a:rPr/>
              <a:t> </a:t>
            </a:r>
            <a:r>
              <a:rPr/>
              <a:t>20</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Only for composite measures with binary items</a:t>
                </a:r>
              </a:p>
              <a:p>
                <a:pPr lvl="1"/>
                <a:r>
                  <a:rPr/>
                  <a:t>Book’s formula is confusing</a:t>
                </a:r>
              </a:p>
              <a:p>
                <a:pPr lvl="2"/>
                <a14:m>
                  <m:oMath xmlns:m="http://schemas.openxmlformats.org/officeDocument/2006/math">
                    <m:sSup>
                      <m:e>
                        <m:r>
                          <m:t>S</m:t>
                        </m:r>
                      </m:e>
                      <m:sup>
                        <m:r>
                          <m:t>2</m:t>
                        </m:r>
                      </m:sup>
                    </m:sSup>
                  </m:oMath>
                </a14:m>
                <a:r>
                  <a:rPr/>
                  <a:t> and </a:t>
                </a:r>
                <a14:m>
                  <m:oMath xmlns:m="http://schemas.openxmlformats.org/officeDocument/2006/math">
                    <m:sSup>
                      <m:e>
                        <m:r>
                          <m:t>σ</m:t>
                        </m:r>
                      </m:e>
                      <m:sup>
                        <m:r>
                          <m:t>2</m:t>
                        </m:r>
                      </m:sup>
                    </m:sSup>
                  </m:oMath>
                </a14:m>
                <a:r>
                  <a:rPr/>
                  <a:t> used interchangably</a:t>
                </a:r>
              </a:p>
              <a:p>
                <a:pPr lvl="2"/>
                <a14:m>
                  <m:oMath xmlns:m="http://schemas.openxmlformats.org/officeDocument/2006/math">
                    <m:r>
                      <m:t>Σ</m:t>
                    </m:r>
                    <m:r>
                      <m:t>p</m:t>
                    </m:r>
                    <m:r>
                      <m:t>q</m:t>
                    </m:r>
                  </m:oMath>
                </a14:m>
                <a:r>
                  <a:rPr/>
                  <a:t> is a theoretical minimum variation</a:t>
                </a:r>
              </a:p>
              <a:p>
                <a:pPr lvl="2"/>
                <a14:m>
                  <m:oMath xmlns:m="http://schemas.openxmlformats.org/officeDocument/2006/math">
                    <m:sSup>
                      <m:e>
                        <m:r>
                          <m:t>S</m:t>
                        </m:r>
                      </m:e>
                      <m:sup>
                        <m:r>
                          <m:t>2</m:t>
                        </m:r>
                      </m:sup>
                    </m:sSup>
                  </m:oMath>
                </a14:m>
                <a:r>
                  <a:rPr/>
                  <a:t> is observed variation</a:t>
                </a:r>
              </a:p>
              <a:p>
                <a:pPr lvl="2"/>
                <a14:m>
                  <m:oMath xmlns:m="http://schemas.openxmlformats.org/officeDocument/2006/math">
                    <m:sSup>
                      <m:e>
                        <m:r>
                          <m:t>S</m:t>
                        </m:r>
                      </m:e>
                      <m:sup>
                        <m:r>
                          <m:t>2</m:t>
                        </m:r>
                      </m:sup>
                    </m:sSup>
                    <m:r>
                      <m:t>=</m:t>
                    </m:r>
                    <m:r>
                      <m:t>Σ</m:t>
                    </m:r>
                    <m:r>
                      <m:t>p</m:t>
                    </m:r>
                    <m:r>
                      <m:t>q</m:t>
                    </m:r>
                  </m:oMath>
                </a14:m>
                <a:r>
                  <a:rPr/>
                  <a:t> implies randomness</a:t>
                </a:r>
              </a:p>
              <a:p>
                <a:pPr lvl="2"/>
                <a14:m>
                  <m:oMath xmlns:m="http://schemas.openxmlformats.org/officeDocument/2006/math">
                    <m:sSup>
                      <m:e>
                        <m:r>
                          <m:t>S</m:t>
                        </m:r>
                      </m:e>
                      <m:sup>
                        <m:r>
                          <m:t>2</m:t>
                        </m:r>
                      </m:sup>
                    </m:sSup>
                    <m:r>
                      <m:t>&gt;</m:t>
                    </m:r>
                    <m:r>
                      <m:t>Σ</m:t>
                    </m:r>
                    <m:r>
                      <m:t>p</m:t>
                    </m:r>
                    <m:r>
                      <m:t>q</m:t>
                    </m:r>
                  </m:oMath>
                </a14:m>
                <a:r>
                  <a:rPr/>
                  <a:t> implies internal consistency</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Outline</a:t>
            </a:r>
          </a:p>
        </p:txBody>
      </p:sp>
      <p:sp>
        <p:nvSpPr>
          <p:cNvPr id="3" name="Content Placeholder 2"/>
          <p:cNvSpPr>
            <a:spLocks noGrp="1"/>
          </p:cNvSpPr>
          <p:nvPr>
            <p:ph idx="1"/>
          </p:nvPr>
        </p:nvSpPr>
        <p:spPr/>
        <p:txBody>
          <a:bodyPr/>
          <a:lstStyle/>
          <a:p>
            <a:pPr lvl="1"/>
            <a:r>
              <a:rPr/>
              <a:t>Why do you need to worry about reliability and validity?</a:t>
            </a:r>
          </a:p>
          <a:p>
            <a:pPr lvl="1"/>
            <a:r>
              <a:rPr/>
              <a:t>Two dichotomies of measurement</a:t>
            </a:r>
          </a:p>
          <a:p>
            <a:pPr lvl="2"/>
            <a:r>
              <a:rPr/>
              <a:t>Patient Reported Outcomes versus Subjective researcher evaluations</a:t>
            </a:r>
          </a:p>
          <a:p>
            <a:pPr lvl="2"/>
            <a:r>
              <a:rPr/>
              <a:t>Single measurements versus Composite scores</a:t>
            </a:r>
          </a:p>
          <a:p>
            <a:pPr lvl="1"/>
            <a:r>
              <a:rPr/>
              <a:t>Theory behind reliability studies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Cronbach’s</a:t>
            </a:r>
            <a:r>
              <a:rPr/>
              <a:t> </a:t>
            </a:r>
            <a:r>
              <a:rPr/>
              <a:t>alpha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Used for composite measurements with continuous items</a:t>
                </a:r>
              </a:p>
              <a:p>
                <a:pPr lvl="1"/>
                <a:r>
                  <a:rPr/>
                  <a:t>Book’s formula is confusing</a:t>
                </a:r>
              </a:p>
              <a:p>
                <a:pPr lvl="2"/>
                <a14:m>
                  <m:oMath xmlns:m="http://schemas.openxmlformats.org/officeDocument/2006/math">
                    <m:r>
                      <m:t>Σ</m:t>
                    </m:r>
                    <m:sSup>
                      <m:e>
                        <m:r>
                          <m:t>S</m:t>
                        </m:r>
                      </m:e>
                      <m:sup>
                        <m:r>
                          <m:t>2</m:t>
                        </m:r>
                      </m:sup>
                    </m:sSup>
                  </m:oMath>
                </a14:m>
                <a:r>
                  <a:rPr/>
                  <a:t> should be </a:t>
                </a:r>
                <a14:m>
                  <m:oMath xmlns:m="http://schemas.openxmlformats.org/officeDocument/2006/math">
                    <m:r>
                      <m:t>Σ</m:t>
                    </m:r>
                    <m:sSubSup>
                      <m:e>
                        <m:r>
                          <m:t>S</m:t>
                        </m:r>
                      </m:e>
                      <m:sub>
                        <m:r>
                          <m:t>i</m:t>
                        </m:r>
                      </m:sub>
                      <m:sup>
                        <m:r>
                          <m:t>2</m:t>
                        </m:r>
                      </m:sup>
                    </m:sSubSup>
                  </m:oMath>
                </a14:m>
              </a:p>
              <a:p>
                <a:pPr lvl="2"/>
                <a14:m>
                  <m:oMath xmlns:m="http://schemas.openxmlformats.org/officeDocument/2006/math">
                    <m:r>
                      <m:t>Σ</m:t>
                    </m:r>
                    <m:sSubSup>
                      <m:e>
                        <m:r>
                          <m:t>S</m:t>
                        </m:r>
                      </m:e>
                      <m:sub>
                        <m:r>
                          <m:t>i</m:t>
                        </m:r>
                      </m:sub>
                      <m:sup>
                        <m:r>
                          <m:t>2</m:t>
                        </m:r>
                      </m:sup>
                    </m:sSubSup>
                  </m:oMath>
                </a14:m>
                <a:r>
                  <a:rPr/>
                  <a:t> is a theoretical minimum variation</a:t>
                </a:r>
              </a:p>
              <a:p>
                <a:pPr lvl="2"/>
                <a14:m>
                  <m:oMath xmlns:m="http://schemas.openxmlformats.org/officeDocument/2006/math">
                    <m:sSup>
                      <m:e>
                        <m:r>
                          <m:t>S</m:t>
                        </m:r>
                      </m:e>
                      <m:sup>
                        <m:r>
                          <m:t>2</m:t>
                        </m:r>
                      </m:sup>
                    </m:sSup>
                  </m:oMath>
                </a14:m>
                <a:r>
                  <a:rPr/>
                  <a:t> is observed variation</a:t>
                </a:r>
              </a:p>
              <a:p>
                <a:pPr lvl="2"/>
                <a14:m>
                  <m:oMath xmlns:m="http://schemas.openxmlformats.org/officeDocument/2006/math">
                    <m:sSup>
                      <m:e>
                        <m:r>
                          <m:t>S</m:t>
                        </m:r>
                      </m:e>
                      <m:sup>
                        <m:r>
                          <m:t>2</m:t>
                        </m:r>
                      </m:sup>
                    </m:sSup>
                    <m:r>
                      <m:t>=</m:t>
                    </m:r>
                    <m:r>
                      <m:t>Σ</m:t>
                    </m:r>
                    <m:sSubSup>
                      <m:e>
                        <m:r>
                          <m:t>S</m:t>
                        </m:r>
                      </m:e>
                      <m:sub>
                        <m:r>
                          <m:t>i</m:t>
                        </m:r>
                      </m:sub>
                      <m:sup>
                        <m:r>
                          <m:t>2</m:t>
                        </m:r>
                      </m:sup>
                    </m:sSubSup>
                  </m:oMath>
                </a14:m>
                <a:r>
                  <a:rPr/>
                  <a:t> implies randomness</a:t>
                </a:r>
              </a:p>
              <a:p>
                <a:pPr lvl="2"/>
                <a14:m>
                  <m:oMath xmlns:m="http://schemas.openxmlformats.org/officeDocument/2006/math">
                    <m:sSup>
                      <m:e>
                        <m:r>
                          <m:t>S</m:t>
                        </m:r>
                      </m:e>
                      <m:sup>
                        <m:r>
                          <m:t>2</m:t>
                        </m:r>
                      </m:sup>
                    </m:sSup>
                    <m:r>
                      <m:t>&gt;</m:t>
                    </m:r>
                    <m:r>
                      <m:t>Σ</m:t>
                    </m:r>
                    <m:sSubSup>
                      <m:e>
                        <m:r>
                          <m:t>S</m:t>
                        </m:r>
                      </m:e>
                      <m:sub>
                        <m:r>
                          <m:t>i</m:t>
                        </m:r>
                      </m:sub>
                      <m:sup>
                        <m:r>
                          <m:t>2</m:t>
                        </m:r>
                      </m:sup>
                    </m:sSubSup>
                  </m:oMath>
                </a14:m>
                <a:r>
                  <a:rPr/>
                  <a:t> implies internal consistency</a:t>
                </a:r>
              </a:p>
              <a:p>
                <a:pPr lvl="1"/>
                <a:r>
                  <a:rPr/>
                  <a:t>Cronbach’s alpha is NOT a measure of unidimensionality</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Practical</a:t>
            </a:r>
            <a:r>
              <a:rPr/>
              <a:t> </a:t>
            </a:r>
            <a:r>
              <a:rPr/>
              <a:t>guidance</a:t>
            </a:r>
            <a:r>
              <a:rPr/>
              <a:t> </a:t>
            </a:r>
            <a:r>
              <a:rPr/>
              <a:t>on</a:t>
            </a:r>
            <a:r>
              <a:rPr/>
              <a:t> </a:t>
            </a:r>
            <a:r>
              <a:rPr/>
              <a:t>reliability</a:t>
            </a:r>
          </a:p>
        </p:txBody>
      </p:sp>
      <p:sp>
        <p:nvSpPr>
          <p:cNvPr id="3" name="Content Placeholder 2"/>
          <p:cNvSpPr>
            <a:spLocks noGrp="1"/>
          </p:cNvSpPr>
          <p:nvPr>
            <p:ph idx="1"/>
          </p:nvPr>
        </p:nvSpPr>
        <p:spPr/>
        <p:txBody>
          <a:bodyPr/>
          <a:lstStyle/>
          <a:p>
            <a:pPr lvl="1"/>
            <a:r>
              <a:rPr/>
              <a:t>Is there previous literature?</a:t>
            </a:r>
          </a:p>
          <a:p>
            <a:pPr lvl="2"/>
            <a:r>
              <a:rPr/>
              <a:t>Report their reliability coefficients</a:t>
            </a:r>
          </a:p>
          <a:p>
            <a:pPr lvl="1"/>
            <a:r>
              <a:rPr/>
              <a:t>Is your setting similar?</a:t>
            </a:r>
          </a:p>
          <a:p>
            <a:pPr lvl="2"/>
            <a:r>
              <a:rPr/>
              <a:t>Different demographics?</a:t>
            </a:r>
          </a:p>
          <a:p>
            <a:pPr lvl="2"/>
            <a:r>
              <a:rPr/>
              <a:t>Different cultural norms?</a:t>
            </a:r>
          </a:p>
          <a:p>
            <a:pPr lvl="2"/>
            <a:r>
              <a:rPr/>
              <a:t>Different literacy?</a:t>
            </a:r>
          </a:p>
          <a:p>
            <a:pPr lvl="2"/>
            <a:r>
              <a:rPr/>
              <a:t>Different language?</a:t>
            </a:r>
          </a:p>
          <a:p>
            <a:pPr lvl="1"/>
            <a:r>
              <a:rPr/>
              <a:t>Compare to reliability in your sample</a:t>
            </a:r>
          </a:p>
          <a:p>
            <a:pPr lvl="2"/>
            <a:r>
              <a:rPr/>
              <a:t>Test-retest and inter-rater reliability preferred.</a:t>
            </a:r>
          </a:p>
          <a:p>
            <a:pPr lvl="2"/>
            <a:r>
              <a:rPr/>
              <a:t>0.7 or higher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Time</a:t>
            </a:r>
            <a:r>
              <a:rPr/>
              <a:t> </a:t>
            </a:r>
            <a:r>
              <a:rPr/>
              <a:t>for</a:t>
            </a:r>
            <a:r>
              <a:rPr/>
              <a:t> </a:t>
            </a:r>
            <a:r>
              <a:rPr/>
              <a:t>a</a:t>
            </a:r>
            <a:r>
              <a:rPr/>
              <a:t> </a:t>
            </a:r>
            <a:r>
              <a:rPr/>
              <a:t>third</a:t>
            </a:r>
            <a:r>
              <a:rPr/>
              <a:t> </a:t>
            </a:r>
            <a:r>
              <a:rPr/>
              <a:t>break</a:t>
            </a:r>
          </a:p>
        </p:txBody>
      </p:sp>
      <p:sp>
        <p:nvSpPr>
          <p:cNvPr id="3" name="Content Placeholder 2"/>
          <p:cNvSpPr>
            <a:spLocks noGrp="1"/>
          </p:cNvSpPr>
          <p:nvPr>
            <p:ph idx="1"/>
          </p:nvPr>
        </p:nvSpPr>
        <p:spPr/>
        <p:txBody>
          <a:bodyPr/>
          <a:lstStyle/>
          <a:p>
            <a:pPr lvl="1"/>
            <a:r>
              <a:rPr/>
              <a:t>What have you learned so far.</a:t>
            </a:r>
          </a:p>
          <a:p>
            <a:pPr lvl="2"/>
            <a:r>
              <a:rPr/>
              <a:t>Measures of internal consistency</a:t>
            </a:r>
          </a:p>
          <a:p>
            <a:pPr lvl="2"/>
            <a:r>
              <a:rPr/>
              <a:t>Practical advice about reliability</a:t>
            </a:r>
          </a:p>
          <a:p>
            <a:pPr lvl="1"/>
            <a:r>
              <a:rPr/>
              <a:t>What is coming next</a:t>
            </a:r>
          </a:p>
          <a:p>
            <a:pPr lvl="2"/>
            <a:r>
              <a:rPr/>
              <a:t>Measurement validity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Measurement</a:t>
            </a:r>
            <a:r>
              <a:rPr/>
              <a:t> </a:t>
            </a:r>
            <a:r>
              <a:rPr/>
              <a:t>Validity</a:t>
            </a:r>
          </a:p>
        </p:txBody>
      </p:sp>
      <p:sp>
        <p:nvSpPr>
          <p:cNvPr id="3" name="Content Placeholder 2"/>
          <p:cNvSpPr>
            <a:spLocks noGrp="1"/>
          </p:cNvSpPr>
          <p:nvPr>
            <p:ph idx="1"/>
          </p:nvPr>
        </p:nvSpPr>
        <p:spPr/>
        <p:txBody>
          <a:bodyPr/>
          <a:lstStyle/>
          <a:p>
            <a:pPr lvl="1"/>
            <a:r>
              <a:rPr/>
              <a:t>Reliability by itself is not enough.</a:t>
            </a:r>
          </a:p>
          <a:p>
            <a:pPr lvl="2"/>
            <a:r>
              <a:rPr/>
              <a:t>Consistent measures of the “wrong thing” is bad</a:t>
            </a:r>
          </a:p>
          <a:p>
            <a:pPr lvl="1"/>
            <a:r>
              <a:rPr/>
              <a:t>Examples of the wrong thing</a:t>
            </a:r>
          </a:p>
          <a:p>
            <a:pPr lvl="2"/>
            <a:r>
              <a:rPr/>
              <a:t>Measuring anxiety instead of stress</a:t>
            </a:r>
          </a:p>
          <a:p>
            <a:pPr lvl="2"/>
            <a:r>
              <a:rPr/>
              <a:t>Measuring transient changes in a patient’s mood rather than chronic depression</a:t>
            </a:r>
          </a:p>
          <a:p>
            <a:pPr lvl="1"/>
            <a:r>
              <a:rPr/>
              <a:t>Validity</a:t>
            </a:r>
          </a:p>
          <a:p>
            <a:pPr lvl="2"/>
            <a:r>
              <a:rPr/>
              <a:t>“Degree to which a measure … measures that which it was intended to measure”</a:t>
            </a:r>
          </a:p>
          <a:p>
            <a:pPr lvl="1"/>
            <a:r>
              <a:rPr/>
              <a:t>Reliability is a pre-requisite for validity</a:t>
            </a:r>
          </a:p>
          <a:p>
            <a:pPr lvl="1"/>
            <a:r>
              <a:rPr/>
              <a:t>Validity is a journey and not a destination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Types</a:t>
            </a:r>
            <a:r>
              <a:rPr/>
              <a:t> </a:t>
            </a:r>
            <a:r>
              <a:rPr/>
              <a:t>of</a:t>
            </a:r>
            <a:r>
              <a:rPr/>
              <a:t> </a:t>
            </a:r>
            <a:r>
              <a:rPr/>
              <a:t>measurement</a:t>
            </a:r>
            <a:r>
              <a:rPr/>
              <a:t> </a:t>
            </a:r>
            <a:r>
              <a:rPr/>
              <a:t>validity</a:t>
            </a:r>
          </a:p>
        </p:txBody>
      </p:sp>
      <p:sp>
        <p:nvSpPr>
          <p:cNvPr id="3" name="Content Placeholder 2"/>
          <p:cNvSpPr>
            <a:spLocks noGrp="1"/>
          </p:cNvSpPr>
          <p:nvPr>
            <p:ph idx="1"/>
          </p:nvPr>
        </p:nvSpPr>
        <p:spPr/>
        <p:txBody>
          <a:bodyPr/>
          <a:lstStyle/>
          <a:p>
            <a:pPr lvl="1"/>
            <a:r>
              <a:rPr/>
              <a:t>Face validity</a:t>
            </a:r>
          </a:p>
          <a:p>
            <a:pPr lvl="1"/>
            <a:r>
              <a:rPr/>
              <a:t>Content validity</a:t>
            </a:r>
          </a:p>
          <a:p>
            <a:pPr lvl="1"/>
            <a:r>
              <a:rPr/>
              <a:t>Criterion validity</a:t>
            </a:r>
          </a:p>
          <a:p>
            <a:pPr lvl="1"/>
            <a:r>
              <a:rPr/>
              <a:t>Construct validity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Face</a:t>
            </a:r>
            <a:r>
              <a:rPr/>
              <a:t> </a:t>
            </a:r>
            <a:r>
              <a:rPr/>
              <a:t>validity</a:t>
            </a:r>
            <a:r>
              <a:rPr/>
              <a:t> </a:t>
            </a:r>
            <a:r>
              <a:rPr/>
              <a:t>and</a:t>
            </a:r>
            <a:r>
              <a:rPr/>
              <a:t> </a:t>
            </a:r>
            <a:r>
              <a:rPr/>
              <a:t>content</a:t>
            </a:r>
            <a:r>
              <a:rPr/>
              <a:t> </a:t>
            </a:r>
            <a:r>
              <a:rPr/>
              <a:t>validity</a:t>
            </a:r>
          </a:p>
        </p:txBody>
      </p:sp>
      <p:sp>
        <p:nvSpPr>
          <p:cNvPr id="3" name="Content Placeholder 2"/>
          <p:cNvSpPr>
            <a:spLocks noGrp="1"/>
          </p:cNvSpPr>
          <p:nvPr>
            <p:ph idx="1"/>
          </p:nvPr>
        </p:nvSpPr>
        <p:spPr/>
        <p:txBody>
          <a:bodyPr/>
          <a:lstStyle/>
          <a:p>
            <a:pPr lvl="1"/>
            <a:r>
              <a:rPr/>
              <a:t>Only used for composite measures</a:t>
            </a:r>
          </a:p>
          <a:p>
            <a:pPr lvl="1"/>
            <a:r>
              <a:rPr/>
              <a:t>Face validity</a:t>
            </a:r>
          </a:p>
          <a:p>
            <a:pPr lvl="2"/>
            <a:r>
              <a:rPr/>
              <a:t>Opinions from your patients</a:t>
            </a:r>
          </a:p>
          <a:p>
            <a:pPr lvl="2"/>
            <a:r>
              <a:rPr/>
              <a:t>Subjective and unquantifiable</a:t>
            </a:r>
          </a:p>
          <a:p>
            <a:pPr lvl="1"/>
            <a:r>
              <a:rPr/>
              <a:t>Content validity</a:t>
            </a:r>
          </a:p>
          <a:p>
            <a:pPr lvl="2"/>
            <a:r>
              <a:rPr/>
              <a:t>Opinions from experts</a:t>
            </a:r>
          </a:p>
          <a:p>
            <a:pPr lvl="2"/>
            <a:r>
              <a:rPr/>
              <a:t>Also subjective and unquantifiable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Response</a:t>
            </a:r>
            <a:r>
              <a:rPr/>
              <a:t> </a:t>
            </a:r>
            <a:r>
              <a:rPr/>
              <a:t>process</a:t>
            </a:r>
            <a:r>
              <a:rPr/>
              <a:t> </a:t>
            </a:r>
            <a:r>
              <a:rPr/>
              <a:t>evidence</a:t>
            </a:r>
          </a:p>
        </p:txBody>
      </p:sp>
      <p:sp>
        <p:nvSpPr>
          <p:cNvPr id="3" name="Content Placeholder 2"/>
          <p:cNvSpPr>
            <a:spLocks noGrp="1"/>
          </p:cNvSpPr>
          <p:nvPr>
            <p:ph idx="1"/>
          </p:nvPr>
        </p:nvSpPr>
        <p:spPr/>
        <p:txBody>
          <a:bodyPr/>
          <a:lstStyle/>
          <a:p>
            <a:pPr lvl="1"/>
            <a:r>
              <a:rPr/>
              <a:t>Observe the process</a:t>
            </a:r>
          </a:p>
          <a:p>
            <a:pPr lvl="2"/>
            <a:r>
              <a:rPr/>
              <a:t>Watch as patients fill out the form</a:t>
            </a:r>
          </a:p>
          <a:p>
            <a:pPr lvl="2"/>
            <a:r>
              <a:rPr/>
              <a:t>Ask questions along the way</a:t>
            </a:r>
          </a:p>
          <a:p>
            <a:pPr lvl="2"/>
            <a:r>
              <a:rPr/>
              <a:t>Monitor response times</a:t>
            </a:r>
          </a:p>
          <a:p>
            <a:pPr lvl="2"/>
            <a:r>
              <a:rPr/>
              <a:t>Encourage them to think aloud</a:t>
            </a:r>
          </a:p>
          <a:p>
            <a:pPr lvl="1"/>
            <a:r>
              <a:rPr/>
              <a:t>Supplement with interview</a:t>
            </a:r>
          </a:p>
          <a:p>
            <a:pPr lvl="1"/>
            <a:r>
              <a:rPr/>
              <a:t>Goal is to identify problematic elements</a:t>
            </a:r>
          </a:p>
          <a:p>
            <a:pPr lvl="2"/>
            <a:r>
              <a:rPr/>
              <a:t>Confusion, misunderstandings, language issues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Take</a:t>
            </a:r>
            <a:r>
              <a:rPr/>
              <a:t> </a:t>
            </a:r>
            <a:r>
              <a:rPr/>
              <a:t>fourth</a:t>
            </a:r>
            <a:r>
              <a:rPr/>
              <a:t> </a:t>
            </a:r>
            <a:r>
              <a:rPr/>
              <a:t>break</a:t>
            </a:r>
            <a:r>
              <a:rPr/>
              <a:t> </a:t>
            </a:r>
            <a:r>
              <a:rPr/>
              <a:t>here</a:t>
            </a:r>
          </a:p>
        </p:txBody>
      </p:sp>
      <p:sp>
        <p:nvSpPr>
          <p:cNvPr id="3" name="Content Placeholder 2"/>
          <p:cNvSpPr>
            <a:spLocks noGrp="1"/>
          </p:cNvSpPr>
          <p:nvPr>
            <p:ph idx="1"/>
          </p:nvPr>
        </p:nvSpPr>
        <p:spPr/>
        <p:txBody>
          <a:bodyPr/>
          <a:lstStyle/>
          <a:p>
            <a:pPr lvl="1"/>
            <a:r>
              <a:rPr/>
              <a:t>What have you learned</a:t>
            </a:r>
          </a:p>
          <a:p>
            <a:pPr lvl="2"/>
            <a:r>
              <a:rPr/>
              <a:t>General concept of validity</a:t>
            </a:r>
          </a:p>
          <a:p>
            <a:pPr lvl="2"/>
            <a:r>
              <a:rPr/>
              <a:t>Face and content validity</a:t>
            </a:r>
          </a:p>
          <a:p>
            <a:pPr lvl="2"/>
            <a:r>
              <a:rPr/>
              <a:t>Response process evidence</a:t>
            </a:r>
          </a:p>
          <a:p>
            <a:pPr lvl="1"/>
            <a:r>
              <a:rPr/>
              <a:t>What’s coming up</a:t>
            </a:r>
          </a:p>
          <a:p>
            <a:pPr lvl="2"/>
            <a:r>
              <a:rPr/>
              <a:t>Criterion validity</a:t>
            </a:r>
          </a:p>
          <a:p>
            <a:pPr lvl="2"/>
            <a:r>
              <a:rPr/>
              <a:t>Construct validity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Criterion</a:t>
            </a:r>
            <a:r>
              <a:rPr/>
              <a:t> </a:t>
            </a:r>
            <a:r>
              <a:rPr/>
              <a:t>validity</a:t>
            </a:r>
          </a:p>
        </p:txBody>
      </p:sp>
      <p:sp>
        <p:nvSpPr>
          <p:cNvPr id="3" name="Content Placeholder 2"/>
          <p:cNvSpPr>
            <a:spLocks noGrp="1"/>
          </p:cNvSpPr>
          <p:nvPr>
            <p:ph idx="1"/>
          </p:nvPr>
        </p:nvSpPr>
        <p:spPr/>
        <p:txBody>
          <a:bodyPr/>
          <a:lstStyle/>
          <a:p>
            <a:pPr lvl="1"/>
            <a:r>
              <a:rPr/>
              <a:t>Comparison to external criterion</a:t>
            </a:r>
          </a:p>
          <a:p>
            <a:pPr lvl="2"/>
            <a:r>
              <a:rPr/>
              <a:t>Represents “truth”</a:t>
            </a:r>
          </a:p>
          <a:p>
            <a:pPr lvl="2"/>
            <a:r>
              <a:rPr/>
              <a:t>Not always available</a:t>
            </a:r>
          </a:p>
          <a:p>
            <a:pPr lvl="1"/>
            <a:r>
              <a:rPr/>
              <a:t>Predictive evidence</a:t>
            </a:r>
          </a:p>
          <a:p>
            <a:pPr lvl="2"/>
            <a:r>
              <a:rPr/>
              <a:t>Measurement in the future</a:t>
            </a:r>
          </a:p>
          <a:p>
            <a:pPr lvl="2"/>
            <a:r>
              <a:rPr/>
              <a:t>Be careful about dropouts</a:t>
            </a:r>
          </a:p>
          <a:p>
            <a:pPr lvl="1"/>
            <a:r>
              <a:rPr/>
              <a:t>Concurrent evidence</a:t>
            </a:r>
          </a:p>
          <a:p>
            <a:pPr lvl="2"/>
            <a:r>
              <a:rPr/>
              <a:t>Measured at the same time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Construct</a:t>
            </a:r>
            <a:r>
              <a:rPr/>
              <a:t> </a:t>
            </a:r>
            <a:r>
              <a:rPr/>
              <a:t>validity</a:t>
            </a:r>
          </a:p>
        </p:txBody>
      </p:sp>
      <p:sp>
        <p:nvSpPr>
          <p:cNvPr id="3" name="Content Placeholder 2"/>
          <p:cNvSpPr>
            <a:spLocks noGrp="1"/>
          </p:cNvSpPr>
          <p:nvPr>
            <p:ph idx="1"/>
          </p:nvPr>
        </p:nvSpPr>
        <p:spPr/>
        <p:txBody>
          <a:bodyPr/>
          <a:lstStyle/>
          <a:p>
            <a:pPr lvl="1"/>
            <a:r>
              <a:rPr/>
              <a:t>Used for a psychological construct</a:t>
            </a:r>
          </a:p>
          <a:p>
            <a:pPr lvl="1"/>
            <a:r>
              <a:rPr/>
              <a:t>No direct measure of the truth exists</a:t>
            </a:r>
          </a:p>
          <a:p>
            <a:pPr lvl="1"/>
            <a:r>
              <a:rPr/>
              <a:t>Define associations consistent with your constuct</a:t>
            </a:r>
          </a:p>
          <a:p>
            <a:pPr lvl="2"/>
            <a:r>
              <a:rPr/>
              <a:t>Does your measurement show the expected association?</a:t>
            </a:r>
          </a:p>
          <a:p>
            <a:pPr lvl="2"/>
            <a:r>
              <a:rPr/>
              <a:t>Known as convergent evidence</a:t>
            </a:r>
          </a:p>
          <a:p>
            <a:pPr lvl="1"/>
            <a:r>
              <a:rPr/>
              <a:t>Define non-associations with your construct</a:t>
            </a:r>
          </a:p>
          <a:p>
            <a:pPr lvl="2"/>
            <a:r>
              <a:rPr/>
              <a:t>Does your measurement also show non-association?</a:t>
            </a:r>
          </a:p>
          <a:p>
            <a:pPr lvl="2"/>
            <a:r>
              <a:rPr/>
              <a:t>Known as discriminant or divergent evidence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Outline</a:t>
            </a:r>
          </a:p>
        </p:txBody>
      </p:sp>
      <p:sp>
        <p:nvSpPr>
          <p:cNvPr id="3" name="Content Placeholder 2"/>
          <p:cNvSpPr>
            <a:spLocks noGrp="1"/>
          </p:cNvSpPr>
          <p:nvPr>
            <p:ph idx="1"/>
          </p:nvPr>
        </p:nvSpPr>
        <p:spPr/>
        <p:txBody>
          <a:bodyPr/>
          <a:lstStyle/>
          <a:p>
            <a:pPr lvl="1"/>
            <a:r>
              <a:rPr/>
              <a:t>Test-retest reliability (only for patient reported outcomes)</a:t>
            </a:r>
          </a:p>
          <a:p>
            <a:pPr lvl="1"/>
            <a:r>
              <a:rPr/>
              <a:t>Inter-rater reliability (only for researcher evaluations)</a:t>
            </a:r>
          </a:p>
          <a:p>
            <a:pPr lvl="1"/>
            <a:r>
              <a:rPr/>
              <a:t>Parallel forms (only for composite scores)</a:t>
            </a:r>
          </a:p>
          <a:p>
            <a:pPr lvl="1"/>
            <a:r>
              <a:rPr/>
              <a:t>Internal consistency (only for composite scores)</a:t>
            </a:r>
          </a:p>
          <a:p>
            <a:pPr lvl="1"/>
            <a:r>
              <a:rPr/>
              <a:t>When can you rely on previous literature?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Alternative</a:t>
            </a:r>
            <a:r>
              <a:rPr/>
              <a:t> </a:t>
            </a:r>
            <a:r>
              <a:rPr/>
              <a:t>framework</a:t>
            </a:r>
            <a:r>
              <a:rPr/>
              <a:t> </a:t>
            </a:r>
            <a:r>
              <a:rPr/>
              <a:t>for</a:t>
            </a:r>
            <a:r>
              <a:rPr/>
              <a:t> </a:t>
            </a:r>
            <a:r>
              <a:rPr/>
              <a:t>validity</a:t>
            </a:r>
          </a:p>
        </p:txBody>
      </p:sp>
      <p:sp>
        <p:nvSpPr>
          <p:cNvPr id="3" name="Content Placeholder 2"/>
          <p:cNvSpPr>
            <a:spLocks noGrp="1"/>
          </p:cNvSpPr>
          <p:nvPr>
            <p:ph idx="1"/>
          </p:nvPr>
        </p:nvSpPr>
        <p:spPr/>
        <p:txBody>
          <a:bodyPr/>
          <a:lstStyle/>
          <a:p>
            <a:pPr lvl="1"/>
            <a:r>
              <a:rPr/>
              <a:t>Content</a:t>
            </a:r>
          </a:p>
          <a:p>
            <a:pPr lvl="1"/>
            <a:r>
              <a:rPr/>
              <a:t>Response processes</a:t>
            </a:r>
          </a:p>
          <a:p>
            <a:pPr lvl="1"/>
            <a:r>
              <a:rPr/>
              <a:t>Internal structure</a:t>
            </a:r>
          </a:p>
          <a:p>
            <a:pPr lvl="1"/>
            <a:r>
              <a:rPr/>
              <a:t>Relations to other variables</a:t>
            </a:r>
          </a:p>
          <a:p>
            <a:pPr lvl="1"/>
            <a:r>
              <a:rPr/>
              <a:t>Consequences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Validity</a:t>
            </a:r>
            <a:r>
              <a:rPr/>
              <a:t> </a:t>
            </a:r>
            <a:r>
              <a:rPr/>
              <a:t>of</a:t>
            </a:r>
            <a:r>
              <a:rPr/>
              <a:t> </a:t>
            </a:r>
            <a:r>
              <a:rPr/>
              <a:t>diagnostic</a:t>
            </a:r>
            <a:r>
              <a:rPr/>
              <a:t> </a:t>
            </a:r>
            <a:r>
              <a:rPr/>
              <a:t>tests</a:t>
            </a:r>
          </a:p>
        </p:txBody>
      </p:sp>
      <p:sp>
        <p:nvSpPr>
          <p:cNvPr id="3" name="Content Placeholder 2"/>
          <p:cNvSpPr>
            <a:spLocks noGrp="1"/>
          </p:cNvSpPr>
          <p:nvPr>
            <p:ph idx="1"/>
          </p:nvPr>
        </p:nvSpPr>
        <p:spPr/>
        <p:txBody>
          <a:bodyPr/>
          <a:lstStyle/>
          <a:p>
            <a:pPr lvl="1"/>
            <a:r>
              <a:rPr/>
              <a:t>Sensitivity</a:t>
            </a:r>
          </a:p>
          <a:p>
            <a:pPr lvl="2"/>
            <a:r>
              <a:rPr/>
              <a:t>A test’s ability to obtain a positive result when the target condition is really present</a:t>
            </a:r>
          </a:p>
          <a:p>
            <a:pPr lvl="1"/>
            <a:r>
              <a:rPr/>
              <a:t>Specificity</a:t>
            </a:r>
          </a:p>
          <a:p>
            <a:pPr lvl="2"/>
            <a:r>
              <a:rPr/>
              <a:t>A test’s ability to obtain a negative result when the target condition is really absent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Stop</a:t>
            </a:r>
            <a:r>
              <a:rPr/>
              <a:t> </a:t>
            </a:r>
            <a:r>
              <a:rPr/>
              <a:t>here</a:t>
            </a:r>
          </a:p>
        </p:txBody>
      </p:sp>
      <p:sp>
        <p:nvSpPr>
          <p:cNvPr id="3" name="Content Placeholder 2"/>
          <p:cNvSpPr>
            <a:spLocks noGrp="1"/>
          </p:cNvSpPr>
          <p:nvPr>
            <p:ph idx="1"/>
          </p:nvPr>
        </p:nvSpPr>
        <p:spPr/>
        <p:txBody>
          <a:bodyPr/>
          <a:lstStyle/>
          <a:p>
            <a:pPr lvl="1"/>
            <a:r>
              <a:rPr/>
              <a:t>What have you learned so far?</a:t>
            </a:r>
          </a:p>
          <a:p>
            <a:pPr lvl="2"/>
            <a:r>
              <a:rPr/>
              <a:t>Criterion validity</a:t>
            </a:r>
          </a:p>
          <a:p>
            <a:pPr lvl="2"/>
            <a:r>
              <a:rPr/>
              <a:t>Construct validity</a:t>
            </a:r>
          </a:p>
          <a:p>
            <a:pPr lvl="1"/>
            <a:r>
              <a:rPr/>
              <a:t>Next week</a:t>
            </a:r>
          </a:p>
          <a:p>
            <a:pPr lvl="2"/>
            <a:r>
              <a:rPr/>
              <a:t>Spring break</a:t>
            </a:r>
          </a:p>
          <a:p>
            <a:pPr lvl="2"/>
            <a:r>
              <a:rPr/>
              <a:t>After that, data collection issues</a:t>
            </a:r>
          </a:p>
          <a:p>
            <a:pPr lvl="0" marL="0" indent="0">
              <a:buNone/>
            </a:pP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Outline</a:t>
            </a:r>
          </a:p>
        </p:txBody>
      </p:sp>
      <p:sp>
        <p:nvSpPr>
          <p:cNvPr id="3" name="Content Placeholder 2"/>
          <p:cNvSpPr>
            <a:spLocks noGrp="1"/>
          </p:cNvSpPr>
          <p:nvPr>
            <p:ph idx="1"/>
          </p:nvPr>
        </p:nvSpPr>
        <p:spPr/>
        <p:txBody>
          <a:bodyPr/>
          <a:lstStyle/>
          <a:p>
            <a:pPr lvl="1"/>
            <a:r>
              <a:rPr/>
              <a:t>Theory behind validity studies</a:t>
            </a:r>
          </a:p>
          <a:p>
            <a:pPr lvl="1"/>
            <a:r>
              <a:rPr/>
              <a:t>Face and content validity (only for composite measures)</a:t>
            </a:r>
          </a:p>
          <a:p>
            <a:pPr lvl="1"/>
            <a:r>
              <a:rPr/>
              <a:t>Internal structure (only for composite measures)</a:t>
            </a:r>
          </a:p>
          <a:p>
            <a:pPr lvl="1"/>
            <a:r>
              <a:rPr/>
              <a:t>Criterion and construct validity (potentially for any measure)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Measurement</a:t>
            </a:r>
            <a:r>
              <a:rPr/>
              <a:t> </a:t>
            </a:r>
            <a:r>
              <a:rPr/>
              <a:t>quotes</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“The government is extremely fond of amassing great quantities of statistics. These are raised to the Nth degree, the cube roots are extracted, and the results are arranged into elaborate and impressive displays. What must be kept ever in mind, however, is that in every case, the figures are first put down by a village watchman, and he puts down anything he damn well pleases.”</a:t>
            </a:r>
          </a:p>
          <a:p>
            <a:pPr lvl="2"/>
            <a:r>
              <a:rPr/>
              <a:t>Sir Josiah Stamp, as quoted on </a:t>
            </a:r>
            <a:r>
              <a:rPr>
                <a:hlinkClick r:id="rId3"/>
              </a:rPr>
              <a:t>Quotetab</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Measurement</a:t>
            </a:r>
            <a:r>
              <a:rPr/>
              <a:t> </a:t>
            </a:r>
            <a:r>
              <a:rPr/>
              <a:t>quotes</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“only scientists are arrogant enough to think that they always observe with rigorous and objective scrutiny”</a:t>
            </a:r>
          </a:p>
          <a:p>
            <a:pPr lvl="2"/>
            <a:r>
              <a:rPr/>
              <a:t>Stephen Jay Gould, The Mismeasure of Man, page 36.</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Measurements</a:t>
            </a:r>
            <a:r>
              <a:rPr/>
              <a:t> </a:t>
            </a:r>
            <a:r>
              <a:rPr/>
              <a:t>that</a:t>
            </a:r>
            <a:r>
              <a:rPr/>
              <a:t> </a:t>
            </a:r>
            <a:r>
              <a:rPr/>
              <a:t>warrant</a:t>
            </a:r>
            <a:r>
              <a:rPr/>
              <a:t> </a:t>
            </a:r>
            <a:r>
              <a:rPr/>
              <a:t>closer</a:t>
            </a:r>
            <a:r>
              <a:rPr/>
              <a:t> </a:t>
            </a:r>
            <a:r>
              <a:rPr/>
              <a:t>scrutiny</a:t>
            </a:r>
          </a:p>
        </p:txBody>
      </p:sp>
      <p:sp>
        <p:nvSpPr>
          <p:cNvPr id="3" name="Content Placeholder 2"/>
          <p:cNvSpPr>
            <a:spLocks noGrp="1"/>
          </p:cNvSpPr>
          <p:nvPr>
            <p:ph idx="1"/>
          </p:nvPr>
        </p:nvSpPr>
        <p:spPr/>
        <p:txBody>
          <a:bodyPr/>
          <a:lstStyle/>
          <a:p>
            <a:pPr lvl="1"/>
            <a:r>
              <a:rPr/>
              <a:t>Patient reported outcomes</a:t>
            </a:r>
          </a:p>
          <a:p>
            <a:pPr lvl="2"/>
            <a:r>
              <a:rPr/>
              <a:t>Participant report</a:t>
            </a:r>
          </a:p>
          <a:p>
            <a:pPr lvl="1"/>
            <a:r>
              <a:rPr/>
              <a:t>Researcher evaluations</a:t>
            </a:r>
          </a:p>
          <a:p>
            <a:pPr lvl="2"/>
            <a:r>
              <a:rPr/>
              <a:t>Only when concerned about subjectivity</a:t>
            </a:r>
          </a:p>
          <a:p>
            <a:pPr lvl="1"/>
            <a:r>
              <a:rPr/>
              <a:t>Psychological constructs</a:t>
            </a:r>
          </a:p>
          <a:p>
            <a:pPr lvl="1"/>
            <a:r>
              <a:rPr/>
              <a:t>Composite scores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Composite</a:t>
            </a:r>
            <a:r>
              <a:rPr/>
              <a:t> </a:t>
            </a:r>
            <a:r>
              <a:rPr/>
              <a:t>measure</a:t>
            </a:r>
            <a:r>
              <a:rPr/>
              <a:t> </a:t>
            </a:r>
            <a:r>
              <a:rPr/>
              <a:t>-</a:t>
            </a:r>
            <a:r>
              <a:rPr/>
              <a:t> </a:t>
            </a:r>
            <a:r>
              <a:rPr/>
              <a:t>PHQ-9</a:t>
            </a:r>
          </a:p>
        </p:txBody>
      </p:sp>
      <p:pic>
        <p:nvPicPr>
          <p:cNvPr descr="../images/09/phq.png" id="0" name="Picture 1"/>
          <p:cNvPicPr>
            <a:picLocks noGrp="1" noChangeAspect="1"/>
          </p:cNvPicPr>
          <p:nvPr/>
        </p:nvPicPr>
        <p:blipFill>
          <a:blip r:embed="rId3"/>
          <a:stretch>
            <a:fillRect/>
          </a:stretch>
        </p:blipFill>
        <p:spPr bwMode="auto">
          <a:xfrm>
            <a:off x="3035300" y="1600200"/>
            <a:ext cx="3086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PHQ</a:t>
            </a:r>
            <a:r>
              <a:rPr/>
              <a:t> </a:t>
            </a:r>
            <a:r>
              <a:rPr/>
              <a:t>questionnaire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Composite</a:t>
            </a:r>
            <a:r>
              <a:rPr/>
              <a:t> </a:t>
            </a:r>
            <a:r>
              <a:rPr/>
              <a:t>measure</a:t>
            </a:r>
            <a:r>
              <a:rPr/>
              <a:t> </a:t>
            </a:r>
            <a:r>
              <a:rPr/>
              <a:t>-</a:t>
            </a:r>
            <a:r>
              <a:rPr/>
              <a:t> </a:t>
            </a:r>
            <a:r>
              <a:rPr/>
              <a:t>NES</a:t>
            </a:r>
          </a:p>
        </p:txBody>
      </p:sp>
      <p:pic>
        <p:nvPicPr>
          <p:cNvPr descr="../images/09/nes.png" id="0" name="Picture 1"/>
          <p:cNvPicPr>
            <a:picLocks noGrp="1" noChangeAspect="1"/>
          </p:cNvPicPr>
          <p:nvPr/>
        </p:nvPicPr>
        <p:blipFill>
          <a:blip r:embed="rId3"/>
          <a:stretch>
            <a:fillRect/>
          </a:stretch>
        </p:blipFill>
        <p:spPr bwMode="auto">
          <a:xfrm>
            <a:off x="965200" y="1600200"/>
            <a:ext cx="721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NES</a:t>
            </a:r>
            <a:r>
              <a:rPr/>
              <a:t> </a:t>
            </a:r>
            <a:r>
              <a:rPr/>
              <a:t>questionnaire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9 - Validity and reliability</dc:title>
  <dc:creator>Steve Simon</dc:creator>
  <cp:keywords/>
  <dcterms:created xsi:type="dcterms:W3CDTF">2021-03-15T22:39:03Z</dcterms:created>
  <dcterms:modified xsi:type="dcterms:W3CDTF">2021-03-15T22:39:03Z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