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scale_y_continuous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instinctively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(18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1310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1313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Survived
##   &lt;chr&gt;  &lt;dbl&gt; &lt;chr&gt;    &lt;dbl&gt;
## 1 3rd       26 male         0
## 2 3rd       22 male         0
## 3 3rd       24 male         0
## 4 3rd       29 male    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Min. 1st Qu.  Median    Mean 3rd Qu. 
##    0.17   21.00   28.00   30.40   39.00 
##    Max.    NA's 
##   71.00     557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which.min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4
##   PClass   Age Sex    Survived
##   &lt;chr&gt;  &lt;dbl&gt; &lt;chr&gt;     &lt;dbl&gt;
## 1 3rd     0.17 female        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4
##   PClass   Age Sex   Survived
##   &lt;chr&gt;  &lt;dbl&gt; &lt;chr&gt;    &lt;dbl&gt;
## 1 1st       71 male         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</a:t>
            </a:r>
            <a:br/>
            <a:r>
              <a:rPr>
                <a:latin typeface="Courier"/>
              </a:rPr>
              <a:t>PClass_counts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322 280 711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PClass_proportions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PClass_proportions)</a:t>
            </a:r>
            <a:br/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 25  21  54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pct.sign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br/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(PClass_percents, pct.sign)</a:t>
            </a:r>
            <a:br/>
            <a:r>
              <a:rPr>
                <a:latin typeface="Courier"/>
              </a:rPr>
              <a:t>PClass_nice_percents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"25%" "21%" "54%"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"2022-04-15"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PClass_nicest_percents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(PClass_percents), </a:t>
            </a:r>
            <a:br/>
            <a:r>
              <a:rPr>
                <a:latin typeface="Courier"/>
              </a:rPr>
              <a:t>    colon,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pct.sign)</a:t>
            </a:r>
            <a:br/>
            <a:r>
              <a:rPr>
                <a:latin typeface="Courier"/>
              </a:rPr>
              <a:t>PClass_nicest_percents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25%" "2nd: 21%" "3rd: 54%"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slash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br/>
            <a:r>
              <a:rPr>
                <a:latin typeface="Courier"/>
              </a:rPr>
              <a:t>comma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br/>
            <a:r>
              <a:rPr>
                <a:latin typeface="Courier"/>
              </a:rPr>
              <a:t>percents_and_fractions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PClass_nicest_percents, comma,</a:t>
            </a:r>
            <a:br/>
            <a:r>
              <a:rPr>
                <a:latin typeface="Courier"/>
              </a:rPr>
              <a:t>  PClass_counts, slash, n)</a:t>
            </a:r>
            <a:br/>
            <a:r>
              <a:rPr>
                <a:latin typeface="Courier"/>
              </a:rPr>
              <a:t>percents_and_fractions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25%, 322/1313"
## [2] "2nd: 21%, 280/1313"
## [3] "3rd: 54%, 711/1313"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PClass_missing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PClass_missing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addmargins</a:t>
            </a:r>
            <a:r>
              <a:rPr>
                <a:latin typeface="Courier"/>
              </a:rPr>
              <a:t>(PClass_missing)</a:t>
            </a:r>
            <a:br/>
            <a:r>
              <a:rPr>
                <a:latin typeface="Courier"/>
              </a:rPr>
              <a:t>PClass_total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Survived,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No Yes 
## 863 450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pclass_by_gender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Sex)</a:t>
            </a:r>
            <a:br/>
            <a:r>
              <a:rPr>
                <a:latin typeface="Courier"/>
              </a:rPr>
              <a:t>pclass_by_gender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row_proportions)</a:t>
            </a:r>
            <a:br/>
            <a:r>
              <a:rPr>
                <a:latin typeface="Courier"/>
              </a:rPr>
              <a:t>row_pcts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col_proportions)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(pclass_by_gender)</a:t>
            </a:r>
            <a:br/>
            <a:r>
              <a:rPr>
                <a:latin typeface="Courier"/>
              </a:rPr>
              <a:t>cell_pcts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cell_proportions)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gender_by_survival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  <a:br/>
            <a:r>
              <a:rPr>
                <a:latin typeface="Courier"/>
              </a:rPr>
              <a:t>survival_proportions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gender_by_survival,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survival_percents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survival_proportions)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survival_percents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simple_barplot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simple_barplot)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percentages_barplot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weight=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percentages_barplot)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labeled_barplot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percentages_barplot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4070A0"/>
                </a:solidFill>
                <a:latin typeface="Courier"/>
              </a:rPr>
              <a:t>"Percent"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"40%"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labeled_barplot)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No Unknown     Yes    &lt;NA&gt; 
##     660     557      96       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=="No"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 71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=="Yes"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0.17 17.00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=="Unknown"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&lt;NA&gt; 
##  557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=="1st"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=="2nd"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=="3rd"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
##        1st 2nd 3rd &lt;NA&gt;
##   No   322   0   0    0
##   Yes    0 280 711    0
##   &lt;NA&gt;   0   0   0    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"Missing"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"Infant"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"Child"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"Teenager"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"Adult"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Adult    Child   Infant  Missing 
##      607       47       13      557 
## Teenager     &lt;NA&gt; 
##       89        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=="Infant"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 1.50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=="Child"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2 12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=="Teenager"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 19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=="Adult"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 71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"../data/titanic_v00.txt"</a:t>
            </a:r>
            <a:br/>
            <a:r>
              <a:rPr>
                <a:latin typeface="Courier"/>
              </a:rPr>
              <a:t>ti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Glimpse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1,313
## Columns: 5
## $ Name     &lt;chr&gt; "Allen, Miss Elisabet~
## $ PClass   &lt;chr&gt; "1st", "1st", "1st", ~
## $ Age      &lt;dbl&gt; 29.00, 2.00, 30.00, 2~
## $ Sex      &lt;chr&gt; "female", "female", "~
## $ Survived &lt;dbl&gt; 1, 0, 0, 0, 1, 1, 1, ~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1,313 x 5
##    Name      PClass   Age Sex   Survived
##    &lt;chr&gt;     &lt;chr&gt;  &lt;dbl&gt; &lt;chr&gt;    &lt;dbl&gt;
##  1 Allen, M~ 1st    29    fema~        1
##  2 Allison,~ 1st     2    fema~        0
##  3 Allison,~ 1st    30    male         0
##  4 Allison,~ 1st    25    fema~        0
##  5 Allison,~ 1st     0.92 male         1
##  6 Anderson~ 1st    47    male         1
##  7 Andrews,~ 1st    63    fema~        1
##  8 Andrews,~ 1st    39    male         0
##  9 Appleton~ 1st    58    fema~        1
## 10 Artagave~ 1st    71    male         0
## # ... with 1,303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 Survived
##   &lt;chr&gt;  &lt;dbl&gt; &lt;chr&gt;     &lt;dbl&gt;
## 1 1st       29 female        1
## 2 1st        2 female        0
## 3 1st       30 male          0
## 4 1st       25 female   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2022-04-15T21:58:40Z</dcterms:created>
  <dcterms:modified xsi:type="dcterms:W3CDTF">2022-04-15T21:58:40Z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