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notesMasters/notesMaster1.xml" ContentType="application/vnd.openxmlformats-officedocument.presentationml.notesMaster+xml"/>
  <Override PartName="/ppt/theme/theme2.xml" ContentType="application/vnd.openxmlformats-officedocument.theme+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notesMasterIdLst>
    <p:NotesMasterId r:id="rId23"/>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Lst>
  <p:sldSz cx="9144000" cy="6858000" type="screen4x3"/>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33"/>
    <p:restoredTop autoAdjust="0" sz="94711"/>
  </p:normalViewPr>
  <p:slideViewPr>
    <p:cSldViewPr snapToGrid="0" snapToObjects="1">
      <p:cViewPr varScale="1">
        <p:scale>
          <a:sx d="100" n="84"/>
          <a:sy d="100" n="84"/>
        </p:scale>
        <p:origin x="1278" y="60"/>
      </p:cViewPr>
      <p:guideLst>
        <p:guide orient="horz" pos="216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notesMaster" Target="notesMasters/notesMaster1.xml" /><Relationship Id="rId25" Type="http://schemas.openxmlformats.org/officeDocument/2006/relationships/viewProps" Target="viewProps.xml" /><Relationship Id="rId24" Type="http://schemas.openxmlformats.org/officeDocument/2006/relationships/presProps" Target="presProps.xml" /><Relationship Id="rId1" Type="http://schemas.openxmlformats.org/officeDocument/2006/relationships/slideMaster" Target="slideMasters/slideMaster1.xml" /><Relationship Id="rId27" Type="http://schemas.openxmlformats.org/officeDocument/2006/relationships/tableStyles" Target="tableStyles.xml" /><Relationship Id="rId26"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4/5/2019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10.xml.rels><?xml version="1.0" encoding="UTF-8"?><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11.xml.rels><?xml version="1.0" encoding="UTF-8"?><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12.xml.rels><?xml version="1.0" encoding="UTF-8"?><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13.xml.rels><?xml version="1.0" encoding="UTF-8"?><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14.xml.rels><?xml version="1.0" encoding="UTF-8"?><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_rels/notesSlide15.xml.rels><?xml version="1.0" encoding="UTF-8"?><Relationships xmlns="http://schemas.openxmlformats.org/package/2006/relationships"><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_rels/notesSlide16.xml.rels><?xml version="1.0" encoding="UTF-8"?><Relationships xmlns="http://schemas.openxmlformats.org/package/2006/relationships"><Relationship Id="rId2" Type="http://schemas.openxmlformats.org/officeDocument/2006/relationships/slide" Target="../slides/slide19.xml" /><Relationship Id="rId1" Type="http://schemas.openxmlformats.org/officeDocument/2006/relationships/notesMaster" Target="../notesMasters/notesMaster1.xml" /></Relationships>
</file>

<file path=ppt/notesSlides/_rels/notesSlide17.xml.rels><?xml version="1.0" encoding="UTF-8"?><Relationships xmlns="http://schemas.openxmlformats.org/package/2006/relationships"><Relationship Id="rId2" Type="http://schemas.openxmlformats.org/officeDocument/2006/relationships/slide" Target="../slides/slide20.xml" /><Relationship Id="rId1" Type="http://schemas.openxmlformats.org/officeDocument/2006/relationships/notesMaster" Target="../notesMasters/notesMaster1.xml" /></Relationships>
</file>

<file path=ppt/notesSlides/_rels/notesSlide18.xml.rels><?xml version="1.0" encoding="UTF-8"?><Relationships xmlns="http://schemas.openxmlformats.org/package/2006/relationships"><Relationship Id="rId2" Type="http://schemas.openxmlformats.org/officeDocument/2006/relationships/slide" Target="../slides/slide21.xml" /><Relationship Id="rId1" Type="http://schemas.openxmlformats.org/officeDocument/2006/relationships/notesMaster" Target="../notesMasters/notesMaster1.xml" /></Relationships>
</file>

<file path=ppt/notesSlides/_rels/notesSlide2.xml.rels><?xml version="1.0" encoding="UTF-8"?><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3.xml.rels><?xml version="1.0" encoding="UTF-8"?><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4.xml.rels><?xml version="1.0" encoding="UTF-8"?><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5.xml.rels><?xml version="1.0" encoding="UTF-8"?><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6.xml.rels><?xml version="1.0" encoding="UTF-8"?><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7.xml.rels><?xml version="1.0" encoding="UTF-8"?><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8.xml.rels><?xml version="1.0" encoding="UTF-8"?><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9.xml.rels><?xml version="1.0" encoding="UTF-8"?><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Here</a:t>
            </a:r>
            <a:r>
              <a:rPr/>
              <a:t> </a:t>
            </a:r>
            <a:r>
              <a:rPr/>
              <a:t>are</a:t>
            </a:r>
            <a:r>
              <a:rPr/>
              <a:t> </a:t>
            </a:r>
            <a:r>
              <a:rPr/>
              <a:t>the</a:t>
            </a:r>
            <a:r>
              <a:rPr/>
              <a:t> </a:t>
            </a:r>
            <a:r>
              <a:rPr/>
              <a:t>objectives</a:t>
            </a:r>
            <a:r>
              <a:rPr/>
              <a:t> </a:t>
            </a:r>
            <a:r>
              <a:rPr/>
              <a:t>for</a:t>
            </a:r>
            <a:r>
              <a:rPr/>
              <a:t> </a:t>
            </a:r>
            <a:r>
              <a:rPr/>
              <a:t>this</a:t>
            </a:r>
            <a:r>
              <a:rPr/>
              <a:t> </a:t>
            </a:r>
            <a:r>
              <a:rPr/>
              <a:t>week.</a:t>
            </a:r>
          </a:p>
        </p:txBody>
      </p:sp>
      <p:sp>
        <p:nvSpPr>
          <p:cNvPr id="4" name="Slide Number Placeholder 3"/>
          <p:cNvSpPr>
            <a:spLocks noGrp="1"/>
          </p:cNvSpPr>
          <p:nvPr>
            <p:ph type="sldNum" sz="quarter" idx="10"/>
          </p:nvPr>
        </p:nvSpPr>
        <p:spPr/>
        <p:txBody>
          <a:bodyPr/>
          <a:lstStyle/>
          <a:p>
            <a:fld id="{18BDFEC3-8487-43E8-A154-7C12CBC1FFF2}" type="slidenum">
              <a:rPr lang="en-US"/>
              <a:t>2</a:t>
            </a:fld>
            <a:endParaRPr lang="en-US"/>
          </a:p>
        </p:txBody>
      </p:sp>
    </p:spTree>
  </p:cSld>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second</a:t>
            </a:r>
            <a:r>
              <a:rPr/>
              <a:t> </a:t>
            </a:r>
            <a:r>
              <a:rPr/>
              <a:t>dichotomy</a:t>
            </a:r>
            <a:r>
              <a:rPr/>
              <a:t> </a:t>
            </a:r>
            <a:r>
              <a:rPr/>
              <a:t>is</a:t>
            </a:r>
            <a:r>
              <a:rPr/>
              <a:t> </a:t>
            </a:r>
            <a:r>
              <a:rPr/>
              <a:t>laboratory</a:t>
            </a:r>
            <a:r>
              <a:rPr/>
              <a:t> </a:t>
            </a:r>
            <a:r>
              <a:rPr/>
              <a:t>versus</a:t>
            </a:r>
            <a:r>
              <a:rPr/>
              <a:t> </a:t>
            </a:r>
            <a:r>
              <a:rPr/>
              <a:t>field</a:t>
            </a:r>
            <a:r>
              <a:rPr/>
              <a:t> </a:t>
            </a:r>
            <a:r>
              <a:rPr/>
              <a:t>research.</a:t>
            </a:r>
            <a:r>
              <a:rPr/>
              <a:t> </a:t>
            </a:r>
            <a:r>
              <a:rPr/>
              <a:t>Laboratory</a:t>
            </a:r>
            <a:r>
              <a:rPr/>
              <a:t> </a:t>
            </a:r>
            <a:r>
              <a:rPr/>
              <a:t>research</a:t>
            </a:r>
            <a:r>
              <a:rPr/>
              <a:t> </a:t>
            </a:r>
            <a:r>
              <a:rPr/>
              <a:t>is</a:t>
            </a:r>
            <a:r>
              <a:rPr/>
              <a:t> </a:t>
            </a:r>
            <a:r>
              <a:rPr/>
              <a:t>done</a:t>
            </a:r>
            <a:r>
              <a:rPr/>
              <a:t> </a:t>
            </a:r>
            <a:r>
              <a:rPr/>
              <a:t>in</a:t>
            </a:r>
            <a:r>
              <a:rPr/>
              <a:t> </a:t>
            </a:r>
            <a:r>
              <a:rPr/>
              <a:t>a</a:t>
            </a:r>
            <a:r>
              <a:rPr/>
              <a:t> </a:t>
            </a:r>
            <a:r>
              <a:rPr/>
              <a:t>controlled</a:t>
            </a:r>
            <a:r>
              <a:rPr/>
              <a:t> </a:t>
            </a:r>
            <a:r>
              <a:rPr/>
              <a:t>setting</a:t>
            </a:r>
            <a:r>
              <a:rPr/>
              <a:t> </a:t>
            </a:r>
            <a:r>
              <a:rPr/>
              <a:t>and</a:t>
            </a:r>
            <a:r>
              <a:rPr/>
              <a:t> </a:t>
            </a:r>
            <a:r>
              <a:rPr/>
              <a:t>has</a:t>
            </a:r>
            <a:r>
              <a:rPr/>
              <a:t> </a:t>
            </a:r>
            <a:r>
              <a:rPr/>
              <a:t>a</a:t>
            </a:r>
            <a:r>
              <a:rPr/>
              <a:t> </a:t>
            </a:r>
            <a:r>
              <a:rPr/>
              <a:t>greater</a:t>
            </a:r>
            <a:r>
              <a:rPr/>
              <a:t> </a:t>
            </a:r>
            <a:r>
              <a:rPr/>
              <a:t>level</a:t>
            </a:r>
            <a:r>
              <a:rPr/>
              <a:t> </a:t>
            </a:r>
            <a:r>
              <a:rPr/>
              <a:t>of</a:t>
            </a:r>
            <a:r>
              <a:rPr/>
              <a:t> </a:t>
            </a:r>
            <a:r>
              <a:rPr/>
              <a:t>control.</a:t>
            </a:r>
            <a:r>
              <a:rPr/>
              <a:t> </a:t>
            </a:r>
            <a:r>
              <a:rPr/>
              <a:t>The</a:t>
            </a:r>
            <a:r>
              <a:rPr/>
              <a:t> </a:t>
            </a:r>
            <a:r>
              <a:rPr/>
              <a:t>big</a:t>
            </a:r>
            <a:r>
              <a:rPr/>
              <a:t> </a:t>
            </a:r>
            <a:r>
              <a:rPr/>
              <a:t>criticism</a:t>
            </a:r>
            <a:r>
              <a:rPr/>
              <a:t> </a:t>
            </a:r>
            <a:r>
              <a:rPr/>
              <a:t>of</a:t>
            </a:r>
            <a:r>
              <a:rPr/>
              <a:t> </a:t>
            </a:r>
            <a:r>
              <a:rPr/>
              <a:t>laboratory</a:t>
            </a:r>
            <a:r>
              <a:rPr/>
              <a:t> </a:t>
            </a:r>
            <a:r>
              <a:rPr/>
              <a:t>studies</a:t>
            </a:r>
            <a:r>
              <a:rPr/>
              <a:t> </a:t>
            </a:r>
            <a:r>
              <a:rPr/>
              <a:t>is</a:t>
            </a:r>
            <a:r>
              <a:rPr/>
              <a:t> </a:t>
            </a:r>
            <a:r>
              <a:rPr/>
              <a:t>that</a:t>
            </a:r>
            <a:r>
              <a:rPr/>
              <a:t> </a:t>
            </a:r>
            <a:r>
              <a:rPr/>
              <a:t>they</a:t>
            </a:r>
            <a:r>
              <a:rPr/>
              <a:t> </a:t>
            </a:r>
            <a:r>
              <a:rPr/>
              <a:t>are</a:t>
            </a:r>
            <a:r>
              <a:rPr/>
              <a:t> </a:t>
            </a:r>
            <a:r>
              <a:rPr/>
              <a:t>“</a:t>
            </a:r>
            <a:r>
              <a:rPr/>
              <a:t>unnatural</a:t>
            </a:r>
            <a:r>
              <a:rPr/>
              <a:t>”</a:t>
            </a:r>
            <a:r>
              <a:rPr/>
              <a:t> </a:t>
            </a:r>
            <a:r>
              <a:rPr/>
              <a:t>and</a:t>
            </a:r>
            <a:r>
              <a:rPr/>
              <a:t> </a:t>
            </a:r>
            <a:r>
              <a:rPr/>
              <a:t>do</a:t>
            </a:r>
            <a:r>
              <a:rPr/>
              <a:t> </a:t>
            </a:r>
            <a:r>
              <a:rPr/>
              <a:t>not</a:t>
            </a:r>
            <a:r>
              <a:rPr/>
              <a:t> </a:t>
            </a:r>
            <a:r>
              <a:rPr/>
              <a:t>reflect</a:t>
            </a:r>
            <a:r>
              <a:rPr/>
              <a:t> </a:t>
            </a:r>
            <a:r>
              <a:rPr/>
              <a:t>how</a:t>
            </a:r>
            <a:r>
              <a:rPr/>
              <a:t> </a:t>
            </a:r>
            <a:r>
              <a:rPr/>
              <a:t>clinical</a:t>
            </a:r>
            <a:r>
              <a:rPr/>
              <a:t> </a:t>
            </a:r>
            <a:r>
              <a:rPr/>
              <a:t>care</a:t>
            </a:r>
            <a:r>
              <a:rPr/>
              <a:t> </a:t>
            </a:r>
            <a:r>
              <a:rPr/>
              <a:t>is</a:t>
            </a:r>
            <a:r>
              <a:rPr/>
              <a:t> </a:t>
            </a:r>
            <a:r>
              <a:rPr/>
              <a:t>actually</a:t>
            </a:r>
            <a:r>
              <a:rPr/>
              <a:t> </a:t>
            </a:r>
            <a:r>
              <a:rPr/>
              <a:t>provided.</a:t>
            </a:r>
            <a:r>
              <a:rPr/>
              <a:t> </a:t>
            </a:r>
            <a:r>
              <a:rPr/>
              <a:t>In</a:t>
            </a:r>
            <a:r>
              <a:rPr/>
              <a:t> </a:t>
            </a:r>
            <a:r>
              <a:rPr/>
              <a:t>fairness,</a:t>
            </a:r>
            <a:r>
              <a:rPr/>
              <a:t> </a:t>
            </a:r>
            <a:r>
              <a:rPr/>
              <a:t>almost</a:t>
            </a:r>
            <a:r>
              <a:rPr/>
              <a:t> </a:t>
            </a:r>
            <a:r>
              <a:rPr/>
              <a:t>all</a:t>
            </a:r>
            <a:r>
              <a:rPr/>
              <a:t> </a:t>
            </a:r>
            <a:r>
              <a:rPr/>
              <a:t>research</a:t>
            </a:r>
            <a:r>
              <a:rPr/>
              <a:t> </a:t>
            </a:r>
            <a:r>
              <a:rPr/>
              <a:t>has</a:t>
            </a:r>
            <a:r>
              <a:rPr/>
              <a:t> </a:t>
            </a:r>
            <a:r>
              <a:rPr/>
              <a:t>an</a:t>
            </a:r>
            <a:r>
              <a:rPr/>
              <a:t> </a:t>
            </a:r>
            <a:r>
              <a:rPr/>
              <a:t>artificiality</a:t>
            </a:r>
            <a:r>
              <a:rPr/>
              <a:t> </a:t>
            </a:r>
            <a:r>
              <a:rPr/>
              <a:t>associated</a:t>
            </a:r>
            <a:r>
              <a:rPr/>
              <a:t> </a:t>
            </a:r>
            <a:r>
              <a:rPr/>
              <a:t>with</a:t>
            </a:r>
            <a:r>
              <a:rPr/>
              <a:t> </a:t>
            </a:r>
            <a:r>
              <a:rPr/>
              <a:t>it.</a:t>
            </a:r>
            <a:r>
              <a:rPr/>
              <a:t> </a:t>
            </a:r>
            <a:r>
              <a:rPr/>
              <a:t>It’s</a:t>
            </a:r>
            <a:r>
              <a:rPr/>
              <a:t> </a:t>
            </a:r>
            <a:r>
              <a:rPr/>
              <a:t>just</a:t>
            </a:r>
            <a:r>
              <a:rPr/>
              <a:t> </a:t>
            </a:r>
            <a:r>
              <a:rPr/>
              <a:t>that</a:t>
            </a:r>
            <a:r>
              <a:rPr/>
              <a:t> </a:t>
            </a:r>
            <a:r>
              <a:rPr/>
              <a:t>the</a:t>
            </a:r>
            <a:r>
              <a:rPr/>
              <a:t> </a:t>
            </a:r>
            <a:r>
              <a:rPr/>
              <a:t>laboratory</a:t>
            </a:r>
            <a:r>
              <a:rPr/>
              <a:t> </a:t>
            </a:r>
            <a:r>
              <a:rPr/>
              <a:t>is</a:t>
            </a:r>
            <a:r>
              <a:rPr/>
              <a:t> </a:t>
            </a:r>
            <a:r>
              <a:rPr/>
              <a:t>a</a:t>
            </a:r>
            <a:r>
              <a:rPr/>
              <a:t> </a:t>
            </a:r>
            <a:r>
              <a:rPr/>
              <a:t>bit</a:t>
            </a:r>
            <a:r>
              <a:rPr/>
              <a:t> </a:t>
            </a:r>
            <a:r>
              <a:rPr/>
              <a:t>more</a:t>
            </a:r>
            <a:r>
              <a:rPr/>
              <a:t> </a:t>
            </a:r>
            <a:r>
              <a:rPr/>
              <a:t>artificial</a:t>
            </a:r>
            <a:r>
              <a:rPr/>
              <a:t> </a:t>
            </a:r>
            <a:r>
              <a:rPr/>
              <a:t>than</a:t>
            </a:r>
            <a:r>
              <a:rPr/>
              <a:t> </a:t>
            </a:r>
            <a:r>
              <a:rPr/>
              <a:t>field</a:t>
            </a:r>
            <a:r>
              <a:rPr/>
              <a:t> </a:t>
            </a:r>
            <a:r>
              <a:rPr/>
              <a:t>research.</a:t>
            </a:r>
          </a:p>
          <a:p>
            <a:pPr lvl="0" marL="0" indent="0">
              <a:buNone/>
            </a:pPr>
          </a:p>
          <a:p>
            <a:pPr lvl="0" marL="0" indent="0">
              <a:buNone/>
            </a:pPr>
            <a:r>
              <a:rPr/>
              <a:t>Field</a:t>
            </a:r>
            <a:r>
              <a:rPr/>
              <a:t> </a:t>
            </a:r>
            <a:r>
              <a:rPr/>
              <a:t>settings</a:t>
            </a:r>
            <a:r>
              <a:rPr/>
              <a:t> </a:t>
            </a:r>
            <a:r>
              <a:rPr/>
              <a:t>provide</a:t>
            </a:r>
            <a:r>
              <a:rPr/>
              <a:t> </a:t>
            </a:r>
            <a:r>
              <a:rPr/>
              <a:t>what</a:t>
            </a:r>
            <a:r>
              <a:rPr/>
              <a:t> </a:t>
            </a:r>
            <a:r>
              <a:rPr/>
              <a:t>the</a:t>
            </a:r>
            <a:r>
              <a:rPr/>
              <a:t> </a:t>
            </a:r>
            <a:r>
              <a:rPr/>
              <a:t>authors</a:t>
            </a:r>
            <a:r>
              <a:rPr/>
              <a:t> </a:t>
            </a:r>
            <a:r>
              <a:rPr/>
              <a:t>describe</a:t>
            </a:r>
            <a:r>
              <a:rPr/>
              <a:t> </a:t>
            </a:r>
            <a:r>
              <a:rPr/>
              <a:t>as</a:t>
            </a:r>
            <a:r>
              <a:rPr/>
              <a:t> </a:t>
            </a:r>
            <a:r>
              <a:rPr/>
              <a:t>“</a:t>
            </a:r>
            <a:r>
              <a:rPr/>
              <a:t>ecologic</a:t>
            </a:r>
            <a:r>
              <a:rPr/>
              <a:t> </a:t>
            </a:r>
            <a:r>
              <a:rPr/>
              <a:t>validity.</a:t>
            </a:r>
            <a:r>
              <a:rPr/>
              <a:t>”</a:t>
            </a:r>
            <a:r>
              <a:rPr/>
              <a:t> </a:t>
            </a:r>
            <a:r>
              <a:rPr/>
              <a:t>This</a:t>
            </a:r>
            <a:r>
              <a:rPr/>
              <a:t> </a:t>
            </a:r>
            <a:r>
              <a:rPr/>
              <a:t>is</a:t>
            </a:r>
            <a:r>
              <a:rPr/>
              <a:t> </a:t>
            </a:r>
            <a:r>
              <a:rPr/>
              <a:t>a</a:t>
            </a:r>
            <a:r>
              <a:rPr/>
              <a:t> </a:t>
            </a:r>
            <a:r>
              <a:rPr/>
              <a:t>term</a:t>
            </a:r>
            <a:r>
              <a:rPr/>
              <a:t> </a:t>
            </a:r>
            <a:r>
              <a:rPr/>
              <a:t>I’d</a:t>
            </a:r>
            <a:r>
              <a:rPr/>
              <a:t> </a:t>
            </a:r>
            <a:r>
              <a:rPr/>
              <a:t>not</a:t>
            </a:r>
            <a:r>
              <a:rPr/>
              <a:t> </a:t>
            </a:r>
            <a:r>
              <a:rPr/>
              <a:t>heard</a:t>
            </a:r>
            <a:r>
              <a:rPr/>
              <a:t> </a:t>
            </a:r>
            <a:r>
              <a:rPr/>
              <a:t>before</a:t>
            </a:r>
            <a:r>
              <a:rPr/>
              <a:t> </a:t>
            </a:r>
            <a:r>
              <a:rPr/>
              <a:t>but</a:t>
            </a:r>
            <a:r>
              <a:rPr/>
              <a:t> </a:t>
            </a:r>
            <a:r>
              <a:rPr/>
              <a:t>the</a:t>
            </a:r>
            <a:r>
              <a:rPr/>
              <a:t> </a:t>
            </a:r>
            <a:r>
              <a:rPr/>
              <a:t>definition</a:t>
            </a:r>
            <a:r>
              <a:rPr/>
              <a:t> </a:t>
            </a:r>
            <a:r>
              <a:rPr/>
              <a:t>is</a:t>
            </a:r>
            <a:r>
              <a:rPr/>
              <a:t> </a:t>
            </a:r>
            <a:r>
              <a:rPr/>
              <a:t>quite</a:t>
            </a:r>
            <a:r>
              <a:rPr/>
              <a:t> </a:t>
            </a:r>
            <a:r>
              <a:rPr/>
              <a:t>simple.</a:t>
            </a:r>
            <a:r>
              <a:rPr/>
              <a:t> </a:t>
            </a:r>
            <a:r>
              <a:rPr/>
              <a:t>The</a:t>
            </a:r>
            <a:r>
              <a:rPr/>
              <a:t> </a:t>
            </a:r>
            <a:r>
              <a:rPr/>
              <a:t>Wikipedia</a:t>
            </a:r>
            <a:r>
              <a:rPr/>
              <a:t> </a:t>
            </a:r>
            <a:r>
              <a:rPr/>
              <a:t>definition</a:t>
            </a:r>
            <a:r>
              <a:rPr/>
              <a:t> </a:t>
            </a:r>
            <a:r>
              <a:rPr/>
              <a:t>is</a:t>
            </a:r>
            <a:r>
              <a:rPr/>
              <a:t> </a:t>
            </a:r>
            <a:r>
              <a:rPr/>
              <a:t>as</a:t>
            </a:r>
            <a:r>
              <a:rPr/>
              <a:t> </a:t>
            </a:r>
            <a:r>
              <a:rPr/>
              <a:t>good</a:t>
            </a:r>
            <a:r>
              <a:rPr/>
              <a:t> </a:t>
            </a:r>
            <a:r>
              <a:rPr/>
              <a:t>as</a:t>
            </a:r>
            <a:r>
              <a:rPr/>
              <a:t> </a:t>
            </a:r>
            <a:r>
              <a:rPr/>
              <a:t>any.</a:t>
            </a:r>
          </a:p>
        </p:txBody>
      </p:sp>
      <p:sp>
        <p:nvSpPr>
          <p:cNvPr id="4" name="Slide Number Placeholder 3"/>
          <p:cNvSpPr>
            <a:spLocks noGrp="1"/>
          </p:cNvSpPr>
          <p:nvPr>
            <p:ph type="sldNum" sz="quarter" idx="10"/>
          </p:nvPr>
        </p:nvSpPr>
        <p:spPr/>
        <p:txBody>
          <a:bodyPr/>
          <a:lstStyle/>
          <a:p>
            <a:fld id="{18BDFEC3-8487-43E8-A154-7C12CBC1FFF2}" type="slidenum">
              <a:rPr lang="en-US"/>
              <a:t>13</a:t>
            </a:fld>
            <a:endParaRPr lang="en-US"/>
          </a:p>
        </p:txBody>
      </p:sp>
    </p:spTree>
  </p:cSld>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Another</a:t>
            </a:r>
            <a:r>
              <a:rPr/>
              <a:t> </a:t>
            </a:r>
            <a:r>
              <a:rPr/>
              <a:t>dichotomy</a:t>
            </a:r>
            <a:r>
              <a:rPr/>
              <a:t> </a:t>
            </a:r>
            <a:r>
              <a:rPr/>
              <a:t>in</a:t>
            </a:r>
            <a:r>
              <a:rPr/>
              <a:t> </a:t>
            </a:r>
            <a:r>
              <a:rPr/>
              <a:t>research</a:t>
            </a:r>
            <a:r>
              <a:rPr/>
              <a:t> </a:t>
            </a:r>
            <a:r>
              <a:rPr/>
              <a:t>involves</a:t>
            </a:r>
            <a:r>
              <a:rPr/>
              <a:t> </a:t>
            </a:r>
            <a:r>
              <a:rPr/>
              <a:t>who</a:t>
            </a:r>
            <a:r>
              <a:rPr/>
              <a:t> </a:t>
            </a:r>
            <a:r>
              <a:rPr/>
              <a:t>is</a:t>
            </a:r>
            <a:r>
              <a:rPr/>
              <a:t> </a:t>
            </a:r>
            <a:r>
              <a:rPr/>
              <a:t>providing</a:t>
            </a:r>
            <a:r>
              <a:rPr/>
              <a:t> </a:t>
            </a:r>
            <a:r>
              <a:rPr/>
              <a:t>the</a:t>
            </a:r>
            <a:r>
              <a:rPr/>
              <a:t> </a:t>
            </a:r>
            <a:r>
              <a:rPr/>
              <a:t>data</a:t>
            </a:r>
            <a:r>
              <a:rPr/>
              <a:t> </a:t>
            </a:r>
            <a:r>
              <a:rPr/>
              <a:t>for</a:t>
            </a:r>
            <a:r>
              <a:rPr/>
              <a:t> </a:t>
            </a:r>
            <a:r>
              <a:rPr/>
              <a:t>the</a:t>
            </a:r>
            <a:r>
              <a:rPr/>
              <a:t> </a:t>
            </a:r>
            <a:r>
              <a:rPr/>
              <a:t>research</a:t>
            </a:r>
            <a:r>
              <a:rPr/>
              <a:t> </a:t>
            </a:r>
            <a:r>
              <a:rPr/>
              <a:t>study.</a:t>
            </a:r>
            <a:r>
              <a:rPr/>
              <a:t> </a:t>
            </a:r>
            <a:r>
              <a:rPr/>
              <a:t>If</a:t>
            </a:r>
            <a:r>
              <a:rPr/>
              <a:t> </a:t>
            </a:r>
            <a:r>
              <a:rPr/>
              <a:t>the</a:t>
            </a:r>
            <a:r>
              <a:rPr/>
              <a:t> </a:t>
            </a:r>
            <a:r>
              <a:rPr/>
              <a:t>patient</a:t>
            </a:r>
            <a:r>
              <a:rPr/>
              <a:t> </a:t>
            </a:r>
            <a:r>
              <a:rPr/>
              <a:t>is</a:t>
            </a:r>
            <a:r>
              <a:rPr/>
              <a:t> </a:t>
            </a:r>
            <a:r>
              <a:rPr/>
              <a:t>providing</a:t>
            </a:r>
            <a:r>
              <a:rPr/>
              <a:t> </a:t>
            </a:r>
            <a:r>
              <a:rPr/>
              <a:t>the</a:t>
            </a:r>
            <a:r>
              <a:rPr/>
              <a:t> </a:t>
            </a:r>
            <a:r>
              <a:rPr/>
              <a:t>data</a:t>
            </a:r>
            <a:r>
              <a:rPr/>
              <a:t> </a:t>
            </a:r>
            <a:r>
              <a:rPr/>
              <a:t>(either</a:t>
            </a:r>
            <a:r>
              <a:rPr/>
              <a:t> </a:t>
            </a:r>
            <a:r>
              <a:rPr/>
              <a:t>through</a:t>
            </a:r>
            <a:r>
              <a:rPr/>
              <a:t> </a:t>
            </a:r>
            <a:r>
              <a:rPr/>
              <a:t>an</a:t>
            </a:r>
            <a:r>
              <a:rPr/>
              <a:t> </a:t>
            </a:r>
            <a:r>
              <a:rPr/>
              <a:t>interview</a:t>
            </a:r>
            <a:r>
              <a:rPr/>
              <a:t> </a:t>
            </a:r>
            <a:r>
              <a:rPr/>
              <a:t>or</a:t>
            </a:r>
            <a:r>
              <a:rPr/>
              <a:t> </a:t>
            </a:r>
            <a:r>
              <a:rPr/>
              <a:t>through</a:t>
            </a:r>
            <a:r>
              <a:rPr/>
              <a:t> </a:t>
            </a:r>
            <a:r>
              <a:rPr/>
              <a:t>their</a:t>
            </a:r>
            <a:r>
              <a:rPr/>
              <a:t> </a:t>
            </a:r>
            <a:r>
              <a:rPr/>
              <a:t>writing),</a:t>
            </a:r>
            <a:r>
              <a:rPr/>
              <a:t> </a:t>
            </a:r>
            <a:r>
              <a:rPr/>
              <a:t>you</a:t>
            </a:r>
            <a:r>
              <a:rPr/>
              <a:t> </a:t>
            </a:r>
            <a:r>
              <a:rPr/>
              <a:t>get</a:t>
            </a:r>
            <a:r>
              <a:rPr/>
              <a:t> </a:t>
            </a:r>
            <a:r>
              <a:rPr/>
              <a:t>something</a:t>
            </a:r>
            <a:r>
              <a:rPr/>
              <a:t> </a:t>
            </a:r>
            <a:r>
              <a:rPr/>
              <a:t>“</a:t>
            </a:r>
            <a:r>
              <a:rPr/>
              <a:t>straight</a:t>
            </a:r>
            <a:r>
              <a:rPr/>
              <a:t> </a:t>
            </a:r>
            <a:r>
              <a:rPr/>
              <a:t>from</a:t>
            </a:r>
            <a:r>
              <a:rPr/>
              <a:t> </a:t>
            </a:r>
            <a:r>
              <a:rPr/>
              <a:t>the</a:t>
            </a:r>
            <a:r>
              <a:rPr/>
              <a:t> </a:t>
            </a:r>
            <a:r>
              <a:rPr/>
              <a:t>horse’s</a:t>
            </a:r>
            <a:r>
              <a:rPr/>
              <a:t> </a:t>
            </a:r>
            <a:r>
              <a:rPr/>
              <a:t>mouth.</a:t>
            </a:r>
            <a:r>
              <a:rPr/>
              <a:t>”</a:t>
            </a:r>
            <a:r>
              <a:rPr/>
              <a:t> </a:t>
            </a:r>
            <a:r>
              <a:rPr/>
              <a:t>There’s</a:t>
            </a:r>
            <a:r>
              <a:rPr/>
              <a:t> </a:t>
            </a:r>
            <a:r>
              <a:rPr/>
              <a:t>always</a:t>
            </a:r>
            <a:r>
              <a:rPr/>
              <a:t> </a:t>
            </a:r>
            <a:r>
              <a:rPr/>
              <a:t>the</a:t>
            </a:r>
            <a:r>
              <a:rPr/>
              <a:t> </a:t>
            </a:r>
            <a:r>
              <a:rPr/>
              <a:t>concern</a:t>
            </a:r>
            <a:r>
              <a:rPr/>
              <a:t> </a:t>
            </a:r>
            <a:r>
              <a:rPr/>
              <a:t>that</a:t>
            </a:r>
            <a:r>
              <a:rPr/>
              <a:t> </a:t>
            </a:r>
            <a:r>
              <a:rPr/>
              <a:t>patients</a:t>
            </a:r>
            <a:r>
              <a:rPr/>
              <a:t> </a:t>
            </a:r>
            <a:r>
              <a:rPr/>
              <a:t>might</a:t>
            </a:r>
            <a:r>
              <a:rPr/>
              <a:t> </a:t>
            </a:r>
            <a:r>
              <a:rPr/>
              <a:t>say</a:t>
            </a:r>
            <a:r>
              <a:rPr/>
              <a:t> </a:t>
            </a:r>
            <a:r>
              <a:rPr/>
              <a:t>things</a:t>
            </a:r>
            <a:r>
              <a:rPr/>
              <a:t> </a:t>
            </a:r>
            <a:r>
              <a:rPr/>
              <a:t>to</a:t>
            </a:r>
            <a:r>
              <a:rPr/>
              <a:t> </a:t>
            </a:r>
            <a:r>
              <a:rPr/>
              <a:t>please</a:t>
            </a:r>
            <a:r>
              <a:rPr/>
              <a:t> </a:t>
            </a:r>
            <a:r>
              <a:rPr/>
              <a:t>the</a:t>
            </a:r>
            <a:r>
              <a:rPr/>
              <a:t> </a:t>
            </a:r>
            <a:r>
              <a:rPr/>
              <a:t>researcher</a:t>
            </a:r>
            <a:r>
              <a:rPr/>
              <a:t> </a:t>
            </a:r>
            <a:r>
              <a:rPr/>
              <a:t>or</a:t>
            </a:r>
            <a:r>
              <a:rPr/>
              <a:t> </a:t>
            </a:r>
            <a:r>
              <a:rPr/>
              <a:t>hide</a:t>
            </a:r>
            <a:r>
              <a:rPr/>
              <a:t> </a:t>
            </a:r>
            <a:r>
              <a:rPr/>
              <a:t>things</a:t>
            </a:r>
            <a:r>
              <a:rPr/>
              <a:t> </a:t>
            </a:r>
            <a:r>
              <a:rPr/>
              <a:t>that</a:t>
            </a:r>
            <a:r>
              <a:rPr/>
              <a:t> </a:t>
            </a:r>
            <a:r>
              <a:rPr/>
              <a:t>they</a:t>
            </a:r>
            <a:r>
              <a:rPr/>
              <a:t> </a:t>
            </a:r>
            <a:r>
              <a:rPr/>
              <a:t>might</a:t>
            </a:r>
            <a:r>
              <a:rPr/>
              <a:t> </a:t>
            </a:r>
            <a:r>
              <a:rPr/>
              <a:t>be</a:t>
            </a:r>
            <a:r>
              <a:rPr/>
              <a:t> </a:t>
            </a:r>
            <a:r>
              <a:rPr/>
              <a:t>embarrassed</a:t>
            </a:r>
            <a:r>
              <a:rPr/>
              <a:t> </a:t>
            </a:r>
            <a:r>
              <a:rPr/>
              <a:t>about.</a:t>
            </a:r>
            <a:r>
              <a:rPr/>
              <a:t> </a:t>
            </a:r>
            <a:r>
              <a:rPr/>
              <a:t>Certain</a:t>
            </a:r>
            <a:r>
              <a:rPr/>
              <a:t> </a:t>
            </a:r>
            <a:r>
              <a:rPr/>
              <a:t>things</a:t>
            </a:r>
            <a:r>
              <a:rPr/>
              <a:t> </a:t>
            </a:r>
            <a:r>
              <a:rPr/>
              <a:t>like</a:t>
            </a:r>
            <a:r>
              <a:rPr/>
              <a:t> </a:t>
            </a:r>
            <a:r>
              <a:rPr/>
              <a:t>pain</a:t>
            </a:r>
            <a:r>
              <a:rPr/>
              <a:t> </a:t>
            </a:r>
            <a:r>
              <a:rPr/>
              <a:t>and</a:t>
            </a:r>
            <a:r>
              <a:rPr/>
              <a:t> </a:t>
            </a:r>
            <a:r>
              <a:rPr/>
              <a:t>quality</a:t>
            </a:r>
            <a:r>
              <a:rPr/>
              <a:t> </a:t>
            </a:r>
            <a:r>
              <a:rPr/>
              <a:t>of</a:t>
            </a:r>
            <a:r>
              <a:rPr/>
              <a:t> </a:t>
            </a:r>
            <a:r>
              <a:rPr/>
              <a:t>life</a:t>
            </a:r>
            <a:r>
              <a:rPr/>
              <a:t> </a:t>
            </a:r>
            <a:r>
              <a:rPr/>
              <a:t>can</a:t>
            </a:r>
            <a:r>
              <a:rPr/>
              <a:t> </a:t>
            </a:r>
            <a:r>
              <a:rPr/>
              <a:t>be</a:t>
            </a:r>
            <a:r>
              <a:rPr/>
              <a:t> </a:t>
            </a:r>
            <a:r>
              <a:rPr/>
              <a:t>measured</a:t>
            </a:r>
            <a:r>
              <a:rPr/>
              <a:t> </a:t>
            </a:r>
            <a:r>
              <a:rPr/>
              <a:t>in</a:t>
            </a:r>
            <a:r>
              <a:rPr/>
              <a:t> </a:t>
            </a:r>
            <a:r>
              <a:rPr/>
              <a:t>no</a:t>
            </a:r>
            <a:r>
              <a:rPr/>
              <a:t> </a:t>
            </a:r>
            <a:r>
              <a:rPr/>
              <a:t>other</a:t>
            </a:r>
            <a:r>
              <a:rPr/>
              <a:t> </a:t>
            </a:r>
            <a:r>
              <a:rPr/>
              <a:t>way.</a:t>
            </a:r>
            <a:r>
              <a:rPr/>
              <a:t> </a:t>
            </a:r>
            <a:r>
              <a:rPr/>
              <a:t>Note</a:t>
            </a:r>
            <a:r>
              <a:rPr/>
              <a:t> </a:t>
            </a:r>
            <a:r>
              <a:rPr/>
              <a:t>that</a:t>
            </a:r>
            <a:r>
              <a:rPr/>
              <a:t> </a:t>
            </a:r>
            <a:r>
              <a:rPr/>
              <a:t>a</a:t>
            </a:r>
            <a:r>
              <a:rPr/>
              <a:t> </a:t>
            </a:r>
            <a:r>
              <a:rPr/>
              <a:t>lot</a:t>
            </a:r>
            <a:r>
              <a:rPr/>
              <a:t> </a:t>
            </a:r>
            <a:r>
              <a:rPr/>
              <a:t>of</a:t>
            </a:r>
            <a:r>
              <a:rPr/>
              <a:t> </a:t>
            </a:r>
            <a:r>
              <a:rPr/>
              <a:t>the</a:t>
            </a:r>
            <a:r>
              <a:rPr/>
              <a:t> </a:t>
            </a:r>
            <a:r>
              <a:rPr/>
              <a:t>resources</a:t>
            </a:r>
            <a:r>
              <a:rPr/>
              <a:t> </a:t>
            </a:r>
            <a:r>
              <a:rPr/>
              <a:t>for</a:t>
            </a:r>
            <a:r>
              <a:rPr/>
              <a:t> </a:t>
            </a:r>
            <a:r>
              <a:rPr/>
              <a:t>patient</a:t>
            </a:r>
            <a:r>
              <a:rPr/>
              <a:t> </a:t>
            </a:r>
            <a:r>
              <a:rPr/>
              <a:t>report</a:t>
            </a:r>
            <a:r>
              <a:rPr/>
              <a:t> </a:t>
            </a:r>
            <a:r>
              <a:rPr/>
              <a:t>appears</a:t>
            </a:r>
            <a:r>
              <a:rPr/>
              <a:t> </a:t>
            </a:r>
            <a:r>
              <a:rPr/>
              <a:t>under</a:t>
            </a:r>
            <a:r>
              <a:rPr/>
              <a:t> </a:t>
            </a:r>
            <a:r>
              <a:rPr/>
              <a:t>the</a:t>
            </a:r>
            <a:r>
              <a:rPr/>
              <a:t> </a:t>
            </a:r>
            <a:r>
              <a:rPr/>
              <a:t>acronym</a:t>
            </a:r>
            <a:r>
              <a:rPr/>
              <a:t> </a:t>
            </a:r>
            <a:r>
              <a:rPr/>
              <a:t>PRO</a:t>
            </a:r>
            <a:r>
              <a:rPr/>
              <a:t> </a:t>
            </a:r>
            <a:r>
              <a:rPr/>
              <a:t>(Patient</a:t>
            </a:r>
            <a:r>
              <a:rPr/>
              <a:t> </a:t>
            </a:r>
            <a:r>
              <a:rPr/>
              <a:t>Reported</a:t>
            </a:r>
            <a:r>
              <a:rPr/>
              <a:t> </a:t>
            </a:r>
            <a:r>
              <a:rPr/>
              <a:t>Outcome).</a:t>
            </a:r>
            <a:r>
              <a:rPr/>
              <a:t> </a:t>
            </a:r>
            <a:r>
              <a:rPr/>
              <a:t>Two</a:t>
            </a:r>
            <a:r>
              <a:rPr/>
              <a:t> </a:t>
            </a:r>
            <a:r>
              <a:rPr/>
              <a:t>good</a:t>
            </a:r>
            <a:r>
              <a:rPr/>
              <a:t> </a:t>
            </a:r>
            <a:r>
              <a:rPr/>
              <a:t>PRO</a:t>
            </a:r>
            <a:r>
              <a:rPr/>
              <a:t> </a:t>
            </a:r>
            <a:r>
              <a:rPr/>
              <a:t>references</a:t>
            </a:r>
            <a:r>
              <a:rPr/>
              <a:t> </a:t>
            </a:r>
            <a:r>
              <a:rPr/>
              <a:t>are</a:t>
            </a:r>
            <a:r>
              <a:rPr/>
              <a:t> </a:t>
            </a:r>
            <a:r>
              <a:rPr/>
              <a:t>a</a:t>
            </a:r>
            <a:r>
              <a:rPr/>
              <a:t> </a:t>
            </a:r>
            <a:r>
              <a:rPr/>
              <a:t>chapter</a:t>
            </a:r>
            <a:r>
              <a:rPr/>
              <a:t> </a:t>
            </a:r>
            <a:r>
              <a:rPr/>
              <a:t>in</a:t>
            </a:r>
            <a:r>
              <a:rPr/>
              <a:t> </a:t>
            </a:r>
            <a:r>
              <a:rPr/>
              <a:t>the</a:t>
            </a:r>
            <a:r>
              <a:rPr/>
              <a:t> </a:t>
            </a:r>
            <a:r>
              <a:rPr/>
              <a:t>NIH</a:t>
            </a:r>
            <a:r>
              <a:rPr/>
              <a:t> </a:t>
            </a:r>
            <a:r>
              <a:rPr/>
              <a:t>Collaboratory</a:t>
            </a:r>
            <a:r>
              <a:rPr/>
              <a:t> </a:t>
            </a:r>
            <a:r>
              <a:rPr/>
              <a:t>Living</a:t>
            </a:r>
            <a:r>
              <a:rPr/>
              <a:t> </a:t>
            </a:r>
            <a:r>
              <a:rPr/>
              <a:t>Textbook</a:t>
            </a:r>
            <a:r>
              <a:rPr/>
              <a:t> </a:t>
            </a:r>
            <a:r>
              <a:rPr/>
              <a:t>of</a:t>
            </a:r>
            <a:r>
              <a:rPr/>
              <a:t> </a:t>
            </a:r>
            <a:r>
              <a:rPr/>
              <a:t>Pragmatic</a:t>
            </a:r>
            <a:r>
              <a:rPr/>
              <a:t> </a:t>
            </a:r>
            <a:r>
              <a:rPr/>
              <a:t>Clinical</a:t>
            </a:r>
            <a:r>
              <a:rPr/>
              <a:t> </a:t>
            </a:r>
            <a:r>
              <a:rPr/>
              <a:t>Trials</a:t>
            </a:r>
            <a:r>
              <a:rPr/>
              <a:t> </a:t>
            </a:r>
            <a:r>
              <a:rPr/>
              <a:t>and</a:t>
            </a:r>
            <a:r>
              <a:rPr/>
              <a:t> </a:t>
            </a:r>
            <a:r>
              <a:rPr/>
              <a:t>a</a:t>
            </a:r>
            <a:r>
              <a:rPr/>
              <a:t> </a:t>
            </a:r>
            <a:r>
              <a:rPr/>
              <a:t>nice</a:t>
            </a:r>
            <a:r>
              <a:rPr/>
              <a:t> </a:t>
            </a:r>
            <a:r>
              <a:rPr/>
              <a:t>2011</a:t>
            </a:r>
            <a:r>
              <a:rPr/>
              <a:t> </a:t>
            </a:r>
            <a:r>
              <a:rPr/>
              <a:t>overview</a:t>
            </a:r>
            <a:r>
              <a:rPr/>
              <a:t> </a:t>
            </a:r>
            <a:r>
              <a:rPr/>
              <a:t>article</a:t>
            </a:r>
            <a:r>
              <a:rPr/>
              <a:t> </a:t>
            </a:r>
            <a:r>
              <a:rPr/>
              <a:t>in</a:t>
            </a:r>
            <a:r>
              <a:rPr/>
              <a:t> </a:t>
            </a:r>
            <a:r>
              <a:rPr/>
              <a:t>Perspectives</a:t>
            </a:r>
            <a:r>
              <a:rPr/>
              <a:t> </a:t>
            </a:r>
            <a:r>
              <a:rPr/>
              <a:t>in</a:t>
            </a:r>
            <a:r>
              <a:rPr/>
              <a:t> </a:t>
            </a:r>
            <a:r>
              <a:rPr/>
              <a:t>Clinical</a:t>
            </a:r>
            <a:r>
              <a:rPr/>
              <a:t> </a:t>
            </a:r>
            <a:r>
              <a:rPr/>
              <a:t>Research.</a:t>
            </a:r>
            <a:r>
              <a:rPr/>
              <a:t> </a:t>
            </a:r>
            <a:r>
              <a:rPr/>
              <a:t>See</a:t>
            </a:r>
            <a:r>
              <a:rPr/>
              <a:t> </a:t>
            </a:r>
            <a:r>
              <a:rPr/>
              <a:t>the</a:t>
            </a:r>
            <a:r>
              <a:rPr/>
              <a:t> </a:t>
            </a:r>
            <a:r>
              <a:rPr/>
              <a:t>readings</a:t>
            </a:r>
            <a:r>
              <a:rPr/>
              <a:t> </a:t>
            </a:r>
            <a:r>
              <a:rPr/>
              <a:t>slide</a:t>
            </a:r>
            <a:r>
              <a:rPr/>
              <a:t> </a:t>
            </a:r>
            <a:r>
              <a:rPr/>
              <a:t>for</a:t>
            </a:r>
            <a:r>
              <a:rPr/>
              <a:t> </a:t>
            </a:r>
            <a:r>
              <a:rPr/>
              <a:t>more</a:t>
            </a:r>
            <a:r>
              <a:rPr/>
              <a:t> </a:t>
            </a:r>
            <a:r>
              <a:rPr/>
              <a:t>details.</a:t>
            </a:r>
          </a:p>
          <a:p>
            <a:pPr lvl="0" marL="0" indent="0">
              <a:buNone/>
            </a:pPr>
          </a:p>
          <a:p>
            <a:pPr lvl="0" marL="0" indent="0">
              <a:buNone/>
            </a:pPr>
            <a:r>
              <a:rPr/>
              <a:t>In</a:t>
            </a:r>
            <a:r>
              <a:rPr/>
              <a:t> </a:t>
            </a:r>
            <a:r>
              <a:rPr/>
              <a:t>contrast</a:t>
            </a:r>
            <a:r>
              <a:rPr/>
              <a:t> </a:t>
            </a:r>
            <a:r>
              <a:rPr/>
              <a:t>to</a:t>
            </a:r>
            <a:r>
              <a:rPr/>
              <a:t> </a:t>
            </a:r>
            <a:r>
              <a:rPr/>
              <a:t>a</a:t>
            </a:r>
            <a:r>
              <a:rPr/>
              <a:t> </a:t>
            </a:r>
            <a:r>
              <a:rPr/>
              <a:t>patient</a:t>
            </a:r>
            <a:r>
              <a:rPr/>
              <a:t> </a:t>
            </a:r>
            <a:r>
              <a:rPr/>
              <a:t>report,</a:t>
            </a:r>
            <a:r>
              <a:rPr/>
              <a:t> </a:t>
            </a:r>
            <a:r>
              <a:rPr/>
              <a:t>the</a:t>
            </a:r>
            <a:r>
              <a:rPr/>
              <a:t> </a:t>
            </a:r>
            <a:r>
              <a:rPr/>
              <a:t>physician</a:t>
            </a:r>
            <a:r>
              <a:rPr/>
              <a:t> </a:t>
            </a:r>
            <a:r>
              <a:rPr/>
              <a:t>or</a:t>
            </a:r>
            <a:r>
              <a:rPr/>
              <a:t> </a:t>
            </a:r>
            <a:r>
              <a:rPr/>
              <a:t>other</a:t>
            </a:r>
            <a:r>
              <a:rPr/>
              <a:t> </a:t>
            </a:r>
            <a:r>
              <a:rPr/>
              <a:t>care</a:t>
            </a:r>
            <a:r>
              <a:rPr/>
              <a:t> </a:t>
            </a:r>
            <a:r>
              <a:rPr/>
              <a:t>giver</a:t>
            </a:r>
            <a:r>
              <a:rPr/>
              <a:t> </a:t>
            </a:r>
            <a:r>
              <a:rPr/>
              <a:t>could</a:t>
            </a:r>
            <a:r>
              <a:rPr/>
              <a:t> </a:t>
            </a:r>
            <a:r>
              <a:rPr/>
              <a:t>provide</a:t>
            </a:r>
            <a:r>
              <a:rPr/>
              <a:t> </a:t>
            </a:r>
            <a:r>
              <a:rPr/>
              <a:t>the</a:t>
            </a:r>
            <a:r>
              <a:rPr/>
              <a:t> </a:t>
            </a:r>
            <a:r>
              <a:rPr/>
              <a:t>data.</a:t>
            </a:r>
            <a:r>
              <a:rPr/>
              <a:t> </a:t>
            </a:r>
            <a:r>
              <a:rPr/>
              <a:t>The</a:t>
            </a:r>
            <a:r>
              <a:rPr/>
              <a:t> </a:t>
            </a:r>
            <a:r>
              <a:rPr/>
              <a:t>data</a:t>
            </a:r>
            <a:r>
              <a:rPr/>
              <a:t> </a:t>
            </a:r>
            <a:r>
              <a:rPr/>
              <a:t>could</a:t>
            </a:r>
            <a:r>
              <a:rPr/>
              <a:t> </a:t>
            </a:r>
            <a:r>
              <a:rPr/>
              <a:t>also</a:t>
            </a:r>
            <a:r>
              <a:rPr/>
              <a:t> </a:t>
            </a:r>
            <a:r>
              <a:rPr/>
              <a:t>come</a:t>
            </a:r>
            <a:r>
              <a:rPr/>
              <a:t> </a:t>
            </a:r>
            <a:r>
              <a:rPr/>
              <a:t>from</a:t>
            </a:r>
            <a:r>
              <a:rPr/>
              <a:t> </a:t>
            </a:r>
            <a:r>
              <a:rPr/>
              <a:t>a</a:t>
            </a:r>
            <a:r>
              <a:rPr/>
              <a:t> </a:t>
            </a:r>
            <a:r>
              <a:rPr/>
              <a:t>machine</a:t>
            </a:r>
            <a:r>
              <a:rPr/>
              <a:t> </a:t>
            </a:r>
            <a:r>
              <a:rPr/>
              <a:t>like</a:t>
            </a:r>
            <a:r>
              <a:rPr/>
              <a:t> </a:t>
            </a:r>
            <a:r>
              <a:rPr/>
              <a:t>a</a:t>
            </a:r>
            <a:r>
              <a:rPr/>
              <a:t> </a:t>
            </a:r>
            <a:r>
              <a:rPr/>
              <a:t>blood</a:t>
            </a:r>
            <a:r>
              <a:rPr/>
              <a:t> </a:t>
            </a:r>
            <a:r>
              <a:rPr/>
              <a:t>pressure</a:t>
            </a:r>
            <a:r>
              <a:rPr/>
              <a:t> </a:t>
            </a:r>
            <a:r>
              <a:rPr/>
              <a:t>cuff</a:t>
            </a:r>
            <a:r>
              <a:rPr/>
              <a:t> </a:t>
            </a:r>
            <a:r>
              <a:rPr/>
              <a:t>or</a:t>
            </a:r>
            <a:r>
              <a:rPr/>
              <a:t> </a:t>
            </a:r>
            <a:r>
              <a:rPr/>
              <a:t>a</a:t>
            </a:r>
            <a:r>
              <a:rPr/>
              <a:t> </a:t>
            </a:r>
            <a:r>
              <a:rPr/>
              <a:t>heart</a:t>
            </a:r>
            <a:r>
              <a:rPr/>
              <a:t> </a:t>
            </a:r>
            <a:r>
              <a:rPr/>
              <a:t>rate</a:t>
            </a:r>
            <a:r>
              <a:rPr/>
              <a:t> </a:t>
            </a:r>
            <a:r>
              <a:rPr/>
              <a:t>monitor.</a:t>
            </a:r>
            <a:r>
              <a:rPr/>
              <a:t> </a:t>
            </a:r>
            <a:r>
              <a:rPr/>
              <a:t>Researcher</a:t>
            </a:r>
            <a:r>
              <a:rPr/>
              <a:t> </a:t>
            </a:r>
            <a:r>
              <a:rPr/>
              <a:t>observation</a:t>
            </a:r>
            <a:r>
              <a:rPr/>
              <a:t> </a:t>
            </a:r>
            <a:r>
              <a:rPr/>
              <a:t>is</a:t>
            </a:r>
            <a:r>
              <a:rPr/>
              <a:t> </a:t>
            </a:r>
            <a:r>
              <a:rPr/>
              <a:t>perceived</a:t>
            </a:r>
            <a:r>
              <a:rPr/>
              <a:t> </a:t>
            </a:r>
            <a:r>
              <a:rPr/>
              <a:t>by</a:t>
            </a:r>
            <a:r>
              <a:rPr/>
              <a:t> </a:t>
            </a:r>
            <a:r>
              <a:rPr/>
              <a:t>many</a:t>
            </a:r>
            <a:r>
              <a:rPr/>
              <a:t> </a:t>
            </a:r>
            <a:r>
              <a:rPr/>
              <a:t>to</a:t>
            </a:r>
            <a:r>
              <a:rPr/>
              <a:t> </a:t>
            </a:r>
            <a:r>
              <a:rPr/>
              <a:t>be</a:t>
            </a:r>
            <a:r>
              <a:rPr/>
              <a:t> </a:t>
            </a:r>
            <a:r>
              <a:rPr/>
              <a:t>more</a:t>
            </a:r>
            <a:r>
              <a:rPr/>
              <a:t> </a:t>
            </a:r>
            <a:r>
              <a:rPr/>
              <a:t>objective,</a:t>
            </a:r>
            <a:r>
              <a:rPr/>
              <a:t> </a:t>
            </a:r>
            <a:r>
              <a:rPr/>
              <a:t>but</a:t>
            </a:r>
            <a:r>
              <a:rPr/>
              <a:t> </a:t>
            </a:r>
            <a:r>
              <a:rPr/>
              <a:t>I</a:t>
            </a:r>
            <a:r>
              <a:rPr/>
              <a:t> </a:t>
            </a:r>
            <a:r>
              <a:rPr/>
              <a:t>disagree.</a:t>
            </a:r>
          </a:p>
        </p:txBody>
      </p:sp>
      <p:sp>
        <p:nvSpPr>
          <p:cNvPr id="4" name="Slide Number Placeholder 3"/>
          <p:cNvSpPr>
            <a:spLocks noGrp="1"/>
          </p:cNvSpPr>
          <p:nvPr>
            <p:ph type="sldNum" sz="quarter" idx="10"/>
          </p:nvPr>
        </p:nvSpPr>
        <p:spPr/>
        <p:txBody>
          <a:bodyPr/>
          <a:lstStyle/>
          <a:p>
            <a:fld id="{18BDFEC3-8487-43E8-A154-7C12CBC1FFF2}" type="slidenum">
              <a:rPr lang="en-US"/>
              <a:t>14</a:t>
            </a:fld>
            <a:endParaRPr lang="en-US"/>
          </a:p>
        </p:txBody>
      </p:sp>
    </p:spTree>
  </p:cSld>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next</a:t>
            </a:r>
            <a:r>
              <a:rPr/>
              <a:t> </a:t>
            </a:r>
            <a:r>
              <a:rPr/>
              <a:t>dichotomy</a:t>
            </a:r>
            <a:r>
              <a:rPr/>
              <a:t> </a:t>
            </a:r>
            <a:r>
              <a:rPr/>
              <a:t>is</a:t>
            </a:r>
            <a:r>
              <a:rPr/>
              <a:t> </a:t>
            </a:r>
            <a:r>
              <a:rPr/>
              <a:t>between</a:t>
            </a:r>
            <a:r>
              <a:rPr/>
              <a:t> </a:t>
            </a:r>
            <a:r>
              <a:rPr/>
              <a:t>qualitative</a:t>
            </a:r>
            <a:r>
              <a:rPr/>
              <a:t> </a:t>
            </a:r>
            <a:r>
              <a:rPr/>
              <a:t>research</a:t>
            </a:r>
            <a:r>
              <a:rPr/>
              <a:t> </a:t>
            </a:r>
            <a:r>
              <a:rPr/>
              <a:t>and</a:t>
            </a:r>
            <a:r>
              <a:rPr/>
              <a:t> </a:t>
            </a:r>
            <a:r>
              <a:rPr/>
              <a:t>quantitative</a:t>
            </a:r>
            <a:r>
              <a:rPr/>
              <a:t> </a:t>
            </a:r>
            <a:r>
              <a:rPr/>
              <a:t>research,</a:t>
            </a:r>
            <a:r>
              <a:rPr/>
              <a:t> </a:t>
            </a:r>
            <a:r>
              <a:rPr/>
              <a:t>but</a:t>
            </a:r>
            <a:r>
              <a:rPr/>
              <a:t> </a:t>
            </a:r>
            <a:r>
              <a:rPr/>
              <a:t>represents</a:t>
            </a:r>
            <a:r>
              <a:rPr/>
              <a:t> </a:t>
            </a:r>
            <a:r>
              <a:rPr/>
              <a:t>more</a:t>
            </a:r>
            <a:r>
              <a:rPr/>
              <a:t> </a:t>
            </a:r>
            <a:r>
              <a:rPr/>
              <a:t>of</a:t>
            </a:r>
            <a:r>
              <a:rPr/>
              <a:t> </a:t>
            </a:r>
            <a:r>
              <a:rPr/>
              <a:t>a</a:t>
            </a:r>
            <a:r>
              <a:rPr/>
              <a:t> </a:t>
            </a:r>
            <a:r>
              <a:rPr/>
              <a:t>philosohpical</a:t>
            </a:r>
            <a:r>
              <a:rPr/>
              <a:t> </a:t>
            </a:r>
            <a:r>
              <a:rPr/>
              <a:t>approach</a:t>
            </a:r>
            <a:r>
              <a:rPr/>
              <a:t> </a:t>
            </a:r>
            <a:r>
              <a:rPr/>
              <a:t>to</a:t>
            </a:r>
            <a:r>
              <a:rPr/>
              <a:t> </a:t>
            </a:r>
            <a:r>
              <a:rPr/>
              <a:t>research</a:t>
            </a:r>
            <a:r>
              <a:rPr/>
              <a:t> </a:t>
            </a:r>
            <a:r>
              <a:rPr/>
              <a:t>rather</a:t>
            </a:r>
            <a:r>
              <a:rPr/>
              <a:t> </a:t>
            </a:r>
            <a:r>
              <a:rPr/>
              <a:t>than</a:t>
            </a:r>
            <a:r>
              <a:rPr/>
              <a:t> </a:t>
            </a:r>
            <a:r>
              <a:rPr/>
              <a:t>any</a:t>
            </a:r>
            <a:r>
              <a:rPr/>
              <a:t> </a:t>
            </a:r>
            <a:r>
              <a:rPr/>
              <a:t>particular</a:t>
            </a:r>
            <a:r>
              <a:rPr/>
              <a:t> </a:t>
            </a:r>
            <a:r>
              <a:rPr/>
              <a:t>method</a:t>
            </a:r>
            <a:r>
              <a:rPr/>
              <a:t> </a:t>
            </a:r>
            <a:r>
              <a:rPr/>
              <a:t>of</a:t>
            </a:r>
            <a:r>
              <a:rPr/>
              <a:t> </a:t>
            </a:r>
            <a:r>
              <a:rPr/>
              <a:t>research.</a:t>
            </a:r>
          </a:p>
          <a:p>
            <a:pPr lvl="0" marL="0" indent="0">
              <a:buNone/>
            </a:pPr>
          </a:p>
          <a:p>
            <a:pPr lvl="0" marL="0" indent="0">
              <a:buNone/>
            </a:pPr>
            <a:r>
              <a:rPr/>
              <a:t>There</a:t>
            </a:r>
            <a:r>
              <a:rPr/>
              <a:t> </a:t>
            </a:r>
            <a:r>
              <a:rPr/>
              <a:t>are</a:t>
            </a:r>
            <a:r>
              <a:rPr/>
              <a:t> </a:t>
            </a:r>
            <a:r>
              <a:rPr/>
              <a:t>synonyms</a:t>
            </a:r>
            <a:r>
              <a:rPr/>
              <a:t> </a:t>
            </a:r>
            <a:r>
              <a:rPr/>
              <a:t>for</a:t>
            </a:r>
            <a:r>
              <a:rPr/>
              <a:t> </a:t>
            </a:r>
            <a:r>
              <a:rPr/>
              <a:t>these</a:t>
            </a:r>
            <a:r>
              <a:rPr/>
              <a:t> </a:t>
            </a:r>
            <a:r>
              <a:rPr/>
              <a:t>approaches:</a:t>
            </a:r>
            <a:r>
              <a:rPr/>
              <a:t> </a:t>
            </a:r>
            <a:r>
              <a:rPr/>
              <a:t>positivism</a:t>
            </a:r>
            <a:r>
              <a:rPr/>
              <a:t> </a:t>
            </a:r>
            <a:r>
              <a:rPr/>
              <a:t>for</a:t>
            </a:r>
            <a:r>
              <a:rPr/>
              <a:t> </a:t>
            </a:r>
            <a:r>
              <a:rPr/>
              <a:t>quantitative</a:t>
            </a:r>
            <a:r>
              <a:rPr/>
              <a:t> </a:t>
            </a:r>
            <a:r>
              <a:rPr/>
              <a:t>research</a:t>
            </a:r>
            <a:r>
              <a:rPr/>
              <a:t> </a:t>
            </a:r>
            <a:r>
              <a:rPr/>
              <a:t>and</a:t>
            </a:r>
            <a:r>
              <a:rPr/>
              <a:t> </a:t>
            </a:r>
            <a:r>
              <a:rPr/>
              <a:t>constructivism</a:t>
            </a:r>
            <a:r>
              <a:rPr/>
              <a:t> </a:t>
            </a:r>
            <a:r>
              <a:rPr/>
              <a:t>for</a:t>
            </a:r>
            <a:r>
              <a:rPr/>
              <a:t> </a:t>
            </a:r>
            <a:r>
              <a:rPr/>
              <a:t>qualitative</a:t>
            </a:r>
            <a:r>
              <a:rPr/>
              <a:t> </a:t>
            </a:r>
            <a:r>
              <a:rPr/>
              <a:t>research.</a:t>
            </a:r>
          </a:p>
          <a:p>
            <a:pPr lvl="0" marL="0" indent="0">
              <a:buNone/>
            </a:pPr>
          </a:p>
          <a:p>
            <a:pPr lvl="0" marL="0" indent="0">
              <a:buNone/>
            </a:pPr>
            <a:r>
              <a:rPr/>
              <a:t>If</a:t>
            </a:r>
            <a:r>
              <a:rPr/>
              <a:t> </a:t>
            </a:r>
            <a:r>
              <a:rPr/>
              <a:t>anyone</a:t>
            </a:r>
            <a:r>
              <a:rPr/>
              <a:t> </a:t>
            </a:r>
            <a:r>
              <a:rPr/>
              <a:t>has</a:t>
            </a:r>
            <a:r>
              <a:rPr/>
              <a:t> </a:t>
            </a:r>
            <a:r>
              <a:rPr/>
              <a:t>good</a:t>
            </a:r>
            <a:r>
              <a:rPr/>
              <a:t> </a:t>
            </a:r>
            <a:r>
              <a:rPr/>
              <a:t>references</a:t>
            </a:r>
            <a:r>
              <a:rPr/>
              <a:t> </a:t>
            </a:r>
            <a:r>
              <a:rPr/>
              <a:t>for</a:t>
            </a:r>
            <a:r>
              <a:rPr/>
              <a:t> </a:t>
            </a:r>
            <a:r>
              <a:rPr/>
              <a:t>these</a:t>
            </a:r>
            <a:r>
              <a:rPr/>
              <a:t> </a:t>
            </a:r>
            <a:r>
              <a:rPr/>
              <a:t>approaches,</a:t>
            </a:r>
            <a:r>
              <a:rPr/>
              <a:t> </a:t>
            </a:r>
            <a:r>
              <a:rPr/>
              <a:t>please</a:t>
            </a:r>
            <a:r>
              <a:rPr/>
              <a:t> </a:t>
            </a:r>
            <a:r>
              <a:rPr/>
              <a:t>post</a:t>
            </a:r>
            <a:r>
              <a:rPr/>
              <a:t> </a:t>
            </a:r>
            <a:r>
              <a:rPr/>
              <a:t>them</a:t>
            </a:r>
            <a:r>
              <a:rPr/>
              <a:t> </a:t>
            </a:r>
            <a:r>
              <a:rPr/>
              <a:t>in</a:t>
            </a:r>
            <a:r>
              <a:rPr/>
              <a:t> </a:t>
            </a:r>
            <a:r>
              <a:rPr/>
              <a:t>the</a:t>
            </a:r>
            <a:r>
              <a:rPr/>
              <a:t> </a:t>
            </a:r>
            <a:r>
              <a:rPr/>
              <a:t>discussion</a:t>
            </a:r>
            <a:r>
              <a:rPr/>
              <a:t> </a:t>
            </a:r>
            <a:r>
              <a:rPr/>
              <a:t>board.</a:t>
            </a:r>
          </a:p>
          <a:p>
            <a:pPr lvl="0" marL="0" indent="0">
              <a:buNone/>
            </a:pPr>
          </a:p>
          <a:p>
            <a:pPr lvl="0" marL="0" indent="0">
              <a:buNone/>
            </a:pPr>
            <a:r>
              <a:rPr/>
              <a:t>The</a:t>
            </a:r>
            <a:r>
              <a:rPr/>
              <a:t> </a:t>
            </a:r>
            <a:r>
              <a:rPr/>
              <a:t>quantitative/positivist</a:t>
            </a:r>
            <a:r>
              <a:rPr/>
              <a:t> </a:t>
            </a:r>
            <a:r>
              <a:rPr/>
              <a:t>approach</a:t>
            </a:r>
            <a:r>
              <a:rPr/>
              <a:t> </a:t>
            </a:r>
            <a:r>
              <a:rPr/>
              <a:t>to</a:t>
            </a:r>
            <a:r>
              <a:rPr/>
              <a:t> </a:t>
            </a:r>
            <a:r>
              <a:rPr/>
              <a:t>research</a:t>
            </a:r>
            <a:r>
              <a:rPr/>
              <a:t> </a:t>
            </a:r>
            <a:r>
              <a:rPr/>
              <a:t>tries</a:t>
            </a:r>
            <a:r>
              <a:rPr/>
              <a:t> </a:t>
            </a:r>
            <a:r>
              <a:rPr/>
              <a:t>to</a:t>
            </a:r>
            <a:r>
              <a:rPr/>
              <a:t> </a:t>
            </a:r>
            <a:r>
              <a:rPr/>
              <a:t>separate</a:t>
            </a:r>
            <a:r>
              <a:rPr/>
              <a:t> </a:t>
            </a:r>
            <a:r>
              <a:rPr/>
              <a:t>the</a:t>
            </a:r>
            <a:r>
              <a:rPr/>
              <a:t> </a:t>
            </a:r>
            <a:r>
              <a:rPr/>
              <a:t>researcher</a:t>
            </a:r>
            <a:r>
              <a:rPr/>
              <a:t> </a:t>
            </a:r>
            <a:r>
              <a:rPr/>
              <a:t>from</a:t>
            </a:r>
            <a:r>
              <a:rPr/>
              <a:t> </a:t>
            </a:r>
            <a:r>
              <a:rPr/>
              <a:t>the</a:t>
            </a:r>
            <a:r>
              <a:rPr/>
              <a:t> </a:t>
            </a:r>
            <a:r>
              <a:rPr/>
              <a:t>research</a:t>
            </a:r>
            <a:r>
              <a:rPr/>
              <a:t> </a:t>
            </a:r>
            <a:r>
              <a:rPr/>
              <a:t>process.</a:t>
            </a:r>
            <a:r>
              <a:rPr/>
              <a:t> </a:t>
            </a:r>
            <a:r>
              <a:rPr/>
              <a:t>You</a:t>
            </a:r>
            <a:r>
              <a:rPr/>
              <a:t> </a:t>
            </a:r>
            <a:r>
              <a:rPr/>
              <a:t>specify</a:t>
            </a:r>
            <a:r>
              <a:rPr/>
              <a:t> </a:t>
            </a:r>
            <a:r>
              <a:rPr/>
              <a:t>all</a:t>
            </a:r>
            <a:r>
              <a:rPr/>
              <a:t> </a:t>
            </a:r>
            <a:r>
              <a:rPr/>
              <a:t>(or</a:t>
            </a:r>
            <a:r>
              <a:rPr/>
              <a:t> </a:t>
            </a:r>
            <a:r>
              <a:rPr/>
              <a:t>as</a:t>
            </a:r>
            <a:r>
              <a:rPr/>
              <a:t> </a:t>
            </a:r>
            <a:r>
              <a:rPr/>
              <a:t>many</a:t>
            </a:r>
            <a:r>
              <a:rPr/>
              <a:t> </a:t>
            </a:r>
            <a:r>
              <a:rPr/>
              <a:t>as</a:t>
            </a:r>
            <a:r>
              <a:rPr/>
              <a:t> </a:t>
            </a:r>
            <a:r>
              <a:rPr/>
              <a:t>possible)</a:t>
            </a:r>
            <a:r>
              <a:rPr/>
              <a:t> </a:t>
            </a:r>
            <a:r>
              <a:rPr/>
              <a:t>details</a:t>
            </a:r>
            <a:r>
              <a:rPr/>
              <a:t> </a:t>
            </a:r>
            <a:r>
              <a:rPr/>
              <a:t>of</a:t>
            </a:r>
            <a:r>
              <a:rPr/>
              <a:t> </a:t>
            </a:r>
            <a:r>
              <a:rPr/>
              <a:t>the</a:t>
            </a:r>
            <a:r>
              <a:rPr/>
              <a:t> </a:t>
            </a:r>
            <a:r>
              <a:rPr/>
              <a:t>research</a:t>
            </a:r>
            <a:r>
              <a:rPr/>
              <a:t> </a:t>
            </a:r>
            <a:r>
              <a:rPr/>
              <a:t>prior</a:t>
            </a:r>
            <a:r>
              <a:rPr/>
              <a:t> </a:t>
            </a:r>
            <a:r>
              <a:rPr/>
              <a:t>to</a:t>
            </a:r>
            <a:r>
              <a:rPr/>
              <a:t> </a:t>
            </a:r>
            <a:r>
              <a:rPr/>
              <a:t>data</a:t>
            </a:r>
            <a:r>
              <a:rPr/>
              <a:t> </a:t>
            </a:r>
            <a:r>
              <a:rPr/>
              <a:t>collection</a:t>
            </a:r>
            <a:r>
              <a:rPr/>
              <a:t> </a:t>
            </a:r>
            <a:r>
              <a:rPr/>
              <a:t>so</a:t>
            </a:r>
            <a:r>
              <a:rPr/>
              <a:t> </a:t>
            </a:r>
            <a:r>
              <a:rPr/>
              <a:t>that</a:t>
            </a:r>
            <a:r>
              <a:rPr/>
              <a:t> </a:t>
            </a:r>
            <a:r>
              <a:rPr/>
              <a:t>the</a:t>
            </a:r>
            <a:r>
              <a:rPr/>
              <a:t> </a:t>
            </a:r>
            <a:r>
              <a:rPr/>
              <a:t>researcher</a:t>
            </a:r>
            <a:r>
              <a:rPr/>
              <a:t> </a:t>
            </a:r>
            <a:r>
              <a:rPr/>
              <a:t>does</a:t>
            </a:r>
            <a:r>
              <a:rPr/>
              <a:t> </a:t>
            </a:r>
            <a:r>
              <a:rPr/>
              <a:t>not</a:t>
            </a:r>
            <a:r>
              <a:rPr/>
              <a:t> </a:t>
            </a:r>
            <a:r>
              <a:rPr/>
              <a:t>influence</a:t>
            </a:r>
            <a:r>
              <a:rPr/>
              <a:t> </a:t>
            </a:r>
            <a:r>
              <a:rPr/>
              <a:t>the</a:t>
            </a:r>
            <a:r>
              <a:rPr/>
              <a:t> </a:t>
            </a:r>
            <a:r>
              <a:rPr/>
              <a:t>objective</a:t>
            </a:r>
            <a:r>
              <a:rPr/>
              <a:t> </a:t>
            </a:r>
            <a:r>
              <a:rPr/>
              <a:t>collection</a:t>
            </a:r>
            <a:r>
              <a:rPr/>
              <a:t> </a:t>
            </a:r>
            <a:r>
              <a:rPr/>
              <a:t>of</a:t>
            </a:r>
            <a:r>
              <a:rPr/>
              <a:t> </a:t>
            </a:r>
            <a:r>
              <a:rPr/>
              <a:t>data.</a:t>
            </a:r>
          </a:p>
        </p:txBody>
      </p:sp>
      <p:sp>
        <p:nvSpPr>
          <p:cNvPr id="4" name="Slide Number Placeholder 3"/>
          <p:cNvSpPr>
            <a:spLocks noGrp="1"/>
          </p:cNvSpPr>
          <p:nvPr>
            <p:ph type="sldNum" sz="quarter" idx="10"/>
          </p:nvPr>
        </p:nvSpPr>
        <p:spPr/>
        <p:txBody>
          <a:bodyPr/>
          <a:lstStyle/>
          <a:p>
            <a:fld id="{18BDFEC3-8487-43E8-A154-7C12CBC1FFF2}" type="slidenum">
              <a:rPr lang="en-US"/>
              <a:t>15</a:t>
            </a:fld>
            <a:endParaRPr lang="en-US"/>
          </a:p>
        </p:txBody>
      </p:sp>
    </p:spTree>
  </p:cSld>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qualitative/constructivist</a:t>
            </a:r>
            <a:r>
              <a:rPr/>
              <a:t> </a:t>
            </a:r>
            <a:r>
              <a:rPr/>
              <a:t>approach</a:t>
            </a:r>
            <a:r>
              <a:rPr/>
              <a:t> </a:t>
            </a:r>
            <a:r>
              <a:rPr/>
              <a:t>to</a:t>
            </a:r>
            <a:r>
              <a:rPr/>
              <a:t> </a:t>
            </a:r>
            <a:r>
              <a:rPr/>
              <a:t>research</a:t>
            </a:r>
            <a:r>
              <a:rPr/>
              <a:t> </a:t>
            </a:r>
            <a:r>
              <a:rPr/>
              <a:t>rejects</a:t>
            </a:r>
            <a:r>
              <a:rPr/>
              <a:t> </a:t>
            </a:r>
            <a:r>
              <a:rPr/>
              <a:t>the</a:t>
            </a:r>
            <a:r>
              <a:rPr/>
              <a:t> </a:t>
            </a:r>
            <a:r>
              <a:rPr/>
              <a:t>idea</a:t>
            </a:r>
            <a:r>
              <a:rPr/>
              <a:t> </a:t>
            </a:r>
            <a:r>
              <a:rPr/>
              <a:t>of</a:t>
            </a:r>
            <a:r>
              <a:rPr/>
              <a:t> </a:t>
            </a:r>
            <a:r>
              <a:rPr/>
              <a:t>objective</a:t>
            </a:r>
            <a:r>
              <a:rPr/>
              <a:t> </a:t>
            </a:r>
            <a:r>
              <a:rPr/>
              <a:t>collection</a:t>
            </a:r>
            <a:r>
              <a:rPr/>
              <a:t> </a:t>
            </a:r>
            <a:r>
              <a:rPr/>
              <a:t>of</a:t>
            </a:r>
            <a:r>
              <a:rPr/>
              <a:t> </a:t>
            </a:r>
            <a:r>
              <a:rPr/>
              <a:t>data.</a:t>
            </a:r>
            <a:r>
              <a:rPr/>
              <a:t> </a:t>
            </a:r>
            <a:r>
              <a:rPr/>
              <a:t>Biases</a:t>
            </a:r>
            <a:r>
              <a:rPr/>
              <a:t> </a:t>
            </a:r>
            <a:r>
              <a:rPr/>
              <a:t>in</a:t>
            </a:r>
            <a:r>
              <a:rPr/>
              <a:t> </a:t>
            </a:r>
            <a:r>
              <a:rPr/>
              <a:t>the</a:t>
            </a:r>
            <a:r>
              <a:rPr/>
              <a:t> </a:t>
            </a:r>
            <a:r>
              <a:rPr/>
              <a:t>data</a:t>
            </a:r>
            <a:r>
              <a:rPr/>
              <a:t> </a:t>
            </a:r>
            <a:r>
              <a:rPr/>
              <a:t>collection</a:t>
            </a:r>
            <a:r>
              <a:rPr/>
              <a:t> </a:t>
            </a:r>
            <a:r>
              <a:rPr/>
              <a:t>process</a:t>
            </a:r>
            <a:r>
              <a:rPr/>
              <a:t> </a:t>
            </a:r>
            <a:r>
              <a:rPr/>
              <a:t>are</a:t>
            </a:r>
            <a:r>
              <a:rPr/>
              <a:t> </a:t>
            </a:r>
            <a:r>
              <a:rPr/>
              <a:t>inevitable</a:t>
            </a:r>
            <a:r>
              <a:rPr/>
              <a:t> </a:t>
            </a:r>
            <a:r>
              <a:rPr/>
              <a:t>because</a:t>
            </a:r>
            <a:r>
              <a:rPr/>
              <a:t> </a:t>
            </a:r>
            <a:r>
              <a:rPr/>
              <a:t>they</a:t>
            </a:r>
            <a:r>
              <a:rPr/>
              <a:t> </a:t>
            </a:r>
            <a:r>
              <a:rPr/>
              <a:t>are</a:t>
            </a:r>
            <a:r>
              <a:rPr/>
              <a:t> </a:t>
            </a:r>
            <a:r>
              <a:rPr/>
              <a:t>dependent</a:t>
            </a:r>
            <a:r>
              <a:rPr/>
              <a:t> </a:t>
            </a:r>
            <a:r>
              <a:rPr/>
              <a:t>on</a:t>
            </a:r>
            <a:r>
              <a:rPr/>
              <a:t> </a:t>
            </a:r>
            <a:r>
              <a:rPr/>
              <a:t>the</a:t>
            </a:r>
            <a:r>
              <a:rPr/>
              <a:t> </a:t>
            </a:r>
            <a:r>
              <a:rPr/>
              <a:t>paradigm</a:t>
            </a:r>
            <a:r>
              <a:rPr/>
              <a:t> </a:t>
            </a:r>
            <a:r>
              <a:rPr/>
              <a:t>or</a:t>
            </a:r>
            <a:r>
              <a:rPr/>
              <a:t> </a:t>
            </a:r>
            <a:r>
              <a:rPr/>
              <a:t>common</a:t>
            </a:r>
            <a:r>
              <a:rPr/>
              <a:t> </a:t>
            </a:r>
            <a:r>
              <a:rPr/>
              <a:t>way</a:t>
            </a:r>
            <a:r>
              <a:rPr/>
              <a:t> </a:t>
            </a:r>
            <a:r>
              <a:rPr/>
              <a:t>of</a:t>
            </a:r>
            <a:r>
              <a:rPr/>
              <a:t> </a:t>
            </a:r>
            <a:r>
              <a:rPr/>
              <a:t>thinking</a:t>
            </a:r>
            <a:r>
              <a:rPr/>
              <a:t> </a:t>
            </a:r>
            <a:r>
              <a:rPr/>
              <a:t>that</a:t>
            </a:r>
            <a:r>
              <a:rPr/>
              <a:t> </a:t>
            </a:r>
            <a:r>
              <a:rPr/>
              <a:t>researchers</a:t>
            </a:r>
            <a:r>
              <a:rPr/>
              <a:t> </a:t>
            </a:r>
            <a:r>
              <a:rPr/>
              <a:t>share.</a:t>
            </a:r>
            <a:r>
              <a:rPr/>
              <a:t> </a:t>
            </a:r>
            <a:r>
              <a:rPr/>
              <a:t>Rather</a:t>
            </a:r>
            <a:r>
              <a:rPr/>
              <a:t> </a:t>
            </a:r>
            <a:r>
              <a:rPr/>
              <a:t>than</a:t>
            </a:r>
            <a:r>
              <a:rPr/>
              <a:t> </a:t>
            </a:r>
            <a:r>
              <a:rPr/>
              <a:t>separate</a:t>
            </a:r>
            <a:r>
              <a:rPr/>
              <a:t> </a:t>
            </a:r>
            <a:r>
              <a:rPr/>
              <a:t>the</a:t>
            </a:r>
            <a:r>
              <a:rPr/>
              <a:t> </a:t>
            </a:r>
            <a:r>
              <a:rPr/>
              <a:t>researcher</a:t>
            </a:r>
            <a:r>
              <a:rPr/>
              <a:t> </a:t>
            </a:r>
            <a:r>
              <a:rPr/>
              <a:t>from</a:t>
            </a:r>
            <a:r>
              <a:rPr/>
              <a:t> </a:t>
            </a:r>
            <a:r>
              <a:rPr/>
              <a:t>the</a:t>
            </a:r>
            <a:r>
              <a:rPr/>
              <a:t> </a:t>
            </a:r>
            <a:r>
              <a:rPr/>
              <a:t>data</a:t>
            </a:r>
            <a:r>
              <a:rPr/>
              <a:t> </a:t>
            </a:r>
            <a:r>
              <a:rPr/>
              <a:t>collection</a:t>
            </a:r>
            <a:r>
              <a:rPr/>
              <a:t> </a:t>
            </a:r>
            <a:r>
              <a:rPr/>
              <a:t>once</a:t>
            </a:r>
            <a:r>
              <a:rPr/>
              <a:t> </a:t>
            </a:r>
            <a:r>
              <a:rPr/>
              <a:t>the</a:t>
            </a:r>
            <a:r>
              <a:rPr/>
              <a:t> </a:t>
            </a:r>
            <a:r>
              <a:rPr/>
              <a:t>protocol</a:t>
            </a:r>
            <a:r>
              <a:rPr/>
              <a:t> </a:t>
            </a:r>
            <a:r>
              <a:rPr/>
              <a:t>is</a:t>
            </a:r>
            <a:r>
              <a:rPr/>
              <a:t> </a:t>
            </a:r>
            <a:r>
              <a:rPr/>
              <a:t>writen,</a:t>
            </a:r>
            <a:r>
              <a:rPr/>
              <a:t> </a:t>
            </a:r>
            <a:r>
              <a:rPr/>
              <a:t>a</a:t>
            </a:r>
            <a:r>
              <a:rPr/>
              <a:t> </a:t>
            </a:r>
            <a:r>
              <a:rPr/>
              <a:t>qualitative</a:t>
            </a:r>
            <a:r>
              <a:rPr/>
              <a:t> </a:t>
            </a:r>
            <a:r>
              <a:rPr/>
              <a:t>approach</a:t>
            </a:r>
            <a:r>
              <a:rPr/>
              <a:t> </a:t>
            </a:r>
            <a:r>
              <a:rPr/>
              <a:t>inserts</a:t>
            </a:r>
            <a:r>
              <a:rPr/>
              <a:t> </a:t>
            </a:r>
            <a:r>
              <a:rPr/>
              <a:t>the</a:t>
            </a:r>
            <a:r>
              <a:rPr/>
              <a:t> </a:t>
            </a:r>
            <a:r>
              <a:rPr/>
              <a:t>researcher</a:t>
            </a:r>
            <a:r>
              <a:rPr/>
              <a:t> </a:t>
            </a:r>
            <a:r>
              <a:rPr/>
              <a:t>directly</a:t>
            </a:r>
            <a:r>
              <a:rPr/>
              <a:t> </a:t>
            </a:r>
            <a:r>
              <a:rPr/>
              <a:t>into</a:t>
            </a:r>
            <a:r>
              <a:rPr/>
              <a:t> </a:t>
            </a:r>
            <a:r>
              <a:rPr/>
              <a:t>the</a:t>
            </a:r>
            <a:r>
              <a:rPr/>
              <a:t> </a:t>
            </a:r>
            <a:r>
              <a:rPr/>
              <a:t>data</a:t>
            </a:r>
            <a:r>
              <a:rPr/>
              <a:t> </a:t>
            </a:r>
            <a:r>
              <a:rPr/>
              <a:t>collection</a:t>
            </a:r>
            <a:r>
              <a:rPr/>
              <a:t> </a:t>
            </a:r>
            <a:r>
              <a:rPr/>
              <a:t>and</a:t>
            </a:r>
            <a:r>
              <a:rPr/>
              <a:t> </a:t>
            </a:r>
            <a:r>
              <a:rPr/>
              <a:t>explicitly</a:t>
            </a:r>
            <a:r>
              <a:rPr/>
              <a:t> </a:t>
            </a:r>
            <a:r>
              <a:rPr/>
              <a:t>specifies</a:t>
            </a:r>
            <a:r>
              <a:rPr/>
              <a:t> </a:t>
            </a:r>
            <a:r>
              <a:rPr/>
              <a:t>the</a:t>
            </a:r>
            <a:r>
              <a:rPr/>
              <a:t> </a:t>
            </a:r>
            <a:r>
              <a:rPr/>
              <a:t>paradigm</a:t>
            </a:r>
            <a:r>
              <a:rPr/>
              <a:t> </a:t>
            </a:r>
            <a:r>
              <a:rPr/>
              <a:t>that</a:t>
            </a:r>
            <a:r>
              <a:rPr/>
              <a:t> </a:t>
            </a:r>
            <a:r>
              <a:rPr/>
              <a:t>should</a:t>
            </a:r>
            <a:r>
              <a:rPr/>
              <a:t> </a:t>
            </a:r>
            <a:r>
              <a:rPr/>
              <a:t>be</a:t>
            </a:r>
            <a:r>
              <a:rPr/>
              <a:t> </a:t>
            </a:r>
            <a:r>
              <a:rPr/>
              <a:t>used</a:t>
            </a:r>
            <a:r>
              <a:rPr/>
              <a:t> </a:t>
            </a:r>
            <a:r>
              <a:rPr/>
              <a:t>during</a:t>
            </a:r>
            <a:r>
              <a:rPr/>
              <a:t> </a:t>
            </a:r>
            <a:r>
              <a:rPr/>
              <a:t>the</a:t>
            </a:r>
            <a:r>
              <a:rPr/>
              <a:t> </a:t>
            </a:r>
            <a:r>
              <a:rPr/>
              <a:t>research</a:t>
            </a:r>
            <a:r>
              <a:rPr/>
              <a:t> </a:t>
            </a:r>
            <a:r>
              <a:rPr/>
              <a:t>process.</a:t>
            </a:r>
            <a:r>
              <a:rPr/>
              <a:t> </a:t>
            </a:r>
            <a:r>
              <a:rPr/>
              <a:t>The</a:t>
            </a:r>
            <a:r>
              <a:rPr/>
              <a:t> </a:t>
            </a:r>
            <a:r>
              <a:rPr/>
              <a:t>researcher</a:t>
            </a:r>
            <a:r>
              <a:rPr/>
              <a:t> </a:t>
            </a:r>
            <a:r>
              <a:rPr/>
              <a:t>influences</a:t>
            </a:r>
            <a:r>
              <a:rPr/>
              <a:t> </a:t>
            </a:r>
            <a:r>
              <a:rPr/>
              <a:t>the</a:t>
            </a:r>
            <a:r>
              <a:rPr/>
              <a:t> </a:t>
            </a:r>
            <a:r>
              <a:rPr/>
              <a:t>data</a:t>
            </a:r>
            <a:r>
              <a:rPr/>
              <a:t> </a:t>
            </a:r>
            <a:r>
              <a:rPr/>
              <a:t>collection</a:t>
            </a:r>
            <a:r>
              <a:rPr/>
              <a:t> </a:t>
            </a:r>
            <a:r>
              <a:rPr/>
              <a:t>and</a:t>
            </a:r>
            <a:r>
              <a:rPr/>
              <a:t> </a:t>
            </a:r>
            <a:r>
              <a:rPr/>
              <a:t>is</a:t>
            </a:r>
            <a:r>
              <a:rPr/>
              <a:t> </a:t>
            </a:r>
            <a:r>
              <a:rPr/>
              <a:t>simultaneously</a:t>
            </a:r>
            <a:r>
              <a:rPr/>
              <a:t> </a:t>
            </a:r>
            <a:r>
              <a:rPr/>
              <a:t>influenced</a:t>
            </a:r>
            <a:r>
              <a:rPr/>
              <a:t> </a:t>
            </a:r>
            <a:r>
              <a:rPr/>
              <a:t>by</a:t>
            </a:r>
            <a:r>
              <a:rPr/>
              <a:t> </a:t>
            </a:r>
            <a:r>
              <a:rPr/>
              <a:t>the</a:t>
            </a:r>
            <a:r>
              <a:rPr/>
              <a:t> </a:t>
            </a:r>
            <a:r>
              <a:rPr/>
              <a:t>data</a:t>
            </a:r>
            <a:r>
              <a:rPr/>
              <a:t> </a:t>
            </a:r>
            <a:r>
              <a:rPr/>
              <a:t>collection.</a:t>
            </a:r>
          </a:p>
          <a:p>
            <a:pPr lvl="0" marL="0" indent="0">
              <a:buNone/>
            </a:pPr>
          </a:p>
          <a:p>
            <a:pPr lvl="0" marL="0" indent="0">
              <a:buNone/>
            </a:pPr>
            <a:r>
              <a:rPr/>
              <a:t>A</a:t>
            </a:r>
            <a:r>
              <a:rPr/>
              <a:t> </a:t>
            </a:r>
            <a:r>
              <a:rPr/>
              <a:t>defining</a:t>
            </a:r>
            <a:r>
              <a:rPr/>
              <a:t> </a:t>
            </a:r>
            <a:r>
              <a:rPr/>
              <a:t>characteristic</a:t>
            </a:r>
            <a:r>
              <a:rPr/>
              <a:t> </a:t>
            </a:r>
            <a:r>
              <a:rPr/>
              <a:t>of</a:t>
            </a:r>
            <a:r>
              <a:rPr/>
              <a:t> </a:t>
            </a:r>
            <a:r>
              <a:rPr/>
              <a:t>the</a:t>
            </a:r>
            <a:r>
              <a:rPr/>
              <a:t> </a:t>
            </a:r>
            <a:r>
              <a:rPr/>
              <a:t>qualitative/constructivist</a:t>
            </a:r>
            <a:r>
              <a:rPr/>
              <a:t> </a:t>
            </a:r>
            <a:r>
              <a:rPr/>
              <a:t>approach</a:t>
            </a:r>
            <a:r>
              <a:rPr/>
              <a:t> </a:t>
            </a:r>
            <a:r>
              <a:rPr/>
              <a:t>is</a:t>
            </a:r>
            <a:r>
              <a:rPr/>
              <a:t> </a:t>
            </a:r>
            <a:r>
              <a:rPr/>
              <a:t>the</a:t>
            </a:r>
            <a:r>
              <a:rPr/>
              <a:t> </a:t>
            </a:r>
            <a:r>
              <a:rPr/>
              <a:t>use</a:t>
            </a:r>
            <a:r>
              <a:rPr/>
              <a:t> </a:t>
            </a:r>
            <a:r>
              <a:rPr/>
              <a:t>of</a:t>
            </a:r>
            <a:r>
              <a:rPr/>
              <a:t> </a:t>
            </a:r>
            <a:r>
              <a:rPr/>
              <a:t>open</a:t>
            </a:r>
            <a:r>
              <a:rPr/>
              <a:t> </a:t>
            </a:r>
            <a:r>
              <a:rPr/>
              <a:t>ended</a:t>
            </a:r>
            <a:r>
              <a:rPr/>
              <a:t> </a:t>
            </a:r>
            <a:r>
              <a:rPr/>
              <a:t>questions</a:t>
            </a:r>
            <a:r>
              <a:rPr/>
              <a:t> </a:t>
            </a:r>
            <a:r>
              <a:rPr/>
              <a:t>that</a:t>
            </a:r>
            <a:r>
              <a:rPr/>
              <a:t> </a:t>
            </a:r>
            <a:r>
              <a:rPr/>
              <a:t>allow</a:t>
            </a:r>
            <a:r>
              <a:rPr/>
              <a:t> </a:t>
            </a:r>
            <a:r>
              <a:rPr/>
              <a:t>the</a:t>
            </a:r>
            <a:r>
              <a:rPr/>
              <a:t> </a:t>
            </a:r>
            <a:r>
              <a:rPr/>
              <a:t>participants</a:t>
            </a:r>
            <a:r>
              <a:rPr/>
              <a:t> </a:t>
            </a:r>
            <a:r>
              <a:rPr/>
              <a:t>to</a:t>
            </a:r>
            <a:r>
              <a:rPr/>
              <a:t> </a:t>
            </a:r>
            <a:r>
              <a:rPr/>
              <a:t>describe</a:t>
            </a:r>
            <a:r>
              <a:rPr/>
              <a:t> </a:t>
            </a:r>
            <a:r>
              <a:rPr/>
              <a:t>things</a:t>
            </a:r>
            <a:r>
              <a:rPr/>
              <a:t> </a:t>
            </a:r>
            <a:r>
              <a:rPr/>
              <a:t>from</a:t>
            </a:r>
            <a:r>
              <a:rPr/>
              <a:t> </a:t>
            </a:r>
            <a:r>
              <a:rPr/>
              <a:t>their</a:t>
            </a:r>
            <a:r>
              <a:rPr/>
              <a:t> </a:t>
            </a:r>
            <a:r>
              <a:rPr/>
              <a:t>own</a:t>
            </a:r>
            <a:r>
              <a:rPr/>
              <a:t> </a:t>
            </a:r>
            <a:r>
              <a:rPr/>
              <a:t>perspective.</a:t>
            </a:r>
          </a:p>
          <a:p>
            <a:pPr lvl="0" marL="0" indent="0">
              <a:buNone/>
            </a:pPr>
          </a:p>
          <a:p>
            <a:pPr lvl="0" marL="0" indent="0">
              <a:buNone/>
            </a:pPr>
            <a:r>
              <a:rPr/>
              <a:t>There</a:t>
            </a:r>
            <a:r>
              <a:rPr/>
              <a:t> </a:t>
            </a:r>
            <a:r>
              <a:rPr/>
              <a:t>are</a:t>
            </a:r>
            <a:r>
              <a:rPr/>
              <a:t> </a:t>
            </a:r>
            <a:r>
              <a:rPr/>
              <a:t>attempts</a:t>
            </a:r>
            <a:r>
              <a:rPr/>
              <a:t> </a:t>
            </a:r>
            <a:r>
              <a:rPr/>
              <a:t>to</a:t>
            </a:r>
            <a:r>
              <a:rPr/>
              <a:t> </a:t>
            </a:r>
            <a:r>
              <a:rPr/>
              <a:t>reconcile</a:t>
            </a:r>
            <a:r>
              <a:rPr/>
              <a:t> </a:t>
            </a:r>
            <a:r>
              <a:rPr/>
              <a:t>these</a:t>
            </a:r>
            <a:r>
              <a:rPr/>
              <a:t> </a:t>
            </a:r>
            <a:r>
              <a:rPr/>
              <a:t>two</a:t>
            </a:r>
            <a:r>
              <a:rPr/>
              <a:t> </a:t>
            </a:r>
            <a:r>
              <a:rPr/>
              <a:t>philosophies.</a:t>
            </a:r>
            <a:r>
              <a:rPr/>
              <a:t> </a:t>
            </a:r>
            <a:r>
              <a:rPr/>
              <a:t>Postpositivism</a:t>
            </a:r>
            <a:r>
              <a:rPr/>
              <a:t> </a:t>
            </a:r>
            <a:r>
              <a:rPr/>
              <a:t>(don’t</a:t>
            </a:r>
            <a:r>
              <a:rPr/>
              <a:t> </a:t>
            </a:r>
            <a:r>
              <a:rPr/>
              <a:t>you</a:t>
            </a:r>
            <a:r>
              <a:rPr/>
              <a:t> </a:t>
            </a:r>
            <a:r>
              <a:rPr/>
              <a:t>love</a:t>
            </a:r>
            <a:r>
              <a:rPr/>
              <a:t> </a:t>
            </a:r>
            <a:r>
              <a:rPr/>
              <a:t>that</a:t>
            </a:r>
            <a:r>
              <a:rPr/>
              <a:t> </a:t>
            </a:r>
            <a:r>
              <a:rPr/>
              <a:t>word)</a:t>
            </a:r>
            <a:r>
              <a:rPr/>
              <a:t> </a:t>
            </a:r>
            <a:r>
              <a:rPr/>
              <a:t>recognizes</a:t>
            </a:r>
            <a:r>
              <a:rPr/>
              <a:t> </a:t>
            </a:r>
            <a:r>
              <a:rPr/>
              <a:t>that</a:t>
            </a:r>
            <a:r>
              <a:rPr/>
              <a:t> </a:t>
            </a:r>
            <a:r>
              <a:rPr/>
              <a:t>you</a:t>
            </a:r>
            <a:r>
              <a:rPr/>
              <a:t> </a:t>
            </a:r>
            <a:r>
              <a:rPr/>
              <a:t>can’t</a:t>
            </a:r>
            <a:r>
              <a:rPr/>
              <a:t> </a:t>
            </a:r>
            <a:r>
              <a:rPr/>
              <a:t>totally</a:t>
            </a:r>
            <a:r>
              <a:rPr/>
              <a:t> </a:t>
            </a:r>
            <a:r>
              <a:rPr/>
              <a:t>remove</a:t>
            </a:r>
            <a:r>
              <a:rPr/>
              <a:t> </a:t>
            </a:r>
            <a:r>
              <a:rPr/>
              <a:t>the</a:t>
            </a:r>
            <a:r>
              <a:rPr/>
              <a:t> </a:t>
            </a:r>
            <a:r>
              <a:rPr/>
              <a:t>researcher</a:t>
            </a:r>
            <a:r>
              <a:rPr/>
              <a:t> </a:t>
            </a:r>
            <a:r>
              <a:rPr/>
              <a:t>from</a:t>
            </a:r>
            <a:r>
              <a:rPr/>
              <a:t> </a:t>
            </a:r>
            <a:r>
              <a:rPr/>
              <a:t>the</a:t>
            </a:r>
            <a:r>
              <a:rPr/>
              <a:t> </a:t>
            </a:r>
            <a:r>
              <a:rPr/>
              <a:t>data</a:t>
            </a:r>
            <a:r>
              <a:rPr/>
              <a:t> </a:t>
            </a:r>
            <a:r>
              <a:rPr/>
              <a:t>collection</a:t>
            </a:r>
            <a:r>
              <a:rPr/>
              <a:t> </a:t>
            </a:r>
            <a:r>
              <a:rPr/>
              <a:t>process</a:t>
            </a:r>
            <a:r>
              <a:rPr/>
              <a:t> </a:t>
            </a:r>
            <a:r>
              <a:rPr/>
              <a:t>but</a:t>
            </a:r>
            <a:r>
              <a:rPr/>
              <a:t> </a:t>
            </a:r>
            <a:r>
              <a:rPr/>
              <a:t>sees</a:t>
            </a:r>
            <a:r>
              <a:rPr/>
              <a:t> </a:t>
            </a:r>
            <a:r>
              <a:rPr/>
              <a:t>the</a:t>
            </a:r>
            <a:r>
              <a:rPr/>
              <a:t> </a:t>
            </a:r>
            <a:r>
              <a:rPr/>
              <a:t>quantitative</a:t>
            </a:r>
            <a:r>
              <a:rPr/>
              <a:t> </a:t>
            </a:r>
            <a:r>
              <a:rPr/>
              <a:t>philosophy</a:t>
            </a:r>
            <a:r>
              <a:rPr/>
              <a:t> </a:t>
            </a:r>
            <a:r>
              <a:rPr/>
              <a:t>as</a:t>
            </a:r>
            <a:r>
              <a:rPr/>
              <a:t> </a:t>
            </a:r>
            <a:r>
              <a:rPr/>
              <a:t>a</a:t>
            </a:r>
            <a:r>
              <a:rPr/>
              <a:t> </a:t>
            </a:r>
            <a:r>
              <a:rPr/>
              <a:t>way</a:t>
            </a:r>
            <a:r>
              <a:rPr/>
              <a:t> </a:t>
            </a:r>
            <a:r>
              <a:rPr/>
              <a:t>to</a:t>
            </a:r>
            <a:r>
              <a:rPr/>
              <a:t> </a:t>
            </a:r>
            <a:r>
              <a:rPr/>
              <a:t>minimize</a:t>
            </a:r>
            <a:r>
              <a:rPr/>
              <a:t> </a:t>
            </a:r>
            <a:r>
              <a:rPr/>
              <a:t>the</a:t>
            </a:r>
            <a:r>
              <a:rPr/>
              <a:t> </a:t>
            </a:r>
            <a:r>
              <a:rPr/>
              <a:t>unavoidable</a:t>
            </a:r>
            <a:r>
              <a:rPr/>
              <a:t> </a:t>
            </a:r>
            <a:r>
              <a:rPr/>
              <a:t>biases</a:t>
            </a:r>
            <a:r>
              <a:rPr/>
              <a:t> </a:t>
            </a:r>
            <a:r>
              <a:rPr/>
              <a:t>that</a:t>
            </a:r>
            <a:r>
              <a:rPr/>
              <a:t> </a:t>
            </a:r>
            <a:r>
              <a:rPr/>
              <a:t>all</a:t>
            </a:r>
            <a:r>
              <a:rPr/>
              <a:t> </a:t>
            </a:r>
            <a:r>
              <a:rPr/>
              <a:t>researchers</a:t>
            </a:r>
            <a:r>
              <a:rPr/>
              <a:t> </a:t>
            </a:r>
            <a:r>
              <a:rPr/>
              <a:t>have.</a:t>
            </a:r>
          </a:p>
          <a:p>
            <a:pPr lvl="0" marL="0" indent="0">
              <a:buNone/>
            </a:pPr>
          </a:p>
          <a:p>
            <a:pPr lvl="0" marL="0" indent="0">
              <a:buNone/>
            </a:pPr>
            <a:r>
              <a:rPr/>
              <a:t>I</a:t>
            </a:r>
            <a:r>
              <a:rPr/>
              <a:t> </a:t>
            </a:r>
            <a:r>
              <a:rPr/>
              <a:t>tried</a:t>
            </a:r>
            <a:r>
              <a:rPr/>
              <a:t> </a:t>
            </a:r>
            <a:r>
              <a:rPr/>
              <a:t>to</a:t>
            </a:r>
            <a:r>
              <a:rPr/>
              <a:t> </a:t>
            </a:r>
            <a:r>
              <a:rPr/>
              <a:t>find</a:t>
            </a:r>
            <a:r>
              <a:rPr/>
              <a:t> </a:t>
            </a:r>
            <a:r>
              <a:rPr/>
              <a:t>some</a:t>
            </a:r>
            <a:r>
              <a:rPr/>
              <a:t> </a:t>
            </a:r>
            <a:r>
              <a:rPr/>
              <a:t>good</a:t>
            </a:r>
            <a:r>
              <a:rPr/>
              <a:t> </a:t>
            </a:r>
            <a:r>
              <a:rPr/>
              <a:t>resources</a:t>
            </a:r>
            <a:r>
              <a:rPr/>
              <a:t> </a:t>
            </a:r>
            <a:r>
              <a:rPr/>
              <a:t>on</a:t>
            </a:r>
            <a:r>
              <a:rPr/>
              <a:t> </a:t>
            </a:r>
            <a:r>
              <a:rPr/>
              <a:t>the</a:t>
            </a:r>
            <a:r>
              <a:rPr/>
              <a:t> </a:t>
            </a:r>
            <a:r>
              <a:rPr/>
              <a:t>web</a:t>
            </a:r>
            <a:r>
              <a:rPr/>
              <a:t> </a:t>
            </a:r>
            <a:r>
              <a:rPr/>
              <a:t>that</a:t>
            </a:r>
            <a:r>
              <a:rPr/>
              <a:t> </a:t>
            </a:r>
            <a:r>
              <a:rPr/>
              <a:t>discuss</a:t>
            </a:r>
            <a:r>
              <a:rPr/>
              <a:t> </a:t>
            </a:r>
            <a:r>
              <a:rPr/>
              <a:t>the</a:t>
            </a:r>
            <a:r>
              <a:rPr/>
              <a:t> </a:t>
            </a:r>
            <a:r>
              <a:rPr/>
              <a:t>quantitative</a:t>
            </a:r>
            <a:r>
              <a:rPr/>
              <a:t> </a:t>
            </a:r>
            <a:r>
              <a:rPr/>
              <a:t>and</a:t>
            </a:r>
            <a:r>
              <a:rPr/>
              <a:t> </a:t>
            </a:r>
            <a:r>
              <a:rPr/>
              <a:t>qualitative</a:t>
            </a:r>
            <a:r>
              <a:rPr/>
              <a:t> </a:t>
            </a:r>
            <a:r>
              <a:rPr/>
              <a:t>approaches</a:t>
            </a:r>
            <a:r>
              <a:rPr/>
              <a:t> </a:t>
            </a:r>
            <a:r>
              <a:rPr/>
              <a:t>to</a:t>
            </a:r>
            <a:r>
              <a:rPr/>
              <a:t> </a:t>
            </a:r>
            <a:r>
              <a:rPr/>
              <a:t>research,</a:t>
            </a:r>
            <a:r>
              <a:rPr/>
              <a:t> </a:t>
            </a:r>
            <a:r>
              <a:rPr/>
              <a:t>but</a:t>
            </a:r>
            <a:r>
              <a:rPr/>
              <a:t> </a:t>
            </a:r>
            <a:r>
              <a:rPr/>
              <a:t>I</a:t>
            </a:r>
            <a:r>
              <a:rPr/>
              <a:t> </a:t>
            </a:r>
            <a:r>
              <a:rPr/>
              <a:t>was</a:t>
            </a:r>
            <a:r>
              <a:rPr/>
              <a:t> </a:t>
            </a:r>
            <a:r>
              <a:rPr/>
              <a:t>not</a:t>
            </a:r>
            <a:r>
              <a:rPr/>
              <a:t> </a:t>
            </a:r>
            <a:r>
              <a:rPr/>
              <a:t>happy</a:t>
            </a:r>
            <a:r>
              <a:rPr/>
              <a:t> </a:t>
            </a:r>
            <a:r>
              <a:rPr/>
              <a:t>with</a:t>
            </a:r>
            <a:r>
              <a:rPr/>
              <a:t> </a:t>
            </a:r>
            <a:r>
              <a:rPr/>
              <a:t>any</a:t>
            </a:r>
            <a:r>
              <a:rPr/>
              <a:t> </a:t>
            </a:r>
            <a:r>
              <a:rPr/>
              <a:t>of</a:t>
            </a:r>
            <a:r>
              <a:rPr/>
              <a:t> </a:t>
            </a:r>
            <a:r>
              <a:rPr/>
              <a:t>them.</a:t>
            </a:r>
            <a:r>
              <a:rPr/>
              <a:t> </a:t>
            </a:r>
            <a:r>
              <a:rPr/>
              <a:t>I’d</a:t>
            </a:r>
            <a:r>
              <a:rPr/>
              <a:t> </a:t>
            </a:r>
            <a:r>
              <a:rPr/>
              <a:t>encourage</a:t>
            </a:r>
            <a:r>
              <a:rPr/>
              <a:t> </a:t>
            </a:r>
            <a:r>
              <a:rPr/>
              <a:t>you</a:t>
            </a:r>
            <a:r>
              <a:rPr/>
              <a:t> </a:t>
            </a:r>
            <a:r>
              <a:rPr/>
              <a:t>students</a:t>
            </a:r>
            <a:r>
              <a:rPr/>
              <a:t> </a:t>
            </a:r>
            <a:r>
              <a:rPr/>
              <a:t>to</a:t>
            </a:r>
            <a:r>
              <a:rPr/>
              <a:t> </a:t>
            </a:r>
            <a:r>
              <a:rPr/>
              <a:t>google</a:t>
            </a:r>
            <a:r>
              <a:rPr/>
              <a:t> </a:t>
            </a:r>
            <a:r>
              <a:rPr/>
              <a:t>this</a:t>
            </a:r>
            <a:r>
              <a:rPr/>
              <a:t> </a:t>
            </a:r>
            <a:r>
              <a:rPr/>
              <a:t>and</a:t>
            </a:r>
            <a:r>
              <a:rPr/>
              <a:t> </a:t>
            </a:r>
            <a:r>
              <a:rPr/>
              <a:t>share</a:t>
            </a:r>
            <a:r>
              <a:rPr/>
              <a:t> </a:t>
            </a:r>
            <a:r>
              <a:rPr/>
              <a:t>any</a:t>
            </a:r>
            <a:r>
              <a:rPr/>
              <a:t> </a:t>
            </a:r>
            <a:r>
              <a:rPr/>
              <a:t>resources</a:t>
            </a:r>
            <a:r>
              <a:rPr/>
              <a:t> </a:t>
            </a:r>
            <a:r>
              <a:rPr/>
              <a:t>that</a:t>
            </a:r>
            <a:r>
              <a:rPr/>
              <a:t> </a:t>
            </a:r>
            <a:r>
              <a:rPr/>
              <a:t>you</a:t>
            </a:r>
            <a:r>
              <a:rPr/>
              <a:t> </a:t>
            </a:r>
            <a:r>
              <a:rPr/>
              <a:t>find</a:t>
            </a:r>
            <a:r>
              <a:rPr/>
              <a:t> </a:t>
            </a:r>
            <a:r>
              <a:rPr/>
              <a:t>helpful.</a:t>
            </a:r>
          </a:p>
          <a:p>
            <a:pPr lvl="0" marL="0" indent="0">
              <a:buNone/>
            </a:pPr>
          </a:p>
          <a:p>
            <a:pPr lvl="0" marL="0" indent="0">
              <a:buNone/>
            </a:pPr>
            <a:r>
              <a:rPr/>
              <a:t>Quantitative</a:t>
            </a:r>
            <a:r>
              <a:rPr/>
              <a:t> </a:t>
            </a:r>
            <a:r>
              <a:rPr/>
              <a:t>data</a:t>
            </a:r>
            <a:r>
              <a:rPr/>
              <a:t> </a:t>
            </a:r>
            <a:r>
              <a:rPr/>
              <a:t>is</a:t>
            </a:r>
            <a:r>
              <a:rPr/>
              <a:t> </a:t>
            </a:r>
            <a:r>
              <a:rPr/>
              <a:t>data</a:t>
            </a:r>
            <a:r>
              <a:rPr/>
              <a:t> </a:t>
            </a:r>
            <a:r>
              <a:rPr/>
              <a:t>that</a:t>
            </a:r>
            <a:r>
              <a:rPr/>
              <a:t> </a:t>
            </a:r>
            <a:r>
              <a:rPr/>
              <a:t>is</a:t>
            </a:r>
            <a:r>
              <a:rPr/>
              <a:t> </a:t>
            </a:r>
            <a:r>
              <a:rPr/>
              <a:t>easily</a:t>
            </a:r>
            <a:r>
              <a:rPr/>
              <a:t> </a:t>
            </a:r>
            <a:r>
              <a:rPr/>
              <a:t>reduced</a:t>
            </a:r>
            <a:r>
              <a:rPr/>
              <a:t> </a:t>
            </a:r>
            <a:r>
              <a:rPr/>
              <a:t>to</a:t>
            </a:r>
            <a:r>
              <a:rPr/>
              <a:t> </a:t>
            </a:r>
            <a:r>
              <a:rPr/>
              <a:t>a</a:t>
            </a:r>
            <a:r>
              <a:rPr/>
              <a:t> </a:t>
            </a:r>
            <a:r>
              <a:rPr/>
              <a:t>number</a:t>
            </a:r>
            <a:r>
              <a:rPr/>
              <a:t> </a:t>
            </a:r>
            <a:r>
              <a:rPr/>
              <a:t>or</a:t>
            </a:r>
            <a:r>
              <a:rPr/>
              <a:t> </a:t>
            </a:r>
            <a:r>
              <a:rPr/>
              <a:t>category,</a:t>
            </a:r>
            <a:r>
              <a:rPr/>
              <a:t> </a:t>
            </a:r>
            <a:r>
              <a:rPr/>
              <a:t>while</a:t>
            </a:r>
            <a:r>
              <a:rPr/>
              <a:t> </a:t>
            </a:r>
            <a:r>
              <a:rPr/>
              <a:t>qualitative</a:t>
            </a:r>
            <a:r>
              <a:rPr/>
              <a:t> </a:t>
            </a:r>
            <a:r>
              <a:rPr/>
              <a:t>data</a:t>
            </a:r>
            <a:r>
              <a:rPr/>
              <a:t> </a:t>
            </a:r>
            <a:r>
              <a:rPr/>
              <a:t>is</a:t>
            </a:r>
            <a:r>
              <a:rPr/>
              <a:t> </a:t>
            </a:r>
            <a:r>
              <a:rPr/>
              <a:t>not</a:t>
            </a:r>
            <a:r>
              <a:rPr/>
              <a:t> </a:t>
            </a:r>
            <a:r>
              <a:rPr/>
              <a:t>so</a:t>
            </a:r>
            <a:r>
              <a:rPr/>
              <a:t> </a:t>
            </a:r>
            <a:r>
              <a:rPr/>
              <a:t>easily</a:t>
            </a:r>
            <a:r>
              <a:rPr/>
              <a:t> </a:t>
            </a:r>
            <a:r>
              <a:rPr/>
              <a:t>reduced.</a:t>
            </a:r>
            <a:r>
              <a:rPr/>
              <a:t> </a:t>
            </a:r>
            <a:r>
              <a:rPr/>
              <a:t>This</a:t>
            </a:r>
            <a:r>
              <a:rPr/>
              <a:t> </a:t>
            </a:r>
            <a:r>
              <a:rPr/>
              <a:t>is</a:t>
            </a:r>
            <a:r>
              <a:rPr/>
              <a:t> </a:t>
            </a:r>
            <a:r>
              <a:rPr/>
              <a:t>kind</a:t>
            </a:r>
            <a:r>
              <a:rPr/>
              <a:t> </a:t>
            </a:r>
            <a:r>
              <a:rPr/>
              <a:t>of</a:t>
            </a:r>
            <a:r>
              <a:rPr/>
              <a:t> </a:t>
            </a:r>
            <a:r>
              <a:rPr/>
              <a:t>a</a:t>
            </a:r>
            <a:r>
              <a:rPr/>
              <a:t> </a:t>
            </a:r>
            <a:r>
              <a:rPr/>
              <a:t>squishy</a:t>
            </a:r>
            <a:r>
              <a:rPr/>
              <a:t> </a:t>
            </a:r>
            <a:r>
              <a:rPr/>
              <a:t>definition</a:t>
            </a:r>
            <a:r>
              <a:rPr/>
              <a:t> </a:t>
            </a:r>
            <a:r>
              <a:rPr/>
              <a:t>because</a:t>
            </a:r>
            <a:r>
              <a:rPr/>
              <a:t> </a:t>
            </a:r>
            <a:r>
              <a:rPr/>
              <a:t>you</a:t>
            </a:r>
            <a:r>
              <a:rPr/>
              <a:t> </a:t>
            </a:r>
            <a:r>
              <a:rPr/>
              <a:t>can</a:t>
            </a:r>
            <a:r>
              <a:rPr/>
              <a:t> </a:t>
            </a:r>
            <a:r>
              <a:rPr/>
              <a:t>create</a:t>
            </a:r>
            <a:r>
              <a:rPr/>
              <a:t> </a:t>
            </a:r>
            <a:r>
              <a:rPr/>
              <a:t>categories</a:t>
            </a:r>
            <a:r>
              <a:rPr/>
              <a:t> </a:t>
            </a:r>
            <a:r>
              <a:rPr/>
              <a:t>(themes)</a:t>
            </a:r>
            <a:r>
              <a:rPr/>
              <a:t> </a:t>
            </a:r>
            <a:r>
              <a:rPr/>
              <a:t>from</a:t>
            </a:r>
            <a:r>
              <a:rPr/>
              <a:t> </a:t>
            </a:r>
            <a:r>
              <a:rPr/>
              <a:t>qualitative</a:t>
            </a:r>
            <a:r>
              <a:rPr/>
              <a:t> </a:t>
            </a:r>
            <a:r>
              <a:rPr/>
              <a:t>data,</a:t>
            </a:r>
            <a:r>
              <a:rPr/>
              <a:t> </a:t>
            </a:r>
            <a:r>
              <a:rPr/>
              <a:t>but</a:t>
            </a:r>
            <a:r>
              <a:rPr/>
              <a:t> </a:t>
            </a:r>
            <a:r>
              <a:rPr/>
              <a:t>it</a:t>
            </a:r>
            <a:r>
              <a:rPr/>
              <a:t> </a:t>
            </a:r>
            <a:r>
              <a:rPr/>
              <a:t>takes</a:t>
            </a:r>
            <a:r>
              <a:rPr/>
              <a:t> </a:t>
            </a:r>
            <a:r>
              <a:rPr/>
              <a:t>a</a:t>
            </a:r>
            <a:r>
              <a:rPr/>
              <a:t> </a:t>
            </a:r>
            <a:r>
              <a:rPr/>
              <a:t>lot</a:t>
            </a:r>
            <a:r>
              <a:rPr/>
              <a:t> </a:t>
            </a:r>
            <a:r>
              <a:rPr/>
              <a:t>of</a:t>
            </a:r>
            <a:r>
              <a:rPr/>
              <a:t> </a:t>
            </a:r>
            <a:r>
              <a:rPr/>
              <a:t>effort.</a:t>
            </a:r>
          </a:p>
          <a:p>
            <a:pPr lvl="0" marL="0" indent="0">
              <a:buNone/>
            </a:pPr>
          </a:p>
          <a:p>
            <a:pPr lvl="0" marL="0" indent="0">
              <a:buNone/>
            </a:pPr>
            <a:r>
              <a:rPr/>
              <a:t>Why</a:t>
            </a:r>
            <a:r>
              <a:rPr/>
              <a:t> </a:t>
            </a:r>
            <a:r>
              <a:rPr/>
              <a:t>would</a:t>
            </a:r>
            <a:r>
              <a:rPr/>
              <a:t> </a:t>
            </a:r>
            <a:r>
              <a:rPr/>
              <a:t>you</a:t>
            </a:r>
            <a:r>
              <a:rPr/>
              <a:t> </a:t>
            </a:r>
            <a:r>
              <a:rPr/>
              <a:t>ever</a:t>
            </a:r>
            <a:r>
              <a:rPr/>
              <a:t> </a:t>
            </a:r>
            <a:r>
              <a:rPr/>
              <a:t>use</a:t>
            </a:r>
            <a:r>
              <a:rPr/>
              <a:t> </a:t>
            </a:r>
            <a:r>
              <a:rPr/>
              <a:t>qualitative</a:t>
            </a:r>
            <a:r>
              <a:rPr/>
              <a:t> </a:t>
            </a:r>
            <a:r>
              <a:rPr/>
              <a:t>data</a:t>
            </a:r>
            <a:r>
              <a:rPr/>
              <a:t> </a:t>
            </a:r>
            <a:r>
              <a:rPr/>
              <a:t>if</a:t>
            </a:r>
            <a:r>
              <a:rPr/>
              <a:t> </a:t>
            </a:r>
            <a:r>
              <a:rPr/>
              <a:t>it</a:t>
            </a:r>
            <a:r>
              <a:rPr/>
              <a:t> </a:t>
            </a:r>
            <a:r>
              <a:rPr/>
              <a:t>takes</a:t>
            </a:r>
            <a:r>
              <a:rPr/>
              <a:t> </a:t>
            </a:r>
            <a:r>
              <a:rPr/>
              <a:t>more</a:t>
            </a:r>
            <a:r>
              <a:rPr/>
              <a:t> </a:t>
            </a:r>
            <a:r>
              <a:rPr/>
              <a:t>effort?</a:t>
            </a:r>
            <a:r>
              <a:rPr/>
              <a:t> </a:t>
            </a:r>
            <a:r>
              <a:rPr/>
              <a:t>Qualitative</a:t>
            </a:r>
            <a:r>
              <a:rPr/>
              <a:t> </a:t>
            </a:r>
            <a:r>
              <a:rPr/>
              <a:t>data</a:t>
            </a:r>
            <a:r>
              <a:rPr/>
              <a:t> </a:t>
            </a:r>
            <a:r>
              <a:rPr/>
              <a:t>offers</a:t>
            </a:r>
            <a:r>
              <a:rPr/>
              <a:t> </a:t>
            </a:r>
            <a:r>
              <a:rPr/>
              <a:t>a</a:t>
            </a:r>
            <a:r>
              <a:rPr/>
              <a:t> </a:t>
            </a:r>
            <a:r>
              <a:rPr/>
              <a:t>richness</a:t>
            </a:r>
            <a:r>
              <a:rPr/>
              <a:t> </a:t>
            </a:r>
            <a:r>
              <a:rPr/>
              <a:t>that</a:t>
            </a:r>
            <a:r>
              <a:rPr/>
              <a:t> </a:t>
            </a:r>
            <a:r>
              <a:rPr/>
              <a:t>cannot</a:t>
            </a:r>
            <a:r>
              <a:rPr/>
              <a:t> </a:t>
            </a:r>
            <a:r>
              <a:rPr/>
              <a:t>often</a:t>
            </a:r>
            <a:r>
              <a:rPr/>
              <a:t> </a:t>
            </a:r>
            <a:r>
              <a:rPr/>
              <a:t>get</a:t>
            </a:r>
            <a:r>
              <a:rPr/>
              <a:t> </a:t>
            </a:r>
            <a:r>
              <a:rPr/>
              <a:t>captured</a:t>
            </a:r>
            <a:r>
              <a:rPr/>
              <a:t> </a:t>
            </a:r>
            <a:r>
              <a:rPr/>
              <a:t>by</a:t>
            </a:r>
            <a:r>
              <a:rPr/>
              <a:t> </a:t>
            </a:r>
            <a:r>
              <a:rPr/>
              <a:t>quantitative</a:t>
            </a:r>
            <a:r>
              <a:rPr/>
              <a:t> </a:t>
            </a:r>
            <a:r>
              <a:rPr/>
              <a:t>data.</a:t>
            </a:r>
          </a:p>
        </p:txBody>
      </p:sp>
      <p:sp>
        <p:nvSpPr>
          <p:cNvPr id="4" name="Slide Number Placeholder 3"/>
          <p:cNvSpPr>
            <a:spLocks noGrp="1"/>
          </p:cNvSpPr>
          <p:nvPr>
            <p:ph type="sldNum" sz="quarter" idx="10"/>
          </p:nvPr>
        </p:nvSpPr>
        <p:spPr/>
        <p:txBody>
          <a:bodyPr/>
          <a:lstStyle/>
          <a:p>
            <a:fld id="{18BDFEC3-8487-43E8-A154-7C12CBC1FFF2}" type="slidenum">
              <a:rPr lang="en-US"/>
              <a:t>16</a:t>
            </a:fld>
            <a:endParaRPr lang="en-US"/>
          </a:p>
        </p:txBody>
      </p:sp>
    </p:spTree>
  </p:cSld>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Here’s</a:t>
            </a:r>
            <a:r>
              <a:rPr/>
              <a:t> </a:t>
            </a:r>
            <a:r>
              <a:rPr/>
              <a:t>a</a:t>
            </a:r>
            <a:r>
              <a:rPr/>
              <a:t> </a:t>
            </a:r>
            <a:r>
              <a:rPr/>
              <a:t>quote</a:t>
            </a:r>
            <a:r>
              <a:rPr/>
              <a:t> </a:t>
            </a:r>
            <a:r>
              <a:rPr/>
              <a:t>that</a:t>
            </a:r>
            <a:r>
              <a:rPr/>
              <a:t> </a:t>
            </a:r>
            <a:r>
              <a:rPr/>
              <a:t>I</a:t>
            </a:r>
            <a:r>
              <a:rPr/>
              <a:t> </a:t>
            </a:r>
            <a:r>
              <a:rPr/>
              <a:t>like,</a:t>
            </a:r>
            <a:r>
              <a:rPr/>
              <a:t> </a:t>
            </a:r>
            <a:r>
              <a:rPr/>
              <a:t>though</a:t>
            </a:r>
            <a:r>
              <a:rPr/>
              <a:t> </a:t>
            </a:r>
            <a:r>
              <a:rPr/>
              <a:t>it</a:t>
            </a:r>
            <a:r>
              <a:rPr/>
              <a:t> </a:t>
            </a:r>
            <a:r>
              <a:rPr/>
              <a:t>is</a:t>
            </a:r>
            <a:r>
              <a:rPr/>
              <a:t> </a:t>
            </a:r>
            <a:r>
              <a:rPr/>
              <a:t>really</a:t>
            </a:r>
            <a:r>
              <a:rPr/>
              <a:t> </a:t>
            </a:r>
            <a:r>
              <a:rPr/>
              <a:t>too</a:t>
            </a:r>
            <a:r>
              <a:rPr/>
              <a:t> </a:t>
            </a:r>
            <a:r>
              <a:rPr/>
              <a:t>extreme.</a:t>
            </a:r>
            <a:r>
              <a:rPr/>
              <a:t> </a:t>
            </a:r>
            <a:r>
              <a:rPr/>
              <a:t>In</a:t>
            </a:r>
            <a:r>
              <a:rPr/>
              <a:t> </a:t>
            </a:r>
            <a:r>
              <a:rPr/>
              <a:t>general,</a:t>
            </a:r>
            <a:r>
              <a:rPr/>
              <a:t> </a:t>
            </a:r>
            <a:r>
              <a:rPr/>
              <a:t>I</a:t>
            </a:r>
            <a:r>
              <a:rPr/>
              <a:t> </a:t>
            </a:r>
            <a:r>
              <a:rPr/>
              <a:t>find</a:t>
            </a:r>
            <a:r>
              <a:rPr/>
              <a:t> </a:t>
            </a:r>
            <a:r>
              <a:rPr/>
              <a:t>great</a:t>
            </a:r>
            <a:r>
              <a:rPr/>
              <a:t> </a:t>
            </a:r>
            <a:r>
              <a:rPr/>
              <a:t>value</a:t>
            </a:r>
            <a:r>
              <a:rPr/>
              <a:t> </a:t>
            </a:r>
            <a:r>
              <a:rPr/>
              <a:t>in</a:t>
            </a:r>
            <a:r>
              <a:rPr/>
              <a:t> </a:t>
            </a:r>
            <a:r>
              <a:rPr/>
              <a:t>both</a:t>
            </a:r>
            <a:r>
              <a:rPr/>
              <a:t> </a:t>
            </a:r>
            <a:r>
              <a:rPr/>
              <a:t>quantitative</a:t>
            </a:r>
            <a:r>
              <a:rPr/>
              <a:t> </a:t>
            </a:r>
            <a:r>
              <a:rPr/>
              <a:t>and</a:t>
            </a:r>
            <a:r>
              <a:rPr/>
              <a:t> </a:t>
            </a:r>
            <a:r>
              <a:rPr/>
              <a:t>qualitative</a:t>
            </a:r>
            <a:r>
              <a:rPr/>
              <a:t> </a:t>
            </a:r>
            <a:r>
              <a:rPr/>
              <a:t>data.</a:t>
            </a:r>
          </a:p>
        </p:txBody>
      </p:sp>
      <p:sp>
        <p:nvSpPr>
          <p:cNvPr id="4" name="Slide Number Placeholder 3"/>
          <p:cNvSpPr>
            <a:spLocks noGrp="1"/>
          </p:cNvSpPr>
          <p:nvPr>
            <p:ph type="sldNum" sz="quarter" idx="10"/>
          </p:nvPr>
        </p:nvSpPr>
        <p:spPr/>
        <p:txBody>
          <a:bodyPr/>
          <a:lstStyle/>
          <a:p>
            <a:fld id="{18BDFEC3-8487-43E8-A154-7C12CBC1FFF2}" type="slidenum">
              <a:rPr lang="en-US"/>
              <a:t>17</a:t>
            </a:fld>
            <a:endParaRPr lang="en-US"/>
          </a:p>
        </p:txBody>
      </p:sp>
    </p:spTree>
  </p:cSld>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Your</a:t>
            </a:r>
            <a:r>
              <a:rPr/>
              <a:t> </a:t>
            </a:r>
            <a:r>
              <a:rPr/>
              <a:t>book</a:t>
            </a:r>
            <a:r>
              <a:rPr/>
              <a:t> </a:t>
            </a:r>
            <a:r>
              <a:rPr/>
              <a:t>uses</a:t>
            </a:r>
            <a:r>
              <a:rPr/>
              <a:t> </a:t>
            </a:r>
            <a:r>
              <a:rPr/>
              <a:t>the</a:t>
            </a:r>
            <a:r>
              <a:rPr/>
              <a:t> </a:t>
            </a:r>
            <a:r>
              <a:rPr/>
              <a:t>adjectives</a:t>
            </a:r>
            <a:r>
              <a:rPr/>
              <a:t> </a:t>
            </a:r>
            <a:r>
              <a:rPr/>
              <a:t>quantitative</a:t>
            </a:r>
            <a:r>
              <a:rPr/>
              <a:t> </a:t>
            </a:r>
            <a:r>
              <a:rPr/>
              <a:t>and</a:t>
            </a:r>
            <a:r>
              <a:rPr/>
              <a:t> </a:t>
            </a:r>
            <a:r>
              <a:rPr/>
              <a:t>qualitative</a:t>
            </a:r>
            <a:r>
              <a:rPr/>
              <a:t> </a:t>
            </a:r>
            <a:r>
              <a:rPr/>
              <a:t>yet</a:t>
            </a:r>
            <a:r>
              <a:rPr/>
              <a:t> </a:t>
            </a:r>
            <a:r>
              <a:rPr/>
              <a:t>one</a:t>
            </a:r>
            <a:r>
              <a:rPr/>
              <a:t> </a:t>
            </a:r>
            <a:r>
              <a:rPr/>
              <a:t>more</a:t>
            </a:r>
            <a:r>
              <a:rPr/>
              <a:t> </a:t>
            </a:r>
            <a:r>
              <a:rPr/>
              <a:t>time</a:t>
            </a:r>
            <a:r>
              <a:rPr/>
              <a:t> </a:t>
            </a:r>
            <a:r>
              <a:rPr/>
              <a:t>to</a:t>
            </a:r>
            <a:r>
              <a:rPr/>
              <a:t> </a:t>
            </a:r>
            <a:r>
              <a:rPr/>
              <a:t>describe</a:t>
            </a:r>
            <a:r>
              <a:rPr/>
              <a:t> </a:t>
            </a:r>
            <a:r>
              <a:rPr/>
              <a:t>the</a:t>
            </a:r>
            <a:r>
              <a:rPr/>
              <a:t> </a:t>
            </a:r>
            <a:r>
              <a:rPr/>
              <a:t>analysis.</a:t>
            </a:r>
            <a:r>
              <a:rPr/>
              <a:t> </a:t>
            </a:r>
            <a:r>
              <a:rPr/>
              <a:t>Possible</a:t>
            </a:r>
            <a:r>
              <a:rPr/>
              <a:t> </a:t>
            </a:r>
            <a:r>
              <a:rPr/>
              <a:t>synonyms</a:t>
            </a:r>
            <a:r>
              <a:rPr/>
              <a:t> </a:t>
            </a:r>
            <a:r>
              <a:rPr/>
              <a:t>for</a:t>
            </a:r>
            <a:r>
              <a:rPr/>
              <a:t> </a:t>
            </a:r>
            <a:r>
              <a:rPr/>
              <a:t>quantitative</a:t>
            </a:r>
            <a:r>
              <a:rPr/>
              <a:t> </a:t>
            </a:r>
            <a:r>
              <a:rPr/>
              <a:t>analysis</a:t>
            </a:r>
            <a:r>
              <a:rPr/>
              <a:t> </a:t>
            </a:r>
            <a:r>
              <a:rPr/>
              <a:t>are</a:t>
            </a:r>
            <a:r>
              <a:rPr/>
              <a:t> </a:t>
            </a:r>
            <a:r>
              <a:rPr/>
              <a:t>statistical</a:t>
            </a:r>
            <a:r>
              <a:rPr/>
              <a:t> </a:t>
            </a:r>
            <a:r>
              <a:rPr/>
              <a:t>analysis</a:t>
            </a:r>
            <a:r>
              <a:rPr/>
              <a:t> </a:t>
            </a:r>
            <a:r>
              <a:rPr/>
              <a:t>and</a:t>
            </a:r>
            <a:r>
              <a:rPr/>
              <a:t> </a:t>
            </a:r>
            <a:r>
              <a:rPr/>
              <a:t>inferential</a:t>
            </a:r>
            <a:r>
              <a:rPr/>
              <a:t> </a:t>
            </a:r>
            <a:r>
              <a:rPr/>
              <a:t>analysis.</a:t>
            </a:r>
            <a:r>
              <a:rPr/>
              <a:t> </a:t>
            </a:r>
            <a:r>
              <a:rPr/>
              <a:t>I</a:t>
            </a:r>
            <a:r>
              <a:rPr/>
              <a:t> </a:t>
            </a:r>
            <a:r>
              <a:rPr/>
              <a:t>dislike</a:t>
            </a:r>
            <a:r>
              <a:rPr/>
              <a:t> </a:t>
            </a:r>
            <a:r>
              <a:rPr/>
              <a:t>the</a:t>
            </a:r>
            <a:r>
              <a:rPr/>
              <a:t> </a:t>
            </a:r>
            <a:r>
              <a:rPr/>
              <a:t>term</a:t>
            </a:r>
            <a:r>
              <a:rPr/>
              <a:t> </a:t>
            </a:r>
            <a:r>
              <a:rPr/>
              <a:t>“</a:t>
            </a:r>
            <a:r>
              <a:rPr/>
              <a:t>statistical</a:t>
            </a:r>
            <a:r>
              <a:rPr/>
              <a:t> </a:t>
            </a:r>
            <a:r>
              <a:rPr/>
              <a:t>analysis</a:t>
            </a:r>
            <a:r>
              <a:rPr/>
              <a:t>”</a:t>
            </a:r>
            <a:r>
              <a:rPr/>
              <a:t> </a:t>
            </a:r>
            <a:r>
              <a:rPr/>
              <a:t>because</a:t>
            </a:r>
            <a:r>
              <a:rPr/>
              <a:t> </a:t>
            </a:r>
            <a:r>
              <a:rPr/>
              <a:t>it</a:t>
            </a:r>
            <a:r>
              <a:rPr/>
              <a:t> </a:t>
            </a:r>
            <a:r>
              <a:rPr/>
              <a:t>fails</a:t>
            </a:r>
            <a:r>
              <a:rPr/>
              <a:t> </a:t>
            </a:r>
            <a:r>
              <a:rPr/>
              <a:t>to</a:t>
            </a:r>
            <a:r>
              <a:rPr/>
              <a:t> </a:t>
            </a:r>
            <a:r>
              <a:rPr/>
              <a:t>recognize</a:t>
            </a:r>
            <a:r>
              <a:rPr/>
              <a:t> </a:t>
            </a:r>
            <a:r>
              <a:rPr/>
              <a:t>the</a:t>
            </a:r>
            <a:r>
              <a:rPr/>
              <a:t> </a:t>
            </a:r>
            <a:r>
              <a:rPr/>
              <a:t>wide</a:t>
            </a:r>
            <a:r>
              <a:rPr/>
              <a:t> </a:t>
            </a:r>
            <a:r>
              <a:rPr/>
              <a:t>range</a:t>
            </a:r>
            <a:r>
              <a:rPr/>
              <a:t> </a:t>
            </a:r>
            <a:r>
              <a:rPr/>
              <a:t>of</a:t>
            </a:r>
            <a:r>
              <a:rPr/>
              <a:t> </a:t>
            </a:r>
            <a:r>
              <a:rPr/>
              <a:t>statistical</a:t>
            </a:r>
            <a:r>
              <a:rPr/>
              <a:t> </a:t>
            </a:r>
            <a:r>
              <a:rPr/>
              <a:t>analyses</a:t>
            </a:r>
            <a:r>
              <a:rPr/>
              <a:t> </a:t>
            </a:r>
            <a:r>
              <a:rPr/>
              <a:t>that</a:t>
            </a:r>
            <a:r>
              <a:rPr/>
              <a:t> </a:t>
            </a:r>
            <a:r>
              <a:rPr/>
              <a:t>can</a:t>
            </a:r>
            <a:r>
              <a:rPr/>
              <a:t> </a:t>
            </a:r>
            <a:r>
              <a:rPr/>
              <a:t>be</a:t>
            </a:r>
            <a:r>
              <a:rPr/>
              <a:t> </a:t>
            </a:r>
            <a:r>
              <a:rPr/>
              <a:t>done.</a:t>
            </a:r>
          </a:p>
          <a:p>
            <a:pPr lvl="0" marL="0" indent="0">
              <a:buNone/>
            </a:pPr>
          </a:p>
          <a:p>
            <a:pPr lvl="0" marL="0" indent="0">
              <a:buNone/>
            </a:pPr>
            <a:r>
              <a:rPr/>
              <a:t>I</a:t>
            </a:r>
            <a:r>
              <a:rPr/>
              <a:t> </a:t>
            </a:r>
            <a:r>
              <a:rPr/>
              <a:t>tend</a:t>
            </a:r>
            <a:r>
              <a:rPr/>
              <a:t> </a:t>
            </a:r>
            <a:r>
              <a:rPr/>
              <a:t>to</a:t>
            </a:r>
            <a:r>
              <a:rPr/>
              <a:t> </a:t>
            </a:r>
            <a:r>
              <a:rPr/>
              <a:t>view</a:t>
            </a:r>
            <a:r>
              <a:rPr/>
              <a:t> </a:t>
            </a:r>
            <a:r>
              <a:rPr/>
              <a:t>this</a:t>
            </a:r>
            <a:r>
              <a:rPr/>
              <a:t> </a:t>
            </a:r>
            <a:r>
              <a:rPr/>
              <a:t>dichotomy</a:t>
            </a:r>
            <a:r>
              <a:rPr/>
              <a:t> </a:t>
            </a:r>
            <a:r>
              <a:rPr/>
              <a:t>as</a:t>
            </a:r>
            <a:r>
              <a:rPr/>
              <a:t> </a:t>
            </a:r>
            <a:r>
              <a:rPr/>
              <a:t>inferential</a:t>
            </a:r>
            <a:r>
              <a:rPr/>
              <a:t> </a:t>
            </a:r>
            <a:r>
              <a:rPr/>
              <a:t>statistics</a:t>
            </a:r>
            <a:r>
              <a:rPr/>
              <a:t> </a:t>
            </a:r>
            <a:r>
              <a:rPr/>
              <a:t>(statistics</a:t>
            </a:r>
            <a:r>
              <a:rPr/>
              <a:t> </a:t>
            </a:r>
            <a:r>
              <a:rPr/>
              <a:t>used</a:t>
            </a:r>
            <a:r>
              <a:rPr/>
              <a:t> </a:t>
            </a:r>
            <a:r>
              <a:rPr/>
              <a:t>to</a:t>
            </a:r>
            <a:r>
              <a:rPr/>
              <a:t> </a:t>
            </a:r>
            <a:r>
              <a:rPr/>
              <a:t>test</a:t>
            </a:r>
            <a:r>
              <a:rPr/>
              <a:t> </a:t>
            </a:r>
            <a:r>
              <a:rPr/>
              <a:t>a</a:t>
            </a:r>
            <a:r>
              <a:rPr/>
              <a:t> </a:t>
            </a:r>
            <a:r>
              <a:rPr/>
              <a:t>research</a:t>
            </a:r>
            <a:r>
              <a:rPr/>
              <a:t> </a:t>
            </a:r>
            <a:r>
              <a:rPr/>
              <a:t>hypothesis)</a:t>
            </a:r>
            <a:r>
              <a:rPr/>
              <a:t> </a:t>
            </a:r>
            <a:r>
              <a:rPr/>
              <a:t>versus</a:t>
            </a:r>
            <a:r>
              <a:rPr/>
              <a:t> </a:t>
            </a:r>
            <a:r>
              <a:rPr/>
              <a:t>descriptive</a:t>
            </a:r>
            <a:r>
              <a:rPr/>
              <a:t> </a:t>
            </a:r>
            <a:r>
              <a:rPr/>
              <a:t>statistics</a:t>
            </a:r>
            <a:r>
              <a:rPr/>
              <a:t> </a:t>
            </a:r>
            <a:r>
              <a:rPr/>
              <a:t>(statistics</a:t>
            </a:r>
            <a:r>
              <a:rPr/>
              <a:t> </a:t>
            </a:r>
            <a:r>
              <a:rPr/>
              <a:t>used</a:t>
            </a:r>
            <a:r>
              <a:rPr/>
              <a:t> </a:t>
            </a:r>
            <a:r>
              <a:rPr/>
              <a:t>to</a:t>
            </a:r>
            <a:r>
              <a:rPr/>
              <a:t> </a:t>
            </a:r>
            <a:r>
              <a:rPr/>
              <a:t>describe</a:t>
            </a:r>
            <a:r>
              <a:rPr/>
              <a:t> </a:t>
            </a:r>
            <a:r>
              <a:rPr/>
              <a:t>without</a:t>
            </a:r>
            <a:r>
              <a:rPr/>
              <a:t> </a:t>
            </a:r>
            <a:r>
              <a:rPr/>
              <a:t>a</a:t>
            </a:r>
            <a:r>
              <a:rPr/>
              <a:t> </a:t>
            </a:r>
            <a:r>
              <a:rPr/>
              <a:t>particular</a:t>
            </a:r>
            <a:r>
              <a:rPr/>
              <a:t> </a:t>
            </a:r>
            <a:r>
              <a:rPr/>
              <a:t>test</a:t>
            </a:r>
            <a:r>
              <a:rPr/>
              <a:t> </a:t>
            </a:r>
            <a:r>
              <a:rPr/>
              <a:t>in</a:t>
            </a:r>
            <a:r>
              <a:rPr/>
              <a:t> </a:t>
            </a:r>
            <a:r>
              <a:rPr/>
              <a:t>mind).</a:t>
            </a:r>
            <a:r>
              <a:rPr/>
              <a:t> </a:t>
            </a:r>
            <a:r>
              <a:rPr/>
              <a:t>The</a:t>
            </a:r>
            <a:r>
              <a:rPr/>
              <a:t> </a:t>
            </a:r>
            <a:r>
              <a:rPr/>
              <a:t>former</a:t>
            </a:r>
            <a:r>
              <a:rPr/>
              <a:t> </a:t>
            </a:r>
            <a:r>
              <a:rPr/>
              <a:t>includes</a:t>
            </a:r>
            <a:r>
              <a:rPr/>
              <a:t> </a:t>
            </a:r>
            <a:r>
              <a:rPr/>
              <a:t>p-values</a:t>
            </a:r>
            <a:r>
              <a:rPr/>
              <a:t> </a:t>
            </a:r>
            <a:r>
              <a:rPr/>
              <a:t>and</a:t>
            </a:r>
            <a:r>
              <a:rPr/>
              <a:t> </a:t>
            </a:r>
            <a:r>
              <a:rPr/>
              <a:t>confidence</a:t>
            </a:r>
            <a:r>
              <a:rPr/>
              <a:t> </a:t>
            </a:r>
            <a:r>
              <a:rPr/>
              <a:t>intervals,</a:t>
            </a:r>
            <a:r>
              <a:rPr/>
              <a:t> </a:t>
            </a:r>
            <a:r>
              <a:rPr/>
              <a:t>while</a:t>
            </a:r>
            <a:r>
              <a:rPr/>
              <a:t> </a:t>
            </a:r>
            <a:r>
              <a:rPr/>
              <a:t>the</a:t>
            </a:r>
            <a:r>
              <a:rPr/>
              <a:t> </a:t>
            </a:r>
            <a:r>
              <a:rPr/>
              <a:t>latter</a:t>
            </a:r>
            <a:r>
              <a:rPr/>
              <a:t> </a:t>
            </a:r>
            <a:r>
              <a:rPr/>
              <a:t>includes</a:t>
            </a:r>
            <a:r>
              <a:rPr/>
              <a:t> </a:t>
            </a:r>
            <a:r>
              <a:rPr/>
              <a:t>means,</a:t>
            </a:r>
            <a:r>
              <a:rPr/>
              <a:t> </a:t>
            </a:r>
            <a:r>
              <a:rPr/>
              <a:t>medians,</a:t>
            </a:r>
            <a:r>
              <a:rPr/>
              <a:t> </a:t>
            </a:r>
            <a:r>
              <a:rPr/>
              <a:t>ranges,</a:t>
            </a:r>
            <a:r>
              <a:rPr/>
              <a:t> </a:t>
            </a:r>
            <a:r>
              <a:rPr/>
              <a:t>standard</a:t>
            </a:r>
            <a:r>
              <a:rPr/>
              <a:t> </a:t>
            </a:r>
            <a:r>
              <a:rPr/>
              <a:t>deviations,</a:t>
            </a:r>
            <a:r>
              <a:rPr/>
              <a:t> </a:t>
            </a:r>
            <a:r>
              <a:rPr/>
              <a:t>and</a:t>
            </a:r>
            <a:r>
              <a:rPr/>
              <a:t> </a:t>
            </a:r>
            <a:r>
              <a:rPr/>
              <a:t>percentages.</a:t>
            </a:r>
          </a:p>
          <a:p>
            <a:pPr lvl="0" marL="0" indent="0">
              <a:buNone/>
            </a:pPr>
          </a:p>
          <a:p>
            <a:pPr lvl="0" marL="0" indent="0">
              <a:buNone/>
            </a:pPr>
            <a:r>
              <a:rPr/>
              <a:t>I</a:t>
            </a:r>
            <a:r>
              <a:rPr/>
              <a:t> </a:t>
            </a:r>
            <a:r>
              <a:rPr/>
              <a:t>suspect</a:t>
            </a:r>
            <a:r>
              <a:rPr/>
              <a:t> </a:t>
            </a:r>
            <a:r>
              <a:rPr/>
              <a:t>that</a:t>
            </a:r>
            <a:r>
              <a:rPr/>
              <a:t> </a:t>
            </a:r>
            <a:r>
              <a:rPr/>
              <a:t>your</a:t>
            </a:r>
            <a:r>
              <a:rPr/>
              <a:t> </a:t>
            </a:r>
            <a:r>
              <a:rPr/>
              <a:t>book</a:t>
            </a:r>
            <a:r>
              <a:rPr/>
              <a:t> </a:t>
            </a:r>
            <a:r>
              <a:rPr/>
              <a:t>would</a:t>
            </a:r>
            <a:r>
              <a:rPr/>
              <a:t> </a:t>
            </a:r>
            <a:r>
              <a:rPr/>
              <a:t>draw</a:t>
            </a:r>
            <a:r>
              <a:rPr/>
              <a:t> </a:t>
            </a:r>
            <a:r>
              <a:rPr/>
              <a:t>the</a:t>
            </a:r>
            <a:r>
              <a:rPr/>
              <a:t> </a:t>
            </a:r>
            <a:r>
              <a:rPr/>
              <a:t>line</a:t>
            </a:r>
            <a:r>
              <a:rPr/>
              <a:t> </a:t>
            </a:r>
            <a:r>
              <a:rPr/>
              <a:t>further</a:t>
            </a:r>
            <a:r>
              <a:rPr/>
              <a:t> </a:t>
            </a:r>
            <a:r>
              <a:rPr/>
              <a:t>to</a:t>
            </a:r>
            <a:r>
              <a:rPr/>
              <a:t> </a:t>
            </a:r>
            <a:r>
              <a:rPr/>
              <a:t>one</a:t>
            </a:r>
            <a:r>
              <a:rPr/>
              <a:t> </a:t>
            </a:r>
            <a:r>
              <a:rPr/>
              <a:t>side.</a:t>
            </a:r>
            <a:r>
              <a:rPr/>
              <a:t> </a:t>
            </a:r>
            <a:r>
              <a:rPr/>
              <a:t>Means</a:t>
            </a:r>
            <a:r>
              <a:rPr/>
              <a:t> </a:t>
            </a:r>
            <a:r>
              <a:rPr/>
              <a:t>and</a:t>
            </a:r>
            <a:r>
              <a:rPr/>
              <a:t> </a:t>
            </a:r>
            <a:r>
              <a:rPr/>
              <a:t>percentages</a:t>
            </a:r>
            <a:r>
              <a:rPr/>
              <a:t> </a:t>
            </a:r>
            <a:r>
              <a:rPr/>
              <a:t>are</a:t>
            </a:r>
            <a:r>
              <a:rPr/>
              <a:t> </a:t>
            </a:r>
            <a:r>
              <a:rPr/>
              <a:t>numeric</a:t>
            </a:r>
            <a:r>
              <a:rPr/>
              <a:t> </a:t>
            </a:r>
            <a:r>
              <a:rPr/>
              <a:t>summaries</a:t>
            </a:r>
            <a:r>
              <a:rPr/>
              <a:t> </a:t>
            </a:r>
            <a:r>
              <a:rPr/>
              <a:t>and</a:t>
            </a:r>
            <a:r>
              <a:rPr/>
              <a:t> </a:t>
            </a:r>
            <a:r>
              <a:rPr/>
              <a:t>are</a:t>
            </a:r>
            <a:r>
              <a:rPr/>
              <a:t> </a:t>
            </a:r>
            <a:r>
              <a:rPr/>
              <a:t>therefore</a:t>
            </a:r>
            <a:r>
              <a:rPr/>
              <a:t> </a:t>
            </a:r>
            <a:r>
              <a:rPr/>
              <a:t>part</a:t>
            </a:r>
            <a:r>
              <a:rPr/>
              <a:t> </a:t>
            </a:r>
            <a:r>
              <a:rPr/>
              <a:t>of</a:t>
            </a:r>
            <a:r>
              <a:rPr/>
              <a:t> </a:t>
            </a:r>
            <a:r>
              <a:rPr/>
              <a:t>quantitative</a:t>
            </a:r>
            <a:r>
              <a:rPr/>
              <a:t> </a:t>
            </a:r>
            <a:r>
              <a:rPr/>
              <a:t>analysis,</a:t>
            </a:r>
            <a:r>
              <a:rPr/>
              <a:t> </a:t>
            </a:r>
            <a:r>
              <a:rPr/>
              <a:t>according</a:t>
            </a:r>
            <a:r>
              <a:rPr/>
              <a:t> </a:t>
            </a:r>
            <a:r>
              <a:rPr/>
              <a:t>to</a:t>
            </a:r>
            <a:r>
              <a:rPr/>
              <a:t> </a:t>
            </a:r>
            <a:r>
              <a:rPr/>
              <a:t>your</a:t>
            </a:r>
            <a:r>
              <a:rPr/>
              <a:t> </a:t>
            </a:r>
            <a:r>
              <a:rPr/>
              <a:t>book.</a:t>
            </a:r>
            <a:r>
              <a:rPr/>
              <a:t> </a:t>
            </a:r>
            <a:r>
              <a:rPr/>
              <a:t>This</a:t>
            </a:r>
            <a:r>
              <a:rPr/>
              <a:t> </a:t>
            </a:r>
            <a:r>
              <a:rPr/>
              <a:t>limits</a:t>
            </a:r>
            <a:r>
              <a:rPr/>
              <a:t> </a:t>
            </a:r>
            <a:r>
              <a:rPr/>
              <a:t>qualitative</a:t>
            </a:r>
            <a:r>
              <a:rPr/>
              <a:t> </a:t>
            </a:r>
            <a:r>
              <a:rPr/>
              <a:t>analysis</a:t>
            </a:r>
            <a:r>
              <a:rPr/>
              <a:t> </a:t>
            </a:r>
            <a:r>
              <a:rPr/>
              <a:t>to</a:t>
            </a:r>
            <a:r>
              <a:rPr/>
              <a:t> </a:t>
            </a:r>
            <a:r>
              <a:rPr/>
              <a:t>a</a:t>
            </a:r>
            <a:r>
              <a:rPr/>
              <a:t> </a:t>
            </a:r>
            <a:r>
              <a:rPr/>
              <a:t>verbal</a:t>
            </a:r>
            <a:r>
              <a:rPr/>
              <a:t> </a:t>
            </a:r>
            <a:r>
              <a:rPr/>
              <a:t>descriptions</a:t>
            </a:r>
            <a:r>
              <a:rPr/>
              <a:t> </a:t>
            </a:r>
            <a:r>
              <a:rPr/>
              <a:t>of</a:t>
            </a:r>
            <a:r>
              <a:rPr/>
              <a:t> </a:t>
            </a:r>
            <a:r>
              <a:rPr/>
              <a:t>the</a:t>
            </a:r>
            <a:r>
              <a:rPr/>
              <a:t> </a:t>
            </a:r>
            <a:r>
              <a:rPr/>
              <a:t>data.</a:t>
            </a:r>
          </a:p>
          <a:p>
            <a:pPr lvl="0" marL="0" indent="0">
              <a:buNone/>
            </a:pPr>
          </a:p>
          <a:p>
            <a:pPr lvl="0" marL="0" indent="0">
              <a:buNone/>
            </a:pPr>
            <a:r>
              <a:rPr/>
              <a:t>I</a:t>
            </a:r>
            <a:r>
              <a:rPr/>
              <a:t> </a:t>
            </a:r>
            <a:r>
              <a:rPr/>
              <a:t>dislike</a:t>
            </a:r>
            <a:r>
              <a:rPr/>
              <a:t> </a:t>
            </a:r>
            <a:r>
              <a:rPr/>
              <a:t>this</a:t>
            </a:r>
            <a:r>
              <a:rPr/>
              <a:t> </a:t>
            </a:r>
            <a:r>
              <a:rPr/>
              <a:t>attempt</a:t>
            </a:r>
            <a:r>
              <a:rPr/>
              <a:t> </a:t>
            </a:r>
            <a:r>
              <a:rPr/>
              <a:t>to</a:t>
            </a:r>
            <a:r>
              <a:rPr/>
              <a:t> </a:t>
            </a:r>
            <a:r>
              <a:rPr/>
              <a:t>overload</a:t>
            </a:r>
            <a:r>
              <a:rPr/>
              <a:t> </a:t>
            </a:r>
            <a:r>
              <a:rPr/>
              <a:t>the</a:t>
            </a:r>
            <a:r>
              <a:rPr/>
              <a:t> </a:t>
            </a:r>
            <a:r>
              <a:rPr/>
              <a:t>words</a:t>
            </a:r>
            <a:r>
              <a:rPr/>
              <a:t> </a:t>
            </a:r>
            <a:r>
              <a:rPr/>
              <a:t>“</a:t>
            </a:r>
            <a:r>
              <a:rPr/>
              <a:t>quantitative</a:t>
            </a:r>
            <a:r>
              <a:rPr/>
              <a:t>”</a:t>
            </a:r>
            <a:r>
              <a:rPr/>
              <a:t> </a:t>
            </a:r>
            <a:r>
              <a:rPr/>
              <a:t>and</a:t>
            </a:r>
            <a:r>
              <a:rPr/>
              <a:t> </a:t>
            </a:r>
            <a:r>
              <a:rPr/>
              <a:t>“</a:t>
            </a:r>
            <a:r>
              <a:rPr/>
              <a:t>qualitative</a:t>
            </a:r>
            <a:r>
              <a:rPr/>
              <a:t>”</a:t>
            </a:r>
            <a:r>
              <a:rPr/>
              <a:t> </a:t>
            </a:r>
            <a:r>
              <a:rPr/>
              <a:t>with</a:t>
            </a:r>
            <a:r>
              <a:rPr/>
              <a:t> </a:t>
            </a:r>
            <a:r>
              <a:rPr/>
              <a:t>research</a:t>
            </a:r>
            <a:r>
              <a:rPr/>
              <a:t> </a:t>
            </a:r>
            <a:r>
              <a:rPr/>
              <a:t>approaches,</a:t>
            </a:r>
            <a:r>
              <a:rPr/>
              <a:t> </a:t>
            </a:r>
            <a:r>
              <a:rPr/>
              <a:t>data</a:t>
            </a:r>
            <a:r>
              <a:rPr/>
              <a:t> </a:t>
            </a:r>
            <a:r>
              <a:rPr/>
              <a:t>types</a:t>
            </a:r>
            <a:r>
              <a:rPr/>
              <a:t> </a:t>
            </a:r>
            <a:r>
              <a:rPr/>
              <a:t>and</a:t>
            </a:r>
            <a:r>
              <a:rPr/>
              <a:t> </a:t>
            </a:r>
            <a:r>
              <a:rPr/>
              <a:t>analysis</a:t>
            </a:r>
            <a:r>
              <a:rPr/>
              <a:t> </a:t>
            </a:r>
            <a:r>
              <a:rPr/>
              <a:t>methods.</a:t>
            </a:r>
            <a:r>
              <a:rPr/>
              <a:t> </a:t>
            </a:r>
            <a:r>
              <a:rPr/>
              <a:t>I</a:t>
            </a:r>
            <a:r>
              <a:rPr/>
              <a:t> </a:t>
            </a:r>
            <a:r>
              <a:rPr/>
              <a:t>will</a:t>
            </a:r>
            <a:r>
              <a:rPr/>
              <a:t> </a:t>
            </a:r>
            <a:r>
              <a:rPr/>
              <a:t>try</a:t>
            </a:r>
            <a:r>
              <a:rPr/>
              <a:t> </a:t>
            </a:r>
            <a:r>
              <a:rPr/>
              <a:t>to</a:t>
            </a:r>
            <a:r>
              <a:rPr/>
              <a:t> </a:t>
            </a:r>
            <a:r>
              <a:rPr/>
              <a:t>avoid</a:t>
            </a:r>
            <a:r>
              <a:rPr/>
              <a:t> </a:t>
            </a:r>
            <a:r>
              <a:rPr/>
              <a:t>these</a:t>
            </a:r>
            <a:r>
              <a:rPr/>
              <a:t> </a:t>
            </a:r>
            <a:r>
              <a:rPr/>
              <a:t>adjectives</a:t>
            </a:r>
            <a:r>
              <a:rPr/>
              <a:t> </a:t>
            </a:r>
            <a:r>
              <a:rPr/>
              <a:t>and</a:t>
            </a:r>
            <a:r>
              <a:rPr/>
              <a:t> </a:t>
            </a:r>
            <a:r>
              <a:rPr/>
              <a:t>use</a:t>
            </a:r>
            <a:r>
              <a:rPr/>
              <a:t> </a:t>
            </a:r>
            <a:r>
              <a:rPr/>
              <a:t>an</a:t>
            </a:r>
            <a:r>
              <a:rPr/>
              <a:t> </a:t>
            </a:r>
            <a:r>
              <a:rPr/>
              <a:t>appropriate</a:t>
            </a:r>
            <a:r>
              <a:rPr/>
              <a:t> </a:t>
            </a:r>
            <a:r>
              <a:rPr/>
              <a:t>synonym</a:t>
            </a:r>
            <a:r>
              <a:rPr/>
              <a:t> </a:t>
            </a:r>
            <a:r>
              <a:rPr/>
              <a:t>instead.</a:t>
            </a:r>
          </a:p>
        </p:txBody>
      </p:sp>
      <p:sp>
        <p:nvSpPr>
          <p:cNvPr id="4" name="Slide Number Placeholder 3"/>
          <p:cNvSpPr>
            <a:spLocks noGrp="1"/>
          </p:cNvSpPr>
          <p:nvPr>
            <p:ph type="sldNum" sz="quarter" idx="10"/>
          </p:nvPr>
        </p:nvSpPr>
        <p:spPr/>
        <p:txBody>
          <a:bodyPr/>
          <a:lstStyle/>
          <a:p>
            <a:fld id="{18BDFEC3-8487-43E8-A154-7C12CBC1FFF2}" type="slidenum">
              <a:rPr lang="en-US"/>
              <a:t>18</a:t>
            </a:fld>
            <a:endParaRPr lang="en-US"/>
          </a:p>
        </p:txBody>
      </p:sp>
    </p:spTree>
  </p:cSld>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Another</a:t>
            </a:r>
            <a:r>
              <a:rPr/>
              <a:t> </a:t>
            </a:r>
            <a:r>
              <a:rPr/>
              <a:t>important</a:t>
            </a:r>
            <a:r>
              <a:rPr/>
              <a:t> </a:t>
            </a:r>
            <a:r>
              <a:rPr/>
              <a:t>dichotomy</a:t>
            </a:r>
            <a:r>
              <a:rPr/>
              <a:t> </a:t>
            </a:r>
            <a:r>
              <a:rPr/>
              <a:t>is</a:t>
            </a:r>
            <a:r>
              <a:rPr/>
              <a:t> </a:t>
            </a:r>
            <a:r>
              <a:rPr/>
              <a:t>deductive</a:t>
            </a:r>
            <a:r>
              <a:rPr/>
              <a:t> </a:t>
            </a:r>
            <a:r>
              <a:rPr/>
              <a:t>versus</a:t>
            </a:r>
            <a:r>
              <a:rPr/>
              <a:t> </a:t>
            </a:r>
            <a:r>
              <a:rPr/>
              <a:t>inductive</a:t>
            </a:r>
            <a:r>
              <a:rPr/>
              <a:t> </a:t>
            </a:r>
            <a:r>
              <a:rPr/>
              <a:t>research.</a:t>
            </a:r>
            <a:r>
              <a:rPr/>
              <a:t> </a:t>
            </a:r>
            <a:r>
              <a:rPr/>
              <a:t>Note</a:t>
            </a:r>
            <a:r>
              <a:rPr/>
              <a:t> </a:t>
            </a:r>
            <a:r>
              <a:rPr/>
              <a:t>that</a:t>
            </a:r>
            <a:r>
              <a:rPr/>
              <a:t> </a:t>
            </a:r>
            <a:r>
              <a:rPr/>
              <a:t>this</a:t>
            </a:r>
            <a:r>
              <a:rPr/>
              <a:t> </a:t>
            </a:r>
            <a:r>
              <a:rPr/>
              <a:t>is</a:t>
            </a:r>
            <a:r>
              <a:rPr/>
              <a:t> </a:t>
            </a:r>
            <a:r>
              <a:rPr/>
              <a:t>not</a:t>
            </a:r>
            <a:r>
              <a:rPr/>
              <a:t> </a:t>
            </a:r>
            <a:r>
              <a:rPr/>
              <a:t>quite</a:t>
            </a:r>
            <a:r>
              <a:rPr/>
              <a:t> </a:t>
            </a:r>
            <a:r>
              <a:rPr/>
              <a:t>the</a:t>
            </a:r>
            <a:r>
              <a:rPr/>
              <a:t> </a:t>
            </a:r>
            <a:r>
              <a:rPr/>
              <a:t>same</a:t>
            </a:r>
            <a:r>
              <a:rPr/>
              <a:t> </a:t>
            </a:r>
            <a:r>
              <a:rPr/>
              <a:t>thing</a:t>
            </a:r>
            <a:r>
              <a:rPr/>
              <a:t> </a:t>
            </a:r>
            <a:r>
              <a:rPr/>
              <a:t>as</a:t>
            </a:r>
            <a:r>
              <a:rPr/>
              <a:t> </a:t>
            </a:r>
            <a:r>
              <a:rPr/>
              <a:t>inductive</a:t>
            </a:r>
            <a:r>
              <a:rPr/>
              <a:t> </a:t>
            </a:r>
            <a:r>
              <a:rPr/>
              <a:t>versus</a:t>
            </a:r>
            <a:r>
              <a:rPr/>
              <a:t> </a:t>
            </a:r>
            <a:r>
              <a:rPr/>
              <a:t>deductive</a:t>
            </a:r>
            <a:r>
              <a:rPr/>
              <a:t> </a:t>
            </a:r>
            <a:r>
              <a:rPr/>
              <a:t>reasoning.</a:t>
            </a:r>
          </a:p>
          <a:p>
            <a:pPr lvl="0" marL="0" indent="0">
              <a:buNone/>
            </a:pPr>
          </a:p>
          <a:p>
            <a:pPr lvl="0" marL="0" indent="0">
              <a:buNone/>
            </a:pPr>
            <a:r>
              <a:rPr/>
              <a:t>With</a:t>
            </a:r>
            <a:r>
              <a:rPr/>
              <a:t> </a:t>
            </a:r>
            <a:r>
              <a:rPr/>
              <a:t>deductive</a:t>
            </a:r>
            <a:r>
              <a:rPr/>
              <a:t> </a:t>
            </a:r>
            <a:r>
              <a:rPr/>
              <a:t>research,</a:t>
            </a:r>
            <a:r>
              <a:rPr/>
              <a:t> </a:t>
            </a:r>
            <a:r>
              <a:rPr/>
              <a:t>you</a:t>
            </a:r>
            <a:r>
              <a:rPr/>
              <a:t> </a:t>
            </a:r>
            <a:r>
              <a:rPr/>
              <a:t>rely</a:t>
            </a:r>
            <a:r>
              <a:rPr/>
              <a:t> </a:t>
            </a:r>
            <a:r>
              <a:rPr/>
              <a:t>on</a:t>
            </a:r>
            <a:r>
              <a:rPr/>
              <a:t> </a:t>
            </a:r>
            <a:r>
              <a:rPr/>
              <a:t>a</a:t>
            </a:r>
            <a:r>
              <a:rPr/>
              <a:t> </a:t>
            </a:r>
            <a:r>
              <a:rPr/>
              <a:t>broad</a:t>
            </a:r>
            <a:r>
              <a:rPr/>
              <a:t> </a:t>
            </a:r>
            <a:r>
              <a:rPr/>
              <a:t>theory</a:t>
            </a:r>
            <a:r>
              <a:rPr/>
              <a:t> </a:t>
            </a:r>
            <a:r>
              <a:rPr/>
              <a:t>to</a:t>
            </a:r>
            <a:r>
              <a:rPr/>
              <a:t> </a:t>
            </a:r>
            <a:r>
              <a:rPr/>
              <a:t>identify</a:t>
            </a:r>
            <a:r>
              <a:rPr/>
              <a:t> </a:t>
            </a:r>
            <a:r>
              <a:rPr/>
              <a:t>specific</a:t>
            </a:r>
            <a:r>
              <a:rPr/>
              <a:t> </a:t>
            </a:r>
            <a:r>
              <a:rPr/>
              <a:t>hypotheses</a:t>
            </a:r>
            <a:r>
              <a:rPr/>
              <a:t> </a:t>
            </a:r>
            <a:r>
              <a:rPr/>
              <a:t>to</a:t>
            </a:r>
            <a:r>
              <a:rPr/>
              <a:t> </a:t>
            </a:r>
            <a:r>
              <a:rPr/>
              <a:t>test.</a:t>
            </a:r>
            <a:r>
              <a:rPr/>
              <a:t> </a:t>
            </a:r>
            <a:r>
              <a:rPr/>
              <a:t>You</a:t>
            </a:r>
            <a:r>
              <a:rPr/>
              <a:t> </a:t>
            </a:r>
            <a:r>
              <a:rPr/>
              <a:t>are</a:t>
            </a:r>
            <a:r>
              <a:rPr/>
              <a:t> </a:t>
            </a:r>
            <a:r>
              <a:rPr/>
              <a:t>moving</a:t>
            </a:r>
            <a:r>
              <a:rPr/>
              <a:t> </a:t>
            </a:r>
            <a:r>
              <a:rPr/>
              <a:t>from</a:t>
            </a:r>
            <a:r>
              <a:rPr/>
              <a:t> </a:t>
            </a:r>
            <a:r>
              <a:rPr/>
              <a:t>a</a:t>
            </a:r>
            <a:r>
              <a:rPr/>
              <a:t> </a:t>
            </a:r>
            <a:r>
              <a:rPr/>
              <a:t>general</a:t>
            </a:r>
            <a:r>
              <a:rPr/>
              <a:t> </a:t>
            </a:r>
            <a:r>
              <a:rPr/>
              <a:t>knowledge</a:t>
            </a:r>
            <a:r>
              <a:rPr/>
              <a:t> </a:t>
            </a:r>
            <a:r>
              <a:rPr/>
              <a:t>base</a:t>
            </a:r>
            <a:r>
              <a:rPr/>
              <a:t> </a:t>
            </a:r>
            <a:r>
              <a:rPr/>
              <a:t>to</a:t>
            </a:r>
            <a:r>
              <a:rPr/>
              <a:t> </a:t>
            </a:r>
            <a:r>
              <a:rPr/>
              <a:t>identify</a:t>
            </a:r>
            <a:r>
              <a:rPr/>
              <a:t> </a:t>
            </a:r>
            <a:r>
              <a:rPr/>
              <a:t>and</a:t>
            </a:r>
            <a:r>
              <a:rPr/>
              <a:t> </a:t>
            </a:r>
            <a:r>
              <a:rPr/>
              <a:t>test</a:t>
            </a:r>
            <a:r>
              <a:rPr/>
              <a:t> </a:t>
            </a:r>
            <a:r>
              <a:rPr/>
              <a:t>specific</a:t>
            </a:r>
            <a:r>
              <a:rPr/>
              <a:t> </a:t>
            </a:r>
            <a:r>
              <a:rPr/>
              <a:t>hypotheses</a:t>
            </a:r>
            <a:r>
              <a:rPr/>
              <a:t> </a:t>
            </a:r>
            <a:r>
              <a:rPr/>
              <a:t>that</a:t>
            </a:r>
            <a:r>
              <a:rPr/>
              <a:t> </a:t>
            </a:r>
            <a:r>
              <a:rPr/>
              <a:t>the</a:t>
            </a:r>
            <a:r>
              <a:rPr/>
              <a:t> </a:t>
            </a:r>
            <a:r>
              <a:rPr/>
              <a:t>theory</a:t>
            </a:r>
            <a:r>
              <a:rPr/>
              <a:t> </a:t>
            </a:r>
            <a:r>
              <a:rPr/>
              <a:t>would</a:t>
            </a:r>
            <a:r>
              <a:rPr/>
              <a:t> </a:t>
            </a:r>
            <a:r>
              <a:rPr/>
              <a:t>predict.</a:t>
            </a:r>
          </a:p>
          <a:p>
            <a:pPr lvl="0" marL="0" indent="0">
              <a:buNone/>
            </a:pPr>
          </a:p>
          <a:p>
            <a:pPr lvl="0" marL="0" indent="0">
              <a:buNone/>
            </a:pPr>
            <a:r>
              <a:rPr/>
              <a:t>Inductive</a:t>
            </a:r>
            <a:r>
              <a:rPr/>
              <a:t> </a:t>
            </a:r>
            <a:r>
              <a:rPr/>
              <a:t>research</a:t>
            </a:r>
            <a:r>
              <a:rPr/>
              <a:t> </a:t>
            </a:r>
            <a:r>
              <a:rPr/>
              <a:t>collects</a:t>
            </a:r>
            <a:r>
              <a:rPr/>
              <a:t> </a:t>
            </a:r>
            <a:r>
              <a:rPr/>
              <a:t>specific</a:t>
            </a:r>
            <a:r>
              <a:rPr/>
              <a:t> </a:t>
            </a:r>
            <a:r>
              <a:rPr/>
              <a:t>facts</a:t>
            </a:r>
            <a:r>
              <a:rPr/>
              <a:t> </a:t>
            </a:r>
            <a:r>
              <a:rPr/>
              <a:t>and</a:t>
            </a:r>
            <a:r>
              <a:rPr/>
              <a:t> </a:t>
            </a:r>
            <a:r>
              <a:rPr/>
              <a:t>uses</a:t>
            </a:r>
            <a:r>
              <a:rPr/>
              <a:t> </a:t>
            </a:r>
            <a:r>
              <a:rPr/>
              <a:t>them</a:t>
            </a:r>
            <a:r>
              <a:rPr/>
              <a:t> </a:t>
            </a:r>
            <a:r>
              <a:rPr/>
              <a:t>to</a:t>
            </a:r>
            <a:r>
              <a:rPr/>
              <a:t> </a:t>
            </a:r>
            <a:r>
              <a:rPr/>
              <a:t>develop</a:t>
            </a:r>
            <a:r>
              <a:rPr/>
              <a:t> </a:t>
            </a:r>
            <a:r>
              <a:rPr/>
              <a:t>a</a:t>
            </a:r>
            <a:r>
              <a:rPr/>
              <a:t> </a:t>
            </a:r>
            <a:r>
              <a:rPr/>
              <a:t>novel</a:t>
            </a:r>
            <a:r>
              <a:rPr/>
              <a:t> </a:t>
            </a:r>
            <a:r>
              <a:rPr/>
              <a:t>theory.</a:t>
            </a:r>
            <a:r>
              <a:rPr/>
              <a:t> </a:t>
            </a:r>
            <a:r>
              <a:rPr/>
              <a:t>You</a:t>
            </a:r>
            <a:r>
              <a:rPr/>
              <a:t> </a:t>
            </a:r>
            <a:r>
              <a:rPr/>
              <a:t>are</a:t>
            </a:r>
            <a:r>
              <a:rPr/>
              <a:t> </a:t>
            </a:r>
            <a:r>
              <a:rPr/>
              <a:t>moving</a:t>
            </a:r>
            <a:r>
              <a:rPr/>
              <a:t> </a:t>
            </a:r>
            <a:r>
              <a:rPr/>
              <a:t>from</a:t>
            </a:r>
            <a:r>
              <a:rPr/>
              <a:t> </a:t>
            </a:r>
            <a:r>
              <a:rPr/>
              <a:t>the</a:t>
            </a:r>
            <a:r>
              <a:rPr/>
              <a:t> </a:t>
            </a:r>
            <a:r>
              <a:rPr/>
              <a:t>specific</a:t>
            </a:r>
            <a:r>
              <a:rPr/>
              <a:t> </a:t>
            </a:r>
            <a:r>
              <a:rPr/>
              <a:t>to</a:t>
            </a:r>
            <a:r>
              <a:rPr/>
              <a:t> </a:t>
            </a:r>
            <a:r>
              <a:rPr/>
              <a:t>the</a:t>
            </a:r>
            <a:r>
              <a:rPr/>
              <a:t> </a:t>
            </a:r>
            <a:r>
              <a:rPr/>
              <a:t>general.</a:t>
            </a:r>
            <a:r>
              <a:rPr/>
              <a:t> </a:t>
            </a:r>
            <a:r>
              <a:rPr/>
              <a:t>Often</a:t>
            </a:r>
            <a:r>
              <a:rPr/>
              <a:t> </a:t>
            </a:r>
            <a:r>
              <a:rPr/>
              <a:t>(but</a:t>
            </a:r>
            <a:r>
              <a:rPr/>
              <a:t> </a:t>
            </a:r>
            <a:r>
              <a:rPr/>
              <a:t>not</a:t>
            </a:r>
            <a:r>
              <a:rPr/>
              <a:t> </a:t>
            </a:r>
            <a:r>
              <a:rPr/>
              <a:t>always),</a:t>
            </a:r>
            <a:r>
              <a:rPr/>
              <a:t> </a:t>
            </a:r>
            <a:r>
              <a:rPr/>
              <a:t>an</a:t>
            </a:r>
            <a:r>
              <a:rPr/>
              <a:t> </a:t>
            </a:r>
            <a:r>
              <a:rPr/>
              <a:t>inductive</a:t>
            </a:r>
            <a:r>
              <a:rPr/>
              <a:t> </a:t>
            </a:r>
            <a:r>
              <a:rPr/>
              <a:t>research</a:t>
            </a:r>
            <a:r>
              <a:rPr/>
              <a:t> </a:t>
            </a:r>
            <a:r>
              <a:rPr/>
              <a:t>project</a:t>
            </a:r>
            <a:r>
              <a:rPr/>
              <a:t> </a:t>
            </a:r>
            <a:r>
              <a:rPr/>
              <a:t>relies</a:t>
            </a:r>
            <a:r>
              <a:rPr/>
              <a:t> </a:t>
            </a:r>
            <a:r>
              <a:rPr/>
              <a:t>on</a:t>
            </a:r>
            <a:r>
              <a:rPr/>
              <a:t> </a:t>
            </a:r>
            <a:r>
              <a:rPr/>
              <a:t>qualitative</a:t>
            </a:r>
            <a:r>
              <a:rPr/>
              <a:t> </a:t>
            </a:r>
            <a:r>
              <a:rPr/>
              <a:t>methods</a:t>
            </a:r>
            <a:r>
              <a:rPr/>
              <a:t> </a:t>
            </a:r>
            <a:r>
              <a:rPr/>
              <a:t>in</a:t>
            </a:r>
            <a:r>
              <a:rPr/>
              <a:t> </a:t>
            </a:r>
            <a:r>
              <a:rPr/>
              <a:t>general</a:t>
            </a:r>
            <a:r>
              <a:rPr/>
              <a:t> </a:t>
            </a:r>
            <a:r>
              <a:rPr/>
              <a:t>and</a:t>
            </a:r>
            <a:r>
              <a:rPr/>
              <a:t> </a:t>
            </a:r>
            <a:r>
              <a:rPr/>
              <a:t>a</a:t>
            </a:r>
            <a:r>
              <a:rPr/>
              <a:t> </a:t>
            </a:r>
            <a:r>
              <a:rPr/>
              <a:t>grounded</a:t>
            </a:r>
            <a:r>
              <a:rPr/>
              <a:t> </a:t>
            </a:r>
            <a:r>
              <a:rPr/>
              <a:t>theory</a:t>
            </a:r>
            <a:r>
              <a:rPr/>
              <a:t> </a:t>
            </a:r>
            <a:r>
              <a:rPr/>
              <a:t>approach.</a:t>
            </a:r>
          </a:p>
        </p:txBody>
      </p:sp>
      <p:sp>
        <p:nvSpPr>
          <p:cNvPr id="4" name="Slide Number Placeholder 3"/>
          <p:cNvSpPr>
            <a:spLocks noGrp="1"/>
          </p:cNvSpPr>
          <p:nvPr>
            <p:ph type="sldNum" sz="quarter" idx="10"/>
          </p:nvPr>
        </p:nvSpPr>
        <p:spPr/>
        <p:txBody>
          <a:bodyPr/>
          <a:lstStyle/>
          <a:p>
            <a:fld id="{18BDFEC3-8487-43E8-A154-7C12CBC1FFF2}" type="slidenum">
              <a:rPr lang="en-US"/>
              <a:t>19</a:t>
            </a:fld>
            <a:endParaRPr lang="en-US"/>
          </a:p>
        </p:txBody>
      </p:sp>
    </p:spTree>
  </p:cSld>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With</a:t>
            </a:r>
            <a:r>
              <a:rPr/>
              <a:t> </a:t>
            </a:r>
            <a:r>
              <a:rPr/>
              <a:t>six</a:t>
            </a:r>
            <a:r>
              <a:rPr/>
              <a:t> </a:t>
            </a:r>
            <a:r>
              <a:rPr/>
              <a:t>dichotomies,</a:t>
            </a:r>
            <a:r>
              <a:rPr/>
              <a:t> </a:t>
            </a:r>
            <a:r>
              <a:rPr/>
              <a:t>there</a:t>
            </a:r>
            <a:r>
              <a:rPr/>
              <a:t> </a:t>
            </a:r>
            <a:r>
              <a:rPr/>
              <a:t>are</a:t>
            </a:r>
            <a:r>
              <a:rPr/>
              <a:t> </a:t>
            </a:r>
            <a:r>
              <a:rPr/>
              <a:t>two</a:t>
            </a:r>
            <a:r>
              <a:rPr/>
              <a:t> </a:t>
            </a:r>
            <a:r>
              <a:rPr/>
              <a:t>raised</a:t>
            </a:r>
            <a:r>
              <a:rPr/>
              <a:t> </a:t>
            </a:r>
            <a:r>
              <a:rPr/>
              <a:t>to</a:t>
            </a:r>
            <a:r>
              <a:rPr/>
              <a:t> </a:t>
            </a:r>
            <a:r>
              <a:rPr/>
              <a:t>the</a:t>
            </a:r>
            <a:r>
              <a:rPr/>
              <a:t> </a:t>
            </a:r>
            <a:r>
              <a:rPr/>
              <a:t>sixth</a:t>
            </a:r>
            <a:r>
              <a:rPr/>
              <a:t> </a:t>
            </a:r>
            <a:r>
              <a:rPr/>
              <a:t>power</a:t>
            </a:r>
            <a:r>
              <a:rPr/>
              <a:t> </a:t>
            </a:r>
            <a:r>
              <a:rPr/>
              <a:t>or</a:t>
            </a:r>
            <a:r>
              <a:rPr/>
              <a:t> </a:t>
            </a:r>
            <a:r>
              <a:rPr/>
              <a:t>64</a:t>
            </a:r>
            <a:r>
              <a:rPr/>
              <a:t> </a:t>
            </a:r>
            <a:r>
              <a:rPr/>
              <a:t>different</a:t>
            </a:r>
            <a:r>
              <a:rPr/>
              <a:t> </a:t>
            </a:r>
            <a:r>
              <a:rPr/>
              <a:t>types</a:t>
            </a:r>
            <a:r>
              <a:rPr/>
              <a:t> </a:t>
            </a:r>
            <a:r>
              <a:rPr/>
              <a:t>of</a:t>
            </a:r>
            <a:r>
              <a:rPr/>
              <a:t> </a:t>
            </a:r>
            <a:r>
              <a:rPr/>
              <a:t>research.</a:t>
            </a:r>
            <a:r>
              <a:rPr/>
              <a:t> </a:t>
            </a:r>
            <a:r>
              <a:rPr/>
              <a:t>But</a:t>
            </a:r>
            <a:r>
              <a:rPr/>
              <a:t> </a:t>
            </a:r>
            <a:r>
              <a:rPr/>
              <a:t>some</a:t>
            </a:r>
            <a:r>
              <a:rPr/>
              <a:t> </a:t>
            </a:r>
            <a:r>
              <a:rPr/>
              <a:t>of</a:t>
            </a:r>
            <a:r>
              <a:rPr/>
              <a:t> </a:t>
            </a:r>
            <a:r>
              <a:rPr/>
              <a:t>these</a:t>
            </a:r>
            <a:r>
              <a:rPr/>
              <a:t> </a:t>
            </a:r>
            <a:r>
              <a:rPr/>
              <a:t>dichotomies</a:t>
            </a:r>
            <a:r>
              <a:rPr/>
              <a:t> </a:t>
            </a:r>
            <a:r>
              <a:rPr/>
              <a:t>are</a:t>
            </a:r>
            <a:r>
              <a:rPr/>
              <a:t> </a:t>
            </a:r>
            <a:r>
              <a:rPr/>
              <a:t>more</a:t>
            </a:r>
            <a:r>
              <a:rPr/>
              <a:t> </a:t>
            </a:r>
            <a:r>
              <a:rPr/>
              <a:t>likely</a:t>
            </a:r>
            <a:r>
              <a:rPr/>
              <a:t> </a:t>
            </a:r>
            <a:r>
              <a:rPr/>
              <a:t>to</a:t>
            </a:r>
            <a:r>
              <a:rPr/>
              <a:t> </a:t>
            </a:r>
            <a:r>
              <a:rPr/>
              <a:t>appear</a:t>
            </a:r>
            <a:r>
              <a:rPr/>
              <a:t> </a:t>
            </a:r>
            <a:r>
              <a:rPr/>
              <a:t>together</a:t>
            </a:r>
            <a:r>
              <a:rPr/>
              <a:t> </a:t>
            </a:r>
            <a:r>
              <a:rPr/>
              <a:t>than</a:t>
            </a:r>
            <a:r>
              <a:rPr/>
              <a:t> </a:t>
            </a:r>
            <a:r>
              <a:rPr/>
              <a:t>others.</a:t>
            </a:r>
          </a:p>
          <a:p>
            <a:pPr lvl="0" marL="0" indent="0">
              <a:buNone/>
            </a:pPr>
          </a:p>
          <a:p>
            <a:pPr lvl="0" marL="0" indent="0">
              <a:buNone/>
            </a:pPr>
            <a:r>
              <a:rPr/>
              <a:t>A</a:t>
            </a:r>
            <a:r>
              <a:rPr/>
              <a:t> </a:t>
            </a:r>
            <a:r>
              <a:rPr/>
              <a:t>laboratory</a:t>
            </a:r>
            <a:r>
              <a:rPr/>
              <a:t> </a:t>
            </a:r>
            <a:r>
              <a:rPr/>
              <a:t>study,</a:t>
            </a:r>
            <a:r>
              <a:rPr/>
              <a:t> </a:t>
            </a:r>
            <a:r>
              <a:rPr/>
              <a:t>for</a:t>
            </a:r>
            <a:r>
              <a:rPr/>
              <a:t> </a:t>
            </a:r>
            <a:r>
              <a:rPr/>
              <a:t>example,</a:t>
            </a:r>
            <a:r>
              <a:rPr/>
              <a:t> </a:t>
            </a:r>
            <a:r>
              <a:rPr/>
              <a:t>is</a:t>
            </a:r>
            <a:r>
              <a:rPr/>
              <a:t> </a:t>
            </a:r>
            <a:r>
              <a:rPr/>
              <a:t>fairly</a:t>
            </a:r>
            <a:r>
              <a:rPr/>
              <a:t> </a:t>
            </a:r>
            <a:r>
              <a:rPr/>
              <a:t>likely</a:t>
            </a:r>
            <a:r>
              <a:rPr/>
              <a:t> </a:t>
            </a:r>
            <a:r>
              <a:rPr/>
              <a:t>to</a:t>
            </a:r>
            <a:r>
              <a:rPr/>
              <a:t> </a:t>
            </a:r>
            <a:r>
              <a:rPr/>
              <a:t>be</a:t>
            </a:r>
            <a:r>
              <a:rPr/>
              <a:t> </a:t>
            </a:r>
            <a:r>
              <a:rPr/>
              <a:t>a</a:t>
            </a:r>
            <a:r>
              <a:rPr/>
              <a:t> </a:t>
            </a:r>
            <a:r>
              <a:rPr/>
              <a:t>theoretical</a:t>
            </a:r>
            <a:r>
              <a:rPr/>
              <a:t> </a:t>
            </a:r>
            <a:r>
              <a:rPr/>
              <a:t>study</a:t>
            </a:r>
            <a:r>
              <a:rPr/>
              <a:t> </a:t>
            </a:r>
            <a:r>
              <a:rPr/>
              <a:t>and</a:t>
            </a:r>
            <a:r>
              <a:rPr/>
              <a:t> </a:t>
            </a:r>
            <a:r>
              <a:rPr/>
              <a:t>a</a:t>
            </a:r>
            <a:r>
              <a:rPr/>
              <a:t> </a:t>
            </a:r>
            <a:r>
              <a:rPr/>
              <a:t>field</a:t>
            </a:r>
            <a:r>
              <a:rPr/>
              <a:t> </a:t>
            </a:r>
            <a:r>
              <a:rPr/>
              <a:t>study</a:t>
            </a:r>
            <a:r>
              <a:rPr/>
              <a:t> </a:t>
            </a:r>
            <a:r>
              <a:rPr/>
              <a:t>is</a:t>
            </a:r>
            <a:r>
              <a:rPr/>
              <a:t> </a:t>
            </a:r>
            <a:r>
              <a:rPr/>
              <a:t>fairly</a:t>
            </a:r>
            <a:r>
              <a:rPr/>
              <a:t> </a:t>
            </a:r>
            <a:r>
              <a:rPr/>
              <a:t>likeloy</a:t>
            </a:r>
            <a:r>
              <a:rPr/>
              <a:t> </a:t>
            </a:r>
            <a:r>
              <a:rPr/>
              <a:t>to</a:t>
            </a:r>
            <a:r>
              <a:rPr/>
              <a:t> </a:t>
            </a:r>
            <a:r>
              <a:rPr/>
              <a:t>be</a:t>
            </a:r>
            <a:r>
              <a:rPr/>
              <a:t> </a:t>
            </a:r>
            <a:r>
              <a:rPr/>
              <a:t>an</a:t>
            </a:r>
            <a:r>
              <a:rPr/>
              <a:t> </a:t>
            </a:r>
            <a:r>
              <a:rPr/>
              <a:t>applied</a:t>
            </a:r>
            <a:r>
              <a:rPr/>
              <a:t> </a:t>
            </a:r>
            <a:r>
              <a:rPr/>
              <a:t>study.</a:t>
            </a:r>
            <a:r>
              <a:rPr/>
              <a:t> </a:t>
            </a:r>
            <a:r>
              <a:rPr/>
              <a:t>A</a:t>
            </a:r>
            <a:r>
              <a:rPr/>
              <a:t> </a:t>
            </a:r>
            <a:r>
              <a:rPr/>
              <a:t>constructivist</a:t>
            </a:r>
            <a:r>
              <a:rPr/>
              <a:t> </a:t>
            </a:r>
            <a:r>
              <a:rPr/>
              <a:t>(qualitative)</a:t>
            </a:r>
            <a:r>
              <a:rPr/>
              <a:t> </a:t>
            </a:r>
            <a:r>
              <a:rPr/>
              <a:t>approach</a:t>
            </a:r>
            <a:r>
              <a:rPr/>
              <a:t> </a:t>
            </a:r>
            <a:r>
              <a:rPr/>
              <a:t>to</a:t>
            </a:r>
            <a:r>
              <a:rPr/>
              <a:t> </a:t>
            </a:r>
            <a:r>
              <a:rPr/>
              <a:t>research</a:t>
            </a:r>
            <a:r>
              <a:rPr/>
              <a:t> </a:t>
            </a:r>
            <a:r>
              <a:rPr/>
              <a:t>is</a:t>
            </a:r>
            <a:r>
              <a:rPr/>
              <a:t> </a:t>
            </a:r>
            <a:r>
              <a:rPr/>
              <a:t>fairly</a:t>
            </a:r>
            <a:r>
              <a:rPr/>
              <a:t> </a:t>
            </a:r>
            <a:r>
              <a:rPr/>
              <a:t>likely</a:t>
            </a:r>
            <a:r>
              <a:rPr/>
              <a:t> </a:t>
            </a:r>
            <a:r>
              <a:rPr/>
              <a:t>to</a:t>
            </a:r>
            <a:r>
              <a:rPr/>
              <a:t> </a:t>
            </a:r>
            <a:r>
              <a:rPr/>
              <a:t>collect</a:t>
            </a:r>
            <a:r>
              <a:rPr/>
              <a:t> </a:t>
            </a:r>
            <a:r>
              <a:rPr/>
              <a:t>subjective</a:t>
            </a:r>
            <a:r>
              <a:rPr/>
              <a:t> </a:t>
            </a:r>
            <a:r>
              <a:rPr/>
              <a:t>(qualitative)</a:t>
            </a:r>
            <a:r>
              <a:rPr/>
              <a:t> </a:t>
            </a:r>
            <a:r>
              <a:rPr/>
              <a:t>data.</a:t>
            </a:r>
          </a:p>
          <a:p>
            <a:pPr lvl="0" marL="0" indent="0">
              <a:buNone/>
            </a:pPr>
          </a:p>
          <a:p>
            <a:pPr lvl="0" marL="0" indent="0">
              <a:buNone/>
            </a:pPr>
            <a:r>
              <a:rPr/>
              <a:t>But</a:t>
            </a:r>
            <a:r>
              <a:rPr/>
              <a:t> </a:t>
            </a:r>
            <a:r>
              <a:rPr/>
              <a:t>there</a:t>
            </a:r>
            <a:r>
              <a:rPr/>
              <a:t> </a:t>
            </a:r>
            <a:r>
              <a:rPr/>
              <a:t>are</a:t>
            </a:r>
            <a:r>
              <a:rPr/>
              <a:t> </a:t>
            </a:r>
            <a:r>
              <a:rPr/>
              <a:t>plenty</a:t>
            </a:r>
            <a:r>
              <a:rPr/>
              <a:t> </a:t>
            </a:r>
            <a:r>
              <a:rPr/>
              <a:t>of</a:t>
            </a:r>
            <a:r>
              <a:rPr/>
              <a:t> </a:t>
            </a:r>
            <a:r>
              <a:rPr/>
              <a:t>exceptions</a:t>
            </a:r>
            <a:r>
              <a:rPr/>
              <a:t> </a:t>
            </a:r>
            <a:r>
              <a:rPr/>
              <a:t>to</a:t>
            </a:r>
            <a:r>
              <a:rPr/>
              <a:t> </a:t>
            </a:r>
            <a:r>
              <a:rPr/>
              <a:t>these</a:t>
            </a:r>
            <a:r>
              <a:rPr/>
              <a:t> </a:t>
            </a:r>
            <a:r>
              <a:rPr/>
              <a:t>associations.</a:t>
            </a:r>
            <a:r>
              <a:rPr/>
              <a:t> </a:t>
            </a:r>
            <a:r>
              <a:rPr/>
              <a:t>Some</a:t>
            </a:r>
            <a:r>
              <a:rPr/>
              <a:t> </a:t>
            </a:r>
            <a:r>
              <a:rPr/>
              <a:t>field</a:t>
            </a:r>
            <a:r>
              <a:rPr/>
              <a:t> </a:t>
            </a:r>
            <a:r>
              <a:rPr/>
              <a:t>studies</a:t>
            </a:r>
            <a:r>
              <a:rPr/>
              <a:t> </a:t>
            </a:r>
            <a:r>
              <a:rPr/>
              <a:t>are</a:t>
            </a:r>
            <a:r>
              <a:rPr/>
              <a:t> </a:t>
            </a:r>
            <a:r>
              <a:rPr/>
              <a:t>theoretical</a:t>
            </a:r>
            <a:r>
              <a:rPr/>
              <a:t> </a:t>
            </a:r>
            <a:r>
              <a:rPr/>
              <a:t>and</a:t>
            </a:r>
            <a:r>
              <a:rPr/>
              <a:t> </a:t>
            </a:r>
            <a:r>
              <a:rPr/>
              <a:t>some</a:t>
            </a:r>
            <a:r>
              <a:rPr/>
              <a:t> </a:t>
            </a:r>
            <a:r>
              <a:rPr/>
              <a:t>lab</a:t>
            </a:r>
            <a:r>
              <a:rPr/>
              <a:t> </a:t>
            </a:r>
            <a:r>
              <a:rPr/>
              <a:t>studies</a:t>
            </a:r>
            <a:r>
              <a:rPr/>
              <a:t> </a:t>
            </a:r>
            <a:r>
              <a:rPr/>
              <a:t>are</a:t>
            </a:r>
            <a:r>
              <a:rPr/>
              <a:t> </a:t>
            </a:r>
            <a:r>
              <a:rPr/>
              <a:t>applied.</a:t>
            </a:r>
            <a:r>
              <a:rPr/>
              <a:t> </a:t>
            </a:r>
            <a:r>
              <a:rPr/>
              <a:t>A</a:t>
            </a:r>
            <a:r>
              <a:rPr/>
              <a:t> </a:t>
            </a:r>
            <a:r>
              <a:rPr/>
              <a:t>qualitative</a:t>
            </a:r>
            <a:r>
              <a:rPr/>
              <a:t> </a:t>
            </a:r>
            <a:r>
              <a:rPr/>
              <a:t>approach</a:t>
            </a:r>
            <a:r>
              <a:rPr/>
              <a:t> </a:t>
            </a:r>
            <a:r>
              <a:rPr/>
              <a:t>to</a:t>
            </a:r>
            <a:r>
              <a:rPr/>
              <a:t> </a:t>
            </a:r>
            <a:r>
              <a:rPr/>
              <a:t>research</a:t>
            </a:r>
            <a:r>
              <a:rPr/>
              <a:t> </a:t>
            </a:r>
            <a:r>
              <a:rPr/>
              <a:t>might</a:t>
            </a:r>
            <a:r>
              <a:rPr/>
              <a:t> </a:t>
            </a:r>
            <a:r>
              <a:rPr/>
              <a:t>often</a:t>
            </a:r>
            <a:r>
              <a:rPr/>
              <a:t> </a:t>
            </a:r>
            <a:r>
              <a:rPr/>
              <a:t>require</a:t>
            </a:r>
            <a:r>
              <a:rPr/>
              <a:t> </a:t>
            </a:r>
            <a:r>
              <a:rPr/>
              <a:t>the</a:t>
            </a:r>
            <a:r>
              <a:rPr/>
              <a:t> </a:t>
            </a:r>
            <a:r>
              <a:rPr/>
              <a:t>collection</a:t>
            </a:r>
            <a:r>
              <a:rPr/>
              <a:t> </a:t>
            </a:r>
            <a:r>
              <a:rPr/>
              <a:t>of</a:t>
            </a:r>
            <a:r>
              <a:rPr/>
              <a:t> </a:t>
            </a:r>
            <a:r>
              <a:rPr/>
              <a:t>quantitative</a:t>
            </a:r>
            <a:r>
              <a:rPr/>
              <a:t> </a:t>
            </a:r>
            <a:r>
              <a:rPr/>
              <a:t>data.</a:t>
            </a:r>
          </a:p>
          <a:p>
            <a:pPr lvl="0" marL="0" indent="0">
              <a:buNone/>
            </a:pPr>
          </a:p>
          <a:p>
            <a:pPr lvl="0" marL="0" indent="0">
              <a:buNone/>
            </a:pPr>
            <a:r>
              <a:rPr/>
              <a:t>The</a:t>
            </a:r>
            <a:r>
              <a:rPr/>
              <a:t> </a:t>
            </a:r>
            <a:r>
              <a:rPr/>
              <a:t>term</a:t>
            </a:r>
            <a:r>
              <a:rPr/>
              <a:t> </a:t>
            </a:r>
            <a:r>
              <a:rPr/>
              <a:t>mixed</a:t>
            </a:r>
            <a:r>
              <a:rPr/>
              <a:t> </a:t>
            </a:r>
            <a:r>
              <a:rPr/>
              <a:t>methods</a:t>
            </a:r>
            <a:r>
              <a:rPr/>
              <a:t> </a:t>
            </a:r>
            <a:r>
              <a:rPr/>
              <a:t>means</a:t>
            </a:r>
            <a:r>
              <a:rPr/>
              <a:t> </a:t>
            </a:r>
            <a:r>
              <a:rPr/>
              <a:t>a</a:t>
            </a:r>
            <a:r>
              <a:rPr/>
              <a:t> </a:t>
            </a:r>
            <a:r>
              <a:rPr/>
              <a:t>mixture</a:t>
            </a:r>
            <a:r>
              <a:rPr/>
              <a:t> </a:t>
            </a:r>
            <a:r>
              <a:rPr/>
              <a:t>of</a:t>
            </a:r>
            <a:r>
              <a:rPr/>
              <a:t> </a:t>
            </a:r>
            <a:r>
              <a:rPr/>
              <a:t>both</a:t>
            </a:r>
            <a:r>
              <a:rPr/>
              <a:t> </a:t>
            </a:r>
            <a:r>
              <a:rPr/>
              <a:t>ends</a:t>
            </a:r>
            <a:r>
              <a:rPr/>
              <a:t> </a:t>
            </a:r>
            <a:r>
              <a:rPr/>
              <a:t>of</a:t>
            </a:r>
            <a:r>
              <a:rPr/>
              <a:t> </a:t>
            </a:r>
            <a:r>
              <a:rPr/>
              <a:t>the</a:t>
            </a:r>
            <a:r>
              <a:rPr/>
              <a:t> </a:t>
            </a:r>
            <a:r>
              <a:rPr/>
              <a:t>dichotomy:</a:t>
            </a:r>
            <a:r>
              <a:rPr/>
              <a:t> </a:t>
            </a:r>
            <a:r>
              <a:rPr/>
              <a:t>a</a:t>
            </a:r>
            <a:r>
              <a:rPr/>
              <a:t> </a:t>
            </a:r>
            <a:r>
              <a:rPr/>
              <a:t>collection</a:t>
            </a:r>
            <a:r>
              <a:rPr/>
              <a:t> </a:t>
            </a:r>
            <a:r>
              <a:rPr/>
              <a:t>of</a:t>
            </a:r>
            <a:r>
              <a:rPr/>
              <a:t> </a:t>
            </a:r>
            <a:r>
              <a:rPr/>
              <a:t>both</a:t>
            </a:r>
            <a:r>
              <a:rPr/>
              <a:t> </a:t>
            </a:r>
            <a:r>
              <a:rPr/>
              <a:t>quantitative</a:t>
            </a:r>
            <a:r>
              <a:rPr/>
              <a:t> </a:t>
            </a:r>
            <a:r>
              <a:rPr/>
              <a:t>and</a:t>
            </a:r>
            <a:r>
              <a:rPr/>
              <a:t> </a:t>
            </a:r>
            <a:r>
              <a:rPr/>
              <a:t>qualitative</a:t>
            </a:r>
            <a:r>
              <a:rPr/>
              <a:t> </a:t>
            </a:r>
            <a:r>
              <a:rPr/>
              <a:t>data,</a:t>
            </a:r>
            <a:r>
              <a:rPr/>
              <a:t> </a:t>
            </a:r>
            <a:r>
              <a:rPr/>
              <a:t>for</a:t>
            </a:r>
            <a:r>
              <a:rPr/>
              <a:t> </a:t>
            </a:r>
            <a:r>
              <a:rPr/>
              <a:t>example.</a:t>
            </a:r>
          </a:p>
          <a:p>
            <a:pPr lvl="0" marL="0" indent="0">
              <a:buNone/>
            </a:pPr>
          </a:p>
          <a:p>
            <a:pPr lvl="0" marL="0" indent="0">
              <a:buNone/>
            </a:pPr>
            <a:r>
              <a:rPr/>
              <a:t>There</a:t>
            </a:r>
            <a:r>
              <a:rPr/>
              <a:t> </a:t>
            </a:r>
            <a:r>
              <a:rPr/>
              <a:t>is</a:t>
            </a:r>
            <a:r>
              <a:rPr/>
              <a:t> </a:t>
            </a:r>
            <a:r>
              <a:rPr/>
              <a:t>a</a:t>
            </a:r>
            <a:r>
              <a:rPr/>
              <a:t> </a:t>
            </a:r>
            <a:r>
              <a:rPr/>
              <a:t>term,</a:t>
            </a:r>
            <a:r>
              <a:rPr/>
              <a:t> </a:t>
            </a:r>
            <a:r>
              <a:rPr/>
              <a:t>triangulation,</a:t>
            </a:r>
            <a:r>
              <a:rPr/>
              <a:t> </a:t>
            </a:r>
            <a:r>
              <a:rPr/>
              <a:t>which</a:t>
            </a:r>
            <a:r>
              <a:rPr/>
              <a:t> </a:t>
            </a:r>
            <a:r>
              <a:rPr/>
              <a:t>is</a:t>
            </a:r>
            <a:r>
              <a:rPr/>
              <a:t> </a:t>
            </a:r>
            <a:r>
              <a:rPr/>
              <a:t>worth</a:t>
            </a:r>
            <a:r>
              <a:rPr/>
              <a:t> </a:t>
            </a:r>
            <a:r>
              <a:rPr/>
              <a:t>mentioning</a:t>
            </a:r>
            <a:r>
              <a:rPr/>
              <a:t> </a:t>
            </a:r>
            <a:r>
              <a:rPr/>
              <a:t>here,</a:t>
            </a:r>
            <a:r>
              <a:rPr/>
              <a:t> </a:t>
            </a:r>
            <a:r>
              <a:rPr/>
              <a:t>though</a:t>
            </a:r>
            <a:r>
              <a:rPr/>
              <a:t> </a:t>
            </a:r>
            <a:r>
              <a:rPr/>
              <a:t>it</a:t>
            </a:r>
            <a:r>
              <a:rPr/>
              <a:t> </a:t>
            </a:r>
            <a:r>
              <a:rPr/>
              <a:t>is</a:t>
            </a:r>
            <a:r>
              <a:rPr/>
              <a:t> </a:t>
            </a:r>
            <a:r>
              <a:rPr/>
              <a:t>not</a:t>
            </a:r>
            <a:r>
              <a:rPr/>
              <a:t> </a:t>
            </a:r>
            <a:r>
              <a:rPr/>
              <a:t>in</a:t>
            </a:r>
            <a:r>
              <a:rPr/>
              <a:t> </a:t>
            </a:r>
            <a:r>
              <a:rPr/>
              <a:t>your</a:t>
            </a:r>
            <a:r>
              <a:rPr/>
              <a:t> </a:t>
            </a:r>
            <a:r>
              <a:rPr/>
              <a:t>book.</a:t>
            </a:r>
            <a:r>
              <a:rPr/>
              <a:t> </a:t>
            </a:r>
            <a:r>
              <a:rPr/>
              <a:t>Have</a:t>
            </a:r>
            <a:r>
              <a:rPr/>
              <a:t> </a:t>
            </a:r>
            <a:r>
              <a:rPr/>
              <a:t>you</a:t>
            </a:r>
            <a:r>
              <a:rPr/>
              <a:t> </a:t>
            </a:r>
            <a:r>
              <a:rPr/>
              <a:t>ever</a:t>
            </a:r>
            <a:r>
              <a:rPr/>
              <a:t> </a:t>
            </a:r>
            <a:r>
              <a:rPr/>
              <a:t>wondered</a:t>
            </a:r>
            <a:r>
              <a:rPr/>
              <a:t> </a:t>
            </a:r>
            <a:r>
              <a:rPr/>
              <a:t>how</a:t>
            </a:r>
            <a:r>
              <a:rPr/>
              <a:t> </a:t>
            </a:r>
            <a:r>
              <a:rPr/>
              <a:t>a</a:t>
            </a:r>
            <a:r>
              <a:rPr/>
              <a:t> </a:t>
            </a:r>
            <a:r>
              <a:rPr/>
              <a:t>sailboat</a:t>
            </a:r>
            <a:r>
              <a:rPr/>
              <a:t> </a:t>
            </a:r>
            <a:r>
              <a:rPr/>
              <a:t>can</a:t>
            </a:r>
            <a:r>
              <a:rPr/>
              <a:t> </a:t>
            </a:r>
            <a:r>
              <a:rPr/>
              <a:t>sail</a:t>
            </a:r>
            <a:r>
              <a:rPr/>
              <a:t> </a:t>
            </a:r>
            <a:r>
              <a:rPr/>
              <a:t>into</a:t>
            </a:r>
            <a:r>
              <a:rPr/>
              <a:t> </a:t>
            </a:r>
            <a:r>
              <a:rPr/>
              <a:t>the</a:t>
            </a:r>
            <a:r>
              <a:rPr/>
              <a:t> </a:t>
            </a:r>
            <a:r>
              <a:rPr/>
              <a:t>wind?</a:t>
            </a:r>
            <a:r>
              <a:rPr/>
              <a:t> </a:t>
            </a:r>
            <a:r>
              <a:rPr/>
              <a:t>If</a:t>
            </a:r>
            <a:r>
              <a:rPr/>
              <a:t> </a:t>
            </a:r>
            <a:r>
              <a:rPr/>
              <a:t>the</a:t>
            </a:r>
            <a:r>
              <a:rPr/>
              <a:t> </a:t>
            </a:r>
            <a:r>
              <a:rPr/>
              <a:t>wind</a:t>
            </a:r>
            <a:r>
              <a:rPr/>
              <a:t> </a:t>
            </a:r>
            <a:r>
              <a:rPr/>
              <a:t>is</a:t>
            </a:r>
            <a:r>
              <a:rPr/>
              <a:t> </a:t>
            </a:r>
            <a:r>
              <a:rPr/>
              <a:t>coming</a:t>
            </a:r>
            <a:r>
              <a:rPr/>
              <a:t> </a:t>
            </a:r>
            <a:r>
              <a:rPr/>
              <a:t>from</a:t>
            </a:r>
            <a:r>
              <a:rPr/>
              <a:t> </a:t>
            </a:r>
            <a:r>
              <a:rPr/>
              <a:t>the</a:t>
            </a:r>
            <a:r>
              <a:rPr/>
              <a:t> </a:t>
            </a:r>
            <a:r>
              <a:rPr/>
              <a:t>west,</a:t>
            </a:r>
            <a:r>
              <a:rPr/>
              <a:t> </a:t>
            </a:r>
            <a:r>
              <a:rPr/>
              <a:t>how</a:t>
            </a:r>
            <a:r>
              <a:rPr/>
              <a:t> </a:t>
            </a:r>
            <a:r>
              <a:rPr/>
              <a:t>can</a:t>
            </a:r>
            <a:r>
              <a:rPr/>
              <a:t> </a:t>
            </a:r>
            <a:r>
              <a:rPr/>
              <a:t>you</a:t>
            </a:r>
            <a:r>
              <a:rPr/>
              <a:t> </a:t>
            </a:r>
            <a:r>
              <a:rPr/>
              <a:t>get</a:t>
            </a:r>
            <a:r>
              <a:rPr/>
              <a:t> </a:t>
            </a:r>
            <a:r>
              <a:rPr/>
              <a:t>a</a:t>
            </a:r>
            <a:r>
              <a:rPr/>
              <a:t> </a:t>
            </a:r>
            <a:r>
              <a:rPr/>
              <a:t>sailboat</a:t>
            </a:r>
            <a:r>
              <a:rPr/>
              <a:t> </a:t>
            </a:r>
            <a:r>
              <a:rPr/>
              <a:t>to</a:t>
            </a:r>
            <a:r>
              <a:rPr/>
              <a:t> </a:t>
            </a:r>
            <a:r>
              <a:rPr/>
              <a:t>go</a:t>
            </a:r>
            <a:r>
              <a:rPr/>
              <a:t> </a:t>
            </a:r>
            <a:r>
              <a:rPr/>
              <a:t>west?</a:t>
            </a:r>
            <a:r>
              <a:rPr/>
              <a:t> </a:t>
            </a:r>
            <a:r>
              <a:rPr/>
              <a:t>You</a:t>
            </a:r>
            <a:r>
              <a:rPr/>
              <a:t> </a:t>
            </a:r>
            <a:r>
              <a:rPr/>
              <a:t>sail</a:t>
            </a:r>
            <a:r>
              <a:rPr/>
              <a:t> </a:t>
            </a:r>
            <a:r>
              <a:rPr/>
              <a:t>for</a:t>
            </a:r>
            <a:r>
              <a:rPr/>
              <a:t> </a:t>
            </a:r>
            <a:r>
              <a:rPr/>
              <a:t>a</a:t>
            </a:r>
            <a:r>
              <a:rPr/>
              <a:t> </a:t>
            </a:r>
            <a:r>
              <a:rPr/>
              <a:t>short</a:t>
            </a:r>
            <a:r>
              <a:rPr/>
              <a:t> </a:t>
            </a:r>
            <a:r>
              <a:rPr/>
              <a:t>while</a:t>
            </a:r>
            <a:r>
              <a:rPr/>
              <a:t> </a:t>
            </a:r>
            <a:r>
              <a:rPr/>
              <a:t>to</a:t>
            </a:r>
            <a:r>
              <a:rPr/>
              <a:t> </a:t>
            </a:r>
            <a:r>
              <a:rPr/>
              <a:t>the</a:t>
            </a:r>
            <a:r>
              <a:rPr/>
              <a:t> </a:t>
            </a:r>
            <a:r>
              <a:rPr/>
              <a:t>northwest</a:t>
            </a:r>
            <a:r>
              <a:rPr/>
              <a:t> </a:t>
            </a:r>
            <a:r>
              <a:rPr/>
              <a:t>and</a:t>
            </a:r>
            <a:r>
              <a:rPr/>
              <a:t> </a:t>
            </a:r>
            <a:r>
              <a:rPr/>
              <a:t>then</a:t>
            </a:r>
            <a:r>
              <a:rPr/>
              <a:t> </a:t>
            </a:r>
            <a:r>
              <a:rPr/>
              <a:t>changes</a:t>
            </a:r>
            <a:r>
              <a:rPr/>
              <a:t> </a:t>
            </a:r>
            <a:r>
              <a:rPr/>
              <a:t>to</a:t>
            </a:r>
            <a:r>
              <a:rPr/>
              <a:t> </a:t>
            </a:r>
            <a:r>
              <a:rPr/>
              <a:t>turn</a:t>
            </a:r>
            <a:r>
              <a:rPr/>
              <a:t> </a:t>
            </a:r>
            <a:r>
              <a:rPr/>
              <a:t>southwest.</a:t>
            </a:r>
            <a:r>
              <a:rPr/>
              <a:t> </a:t>
            </a:r>
            <a:r>
              <a:rPr/>
              <a:t>Enough</a:t>
            </a:r>
            <a:r>
              <a:rPr/>
              <a:t> </a:t>
            </a:r>
            <a:r>
              <a:rPr/>
              <a:t>alternating,</a:t>
            </a:r>
            <a:r>
              <a:rPr/>
              <a:t> </a:t>
            </a:r>
            <a:r>
              <a:rPr/>
              <a:t>and</a:t>
            </a:r>
            <a:r>
              <a:rPr/>
              <a:t> </a:t>
            </a:r>
            <a:r>
              <a:rPr/>
              <a:t>you</a:t>
            </a:r>
            <a:r>
              <a:rPr/>
              <a:t> </a:t>
            </a:r>
            <a:r>
              <a:rPr/>
              <a:t>end</a:t>
            </a:r>
            <a:r>
              <a:rPr/>
              <a:t> </a:t>
            </a:r>
            <a:r>
              <a:rPr/>
              <a:t>up</a:t>
            </a:r>
            <a:r>
              <a:rPr/>
              <a:t> </a:t>
            </a:r>
            <a:r>
              <a:rPr/>
              <a:t>heading</a:t>
            </a:r>
            <a:r>
              <a:rPr/>
              <a:t> </a:t>
            </a:r>
            <a:r>
              <a:rPr/>
              <a:t>due</a:t>
            </a:r>
            <a:r>
              <a:rPr/>
              <a:t> </a:t>
            </a:r>
            <a:r>
              <a:rPr/>
              <a:t>west,</a:t>
            </a:r>
            <a:r>
              <a:rPr/>
              <a:t> </a:t>
            </a:r>
            <a:r>
              <a:rPr/>
              <a:t>not</a:t>
            </a:r>
            <a:r>
              <a:rPr/>
              <a:t> </a:t>
            </a:r>
            <a:r>
              <a:rPr/>
              <a:t>as</a:t>
            </a:r>
            <a:r>
              <a:rPr/>
              <a:t> </a:t>
            </a:r>
            <a:r>
              <a:rPr/>
              <a:t>fast</a:t>
            </a:r>
            <a:r>
              <a:rPr/>
              <a:t> </a:t>
            </a:r>
            <a:r>
              <a:rPr/>
              <a:t>as</a:t>
            </a:r>
            <a:r>
              <a:rPr/>
              <a:t> </a:t>
            </a:r>
            <a:r>
              <a:rPr/>
              <a:t>you’d</a:t>
            </a:r>
            <a:r>
              <a:rPr/>
              <a:t> </a:t>
            </a:r>
            <a:r>
              <a:rPr/>
              <a:t>like</a:t>
            </a:r>
            <a:r>
              <a:rPr/>
              <a:t> </a:t>
            </a:r>
            <a:r>
              <a:rPr/>
              <a:t>but</a:t>
            </a:r>
            <a:r>
              <a:rPr/>
              <a:t> </a:t>
            </a:r>
            <a:r>
              <a:rPr/>
              <a:t>you</a:t>
            </a:r>
            <a:r>
              <a:rPr/>
              <a:t> </a:t>
            </a:r>
            <a:r>
              <a:rPr/>
              <a:t>do</a:t>
            </a:r>
            <a:r>
              <a:rPr/>
              <a:t> </a:t>
            </a:r>
            <a:r>
              <a:rPr/>
              <a:t>end</a:t>
            </a:r>
            <a:r>
              <a:rPr/>
              <a:t> </a:t>
            </a:r>
            <a:r>
              <a:rPr/>
              <a:t>up</a:t>
            </a:r>
            <a:r>
              <a:rPr/>
              <a:t> </a:t>
            </a:r>
            <a:r>
              <a:rPr/>
              <a:t>getting</a:t>
            </a:r>
            <a:r>
              <a:rPr/>
              <a:t> </a:t>
            </a:r>
            <a:r>
              <a:rPr/>
              <a:t>there.</a:t>
            </a:r>
          </a:p>
          <a:p>
            <a:pPr lvl="0" marL="0" indent="0">
              <a:buNone/>
            </a:pPr>
          </a:p>
          <a:p>
            <a:pPr lvl="0" marL="0" indent="0">
              <a:buNone/>
            </a:pPr>
            <a:r>
              <a:rPr/>
              <a:t>Triangulation</a:t>
            </a:r>
            <a:r>
              <a:rPr/>
              <a:t> </a:t>
            </a:r>
            <a:r>
              <a:rPr/>
              <a:t>in</a:t>
            </a:r>
            <a:r>
              <a:rPr/>
              <a:t> </a:t>
            </a:r>
            <a:r>
              <a:rPr/>
              <a:t>research</a:t>
            </a:r>
            <a:r>
              <a:rPr/>
              <a:t> </a:t>
            </a:r>
            <a:r>
              <a:rPr/>
              <a:t>is</a:t>
            </a:r>
            <a:r>
              <a:rPr/>
              <a:t> </a:t>
            </a:r>
            <a:r>
              <a:rPr/>
              <a:t>alternating</a:t>
            </a:r>
            <a:r>
              <a:rPr/>
              <a:t> </a:t>
            </a:r>
            <a:r>
              <a:rPr/>
              <a:t>between</a:t>
            </a:r>
            <a:r>
              <a:rPr/>
              <a:t> </a:t>
            </a:r>
            <a:r>
              <a:rPr/>
              <a:t>a</a:t>
            </a:r>
            <a:r>
              <a:rPr/>
              <a:t> </a:t>
            </a:r>
            <a:r>
              <a:rPr/>
              <a:t>constructivist</a:t>
            </a:r>
            <a:r>
              <a:rPr/>
              <a:t> </a:t>
            </a:r>
            <a:r>
              <a:rPr/>
              <a:t>approach</a:t>
            </a:r>
            <a:r>
              <a:rPr/>
              <a:t> </a:t>
            </a:r>
            <a:r>
              <a:rPr/>
              <a:t>that</a:t>
            </a:r>
            <a:r>
              <a:rPr/>
              <a:t> </a:t>
            </a:r>
            <a:r>
              <a:rPr/>
              <a:t>generates</a:t>
            </a:r>
            <a:r>
              <a:rPr/>
              <a:t> </a:t>
            </a:r>
            <a:r>
              <a:rPr/>
              <a:t>research</a:t>
            </a:r>
            <a:r>
              <a:rPr/>
              <a:t> </a:t>
            </a:r>
            <a:r>
              <a:rPr/>
              <a:t>ideas</a:t>
            </a:r>
            <a:r>
              <a:rPr/>
              <a:t> </a:t>
            </a:r>
            <a:r>
              <a:rPr/>
              <a:t>and</a:t>
            </a:r>
            <a:r>
              <a:rPr/>
              <a:t> </a:t>
            </a:r>
            <a:r>
              <a:rPr/>
              <a:t>a</a:t>
            </a:r>
            <a:r>
              <a:rPr/>
              <a:t> </a:t>
            </a:r>
            <a:r>
              <a:rPr/>
              <a:t>positivist</a:t>
            </a:r>
            <a:r>
              <a:rPr/>
              <a:t> </a:t>
            </a:r>
            <a:r>
              <a:rPr/>
              <a:t>approach</a:t>
            </a:r>
            <a:r>
              <a:rPr/>
              <a:t> </a:t>
            </a:r>
            <a:r>
              <a:rPr/>
              <a:t>that</a:t>
            </a:r>
            <a:r>
              <a:rPr/>
              <a:t> </a:t>
            </a:r>
            <a:r>
              <a:rPr/>
              <a:t>tests</a:t>
            </a:r>
            <a:r>
              <a:rPr/>
              <a:t> </a:t>
            </a:r>
            <a:r>
              <a:rPr/>
              <a:t>these</a:t>
            </a:r>
            <a:r>
              <a:rPr/>
              <a:t> </a:t>
            </a:r>
            <a:r>
              <a:rPr/>
              <a:t>new</a:t>
            </a:r>
            <a:r>
              <a:rPr/>
              <a:t> </a:t>
            </a:r>
            <a:r>
              <a:rPr/>
              <a:t>ideas.</a:t>
            </a:r>
            <a:r>
              <a:rPr/>
              <a:t> </a:t>
            </a:r>
            <a:r>
              <a:rPr/>
              <a:t>This</a:t>
            </a:r>
            <a:r>
              <a:rPr/>
              <a:t> </a:t>
            </a:r>
            <a:r>
              <a:rPr/>
              <a:t>leads</a:t>
            </a:r>
            <a:r>
              <a:rPr/>
              <a:t> </a:t>
            </a:r>
            <a:r>
              <a:rPr/>
              <a:t>to</a:t>
            </a:r>
            <a:r>
              <a:rPr/>
              <a:t> </a:t>
            </a:r>
            <a:r>
              <a:rPr/>
              <a:t>an</a:t>
            </a:r>
            <a:r>
              <a:rPr/>
              <a:t> </a:t>
            </a:r>
            <a:r>
              <a:rPr/>
              <a:t>exploration</a:t>
            </a:r>
            <a:r>
              <a:rPr/>
              <a:t> </a:t>
            </a:r>
            <a:r>
              <a:rPr/>
              <a:t>of</a:t>
            </a:r>
            <a:r>
              <a:rPr/>
              <a:t> </a:t>
            </a:r>
            <a:r>
              <a:rPr/>
              <a:t>more</a:t>
            </a:r>
            <a:r>
              <a:rPr/>
              <a:t> </a:t>
            </a:r>
            <a:r>
              <a:rPr/>
              <a:t>research</a:t>
            </a:r>
            <a:r>
              <a:rPr/>
              <a:t> </a:t>
            </a:r>
            <a:r>
              <a:rPr/>
              <a:t>ideas,</a:t>
            </a:r>
            <a:r>
              <a:rPr/>
              <a:t> </a:t>
            </a:r>
            <a:r>
              <a:rPr/>
              <a:t>more</a:t>
            </a:r>
            <a:r>
              <a:rPr/>
              <a:t> </a:t>
            </a:r>
            <a:r>
              <a:rPr/>
              <a:t>tests</a:t>
            </a:r>
            <a:r>
              <a:rPr/>
              <a:t> </a:t>
            </a:r>
            <a:r>
              <a:rPr/>
              <a:t>of</a:t>
            </a:r>
            <a:r>
              <a:rPr/>
              <a:t> </a:t>
            </a:r>
            <a:r>
              <a:rPr/>
              <a:t>those</a:t>
            </a:r>
            <a:r>
              <a:rPr/>
              <a:t> </a:t>
            </a:r>
            <a:r>
              <a:rPr/>
              <a:t>ideas,</a:t>
            </a:r>
            <a:r>
              <a:rPr/>
              <a:t> </a:t>
            </a:r>
            <a:r>
              <a:rPr/>
              <a:t>and</a:t>
            </a:r>
            <a:r>
              <a:rPr/>
              <a:t> </a:t>
            </a:r>
            <a:r>
              <a:rPr/>
              <a:t>so</a:t>
            </a:r>
            <a:r>
              <a:rPr/>
              <a:t> </a:t>
            </a:r>
            <a:r>
              <a:rPr/>
              <a:t>forth.</a:t>
            </a:r>
          </a:p>
          <a:p>
            <a:pPr lvl="0" marL="0" indent="0">
              <a:buNone/>
            </a:pPr>
          </a:p>
          <a:p>
            <a:pPr lvl="0" marL="0" indent="0">
              <a:buNone/>
            </a:pPr>
            <a:r>
              <a:rPr/>
              <a:t>At</a:t>
            </a:r>
            <a:r>
              <a:rPr/>
              <a:t> </a:t>
            </a:r>
            <a:r>
              <a:rPr/>
              <a:t>the</a:t>
            </a:r>
            <a:r>
              <a:rPr/>
              <a:t> </a:t>
            </a:r>
            <a:r>
              <a:rPr/>
              <a:t>end</a:t>
            </a:r>
            <a:r>
              <a:rPr/>
              <a:t> </a:t>
            </a:r>
            <a:r>
              <a:rPr/>
              <a:t>of</a:t>
            </a:r>
            <a:r>
              <a:rPr/>
              <a:t> </a:t>
            </a:r>
            <a:r>
              <a:rPr/>
              <a:t>the</a:t>
            </a:r>
            <a:r>
              <a:rPr/>
              <a:t> </a:t>
            </a:r>
            <a:r>
              <a:rPr/>
              <a:t>chapter,</a:t>
            </a:r>
            <a:r>
              <a:rPr/>
              <a:t> </a:t>
            </a:r>
            <a:r>
              <a:rPr/>
              <a:t>your</a:t>
            </a:r>
            <a:r>
              <a:rPr/>
              <a:t> </a:t>
            </a:r>
            <a:r>
              <a:rPr/>
              <a:t>book</a:t>
            </a:r>
            <a:r>
              <a:rPr/>
              <a:t> </a:t>
            </a:r>
            <a:r>
              <a:rPr/>
              <a:t>offers</a:t>
            </a:r>
            <a:r>
              <a:rPr/>
              <a:t> </a:t>
            </a:r>
            <a:r>
              <a:rPr/>
              <a:t>what</a:t>
            </a:r>
            <a:r>
              <a:rPr/>
              <a:t> </a:t>
            </a:r>
            <a:r>
              <a:rPr/>
              <a:t>I</a:t>
            </a:r>
            <a:r>
              <a:rPr/>
              <a:t> </a:t>
            </a:r>
            <a:r>
              <a:rPr/>
              <a:t>think</a:t>
            </a:r>
            <a:r>
              <a:rPr/>
              <a:t> </a:t>
            </a:r>
            <a:r>
              <a:rPr/>
              <a:t>is</a:t>
            </a:r>
            <a:r>
              <a:rPr/>
              <a:t> </a:t>
            </a:r>
            <a:r>
              <a:rPr/>
              <a:t>a</a:t>
            </a:r>
            <a:r>
              <a:rPr/>
              <a:t> </a:t>
            </a:r>
            <a:r>
              <a:rPr/>
              <a:t>thoughtful</a:t>
            </a:r>
            <a:r>
              <a:rPr/>
              <a:t> </a:t>
            </a:r>
            <a:r>
              <a:rPr/>
              <a:t>choice:</a:t>
            </a:r>
            <a:r>
              <a:rPr/>
              <a:t> </a:t>
            </a:r>
            <a:r>
              <a:rPr/>
              <a:t>the</a:t>
            </a:r>
            <a:r>
              <a:rPr/>
              <a:t> </a:t>
            </a:r>
            <a:r>
              <a:rPr/>
              <a:t>pragmatic</a:t>
            </a:r>
            <a:r>
              <a:rPr/>
              <a:t> </a:t>
            </a:r>
            <a:r>
              <a:rPr/>
              <a:t>approach.</a:t>
            </a:r>
            <a:r>
              <a:rPr/>
              <a:t> </a:t>
            </a:r>
            <a:r>
              <a:rPr/>
              <a:t>A</a:t>
            </a:r>
            <a:r>
              <a:rPr/>
              <a:t> </a:t>
            </a:r>
            <a:r>
              <a:rPr/>
              <a:t>good</a:t>
            </a:r>
            <a:r>
              <a:rPr/>
              <a:t> </a:t>
            </a:r>
            <a:r>
              <a:rPr/>
              <a:t>researcher</a:t>
            </a:r>
            <a:r>
              <a:rPr/>
              <a:t> </a:t>
            </a:r>
            <a:r>
              <a:rPr/>
              <a:t>does</a:t>
            </a:r>
            <a:r>
              <a:rPr/>
              <a:t> </a:t>
            </a:r>
            <a:r>
              <a:rPr/>
              <a:t>not</a:t>
            </a:r>
            <a:r>
              <a:rPr/>
              <a:t> </a:t>
            </a:r>
            <a:r>
              <a:rPr/>
              <a:t>specialize</a:t>
            </a:r>
            <a:r>
              <a:rPr/>
              <a:t> </a:t>
            </a:r>
            <a:r>
              <a:rPr/>
              <a:t>in</a:t>
            </a:r>
            <a:r>
              <a:rPr/>
              <a:t> </a:t>
            </a:r>
            <a:r>
              <a:rPr/>
              <a:t>one</a:t>
            </a:r>
            <a:r>
              <a:rPr/>
              <a:t> </a:t>
            </a:r>
            <a:r>
              <a:rPr/>
              <a:t>particular</a:t>
            </a:r>
            <a:r>
              <a:rPr/>
              <a:t> </a:t>
            </a:r>
            <a:r>
              <a:rPr/>
              <a:t>type</a:t>
            </a:r>
            <a:r>
              <a:rPr/>
              <a:t> </a:t>
            </a:r>
            <a:r>
              <a:rPr/>
              <a:t>of</a:t>
            </a:r>
            <a:r>
              <a:rPr/>
              <a:t> </a:t>
            </a:r>
            <a:r>
              <a:rPr/>
              <a:t>research,</a:t>
            </a:r>
            <a:r>
              <a:rPr/>
              <a:t> </a:t>
            </a:r>
            <a:r>
              <a:rPr/>
              <a:t>but</a:t>
            </a:r>
            <a:r>
              <a:rPr/>
              <a:t> </a:t>
            </a:r>
            <a:r>
              <a:rPr/>
              <a:t>uses</a:t>
            </a:r>
            <a:r>
              <a:rPr/>
              <a:t> </a:t>
            </a:r>
            <a:r>
              <a:rPr/>
              <a:t>whatever</a:t>
            </a:r>
            <a:r>
              <a:rPr/>
              <a:t> </a:t>
            </a:r>
            <a:r>
              <a:rPr/>
              <a:t>approach</a:t>
            </a:r>
            <a:r>
              <a:rPr/>
              <a:t> </a:t>
            </a:r>
            <a:r>
              <a:rPr/>
              <a:t>is</a:t>
            </a:r>
            <a:r>
              <a:rPr/>
              <a:t> </a:t>
            </a:r>
            <a:r>
              <a:rPr/>
              <a:t>best</a:t>
            </a:r>
            <a:r>
              <a:rPr/>
              <a:t> </a:t>
            </a:r>
            <a:r>
              <a:rPr/>
              <a:t>for</a:t>
            </a:r>
            <a:r>
              <a:rPr/>
              <a:t> </a:t>
            </a:r>
            <a:r>
              <a:rPr/>
              <a:t>the</a:t>
            </a:r>
            <a:r>
              <a:rPr/>
              <a:t> </a:t>
            </a:r>
            <a:r>
              <a:rPr/>
              <a:t>particular</a:t>
            </a:r>
            <a:r>
              <a:rPr/>
              <a:t> </a:t>
            </a:r>
            <a:r>
              <a:rPr/>
              <a:t>research</a:t>
            </a:r>
            <a:r>
              <a:rPr/>
              <a:t> </a:t>
            </a:r>
            <a:r>
              <a:rPr/>
              <a:t>question.</a:t>
            </a:r>
          </a:p>
          <a:p>
            <a:pPr lvl="0" marL="0" indent="0">
              <a:buNone/>
            </a:pPr>
          </a:p>
          <a:p>
            <a:pPr lvl="0" marL="0" indent="0">
              <a:buNone/>
            </a:pPr>
            <a:r>
              <a:rPr/>
              <a:t>I</a:t>
            </a:r>
            <a:r>
              <a:rPr/>
              <a:t> </a:t>
            </a:r>
            <a:r>
              <a:rPr/>
              <a:t>need</a:t>
            </a:r>
            <a:r>
              <a:rPr/>
              <a:t> </a:t>
            </a:r>
            <a:r>
              <a:rPr/>
              <a:t>to</a:t>
            </a:r>
            <a:r>
              <a:rPr/>
              <a:t> </a:t>
            </a:r>
            <a:r>
              <a:rPr/>
              <a:t>emphasize</a:t>
            </a:r>
            <a:r>
              <a:rPr/>
              <a:t> </a:t>
            </a:r>
            <a:r>
              <a:rPr/>
              <a:t>again</a:t>
            </a:r>
            <a:r>
              <a:rPr/>
              <a:t> </a:t>
            </a:r>
            <a:r>
              <a:rPr/>
              <a:t>that</a:t>
            </a:r>
            <a:r>
              <a:rPr/>
              <a:t> </a:t>
            </a:r>
            <a:r>
              <a:rPr/>
              <a:t>you</a:t>
            </a:r>
            <a:r>
              <a:rPr/>
              <a:t> </a:t>
            </a:r>
            <a:r>
              <a:rPr/>
              <a:t>never</a:t>
            </a:r>
            <a:r>
              <a:rPr/>
              <a:t> </a:t>
            </a:r>
            <a:r>
              <a:rPr/>
              <a:t>stand</a:t>
            </a:r>
            <a:r>
              <a:rPr/>
              <a:t> </a:t>
            </a:r>
            <a:r>
              <a:rPr/>
              <a:t>at</a:t>
            </a:r>
            <a:r>
              <a:rPr/>
              <a:t> </a:t>
            </a:r>
            <a:r>
              <a:rPr/>
              <a:t>one</a:t>
            </a:r>
            <a:r>
              <a:rPr/>
              <a:t> </a:t>
            </a:r>
            <a:r>
              <a:rPr/>
              <a:t>end</a:t>
            </a:r>
            <a:r>
              <a:rPr/>
              <a:t> </a:t>
            </a:r>
            <a:r>
              <a:rPr/>
              <a:t>of</a:t>
            </a:r>
            <a:r>
              <a:rPr/>
              <a:t> </a:t>
            </a:r>
            <a:r>
              <a:rPr/>
              <a:t>a</a:t>
            </a:r>
            <a:r>
              <a:rPr/>
              <a:t> </a:t>
            </a:r>
            <a:r>
              <a:rPr/>
              <a:t>dichotomy</a:t>
            </a:r>
            <a:r>
              <a:rPr/>
              <a:t> </a:t>
            </a:r>
            <a:r>
              <a:rPr/>
              <a:t>and</a:t>
            </a:r>
            <a:r>
              <a:rPr/>
              <a:t> </a:t>
            </a:r>
            <a:r>
              <a:rPr/>
              <a:t>criticize</a:t>
            </a:r>
            <a:r>
              <a:rPr/>
              <a:t> </a:t>
            </a:r>
            <a:r>
              <a:rPr/>
              <a:t>the</a:t>
            </a:r>
            <a:r>
              <a:rPr/>
              <a:t> </a:t>
            </a:r>
            <a:r>
              <a:rPr/>
              <a:t>other</a:t>
            </a:r>
            <a:r>
              <a:rPr/>
              <a:t> </a:t>
            </a:r>
            <a:r>
              <a:rPr/>
              <a:t>end.</a:t>
            </a:r>
            <a:r>
              <a:rPr/>
              <a:t> </a:t>
            </a:r>
            <a:r>
              <a:rPr/>
              <a:t>Don’t</a:t>
            </a:r>
            <a:r>
              <a:rPr/>
              <a:t> </a:t>
            </a:r>
            <a:r>
              <a:rPr/>
              <a:t>be</a:t>
            </a:r>
            <a:r>
              <a:rPr/>
              <a:t> </a:t>
            </a:r>
            <a:r>
              <a:rPr/>
              <a:t>an</a:t>
            </a:r>
            <a:r>
              <a:rPr/>
              <a:t> </a:t>
            </a:r>
            <a:r>
              <a:rPr/>
              <a:t>applied</a:t>
            </a:r>
            <a:r>
              <a:rPr/>
              <a:t> </a:t>
            </a:r>
            <a:r>
              <a:rPr/>
              <a:t>researcher</a:t>
            </a:r>
            <a:r>
              <a:rPr/>
              <a:t> </a:t>
            </a:r>
            <a:r>
              <a:rPr/>
              <a:t>who</a:t>
            </a:r>
            <a:r>
              <a:rPr/>
              <a:t> </a:t>
            </a:r>
            <a:r>
              <a:rPr/>
              <a:t>sneers</a:t>
            </a:r>
            <a:r>
              <a:rPr/>
              <a:t> </a:t>
            </a:r>
            <a:r>
              <a:rPr/>
              <a:t>at</a:t>
            </a:r>
            <a:r>
              <a:rPr/>
              <a:t> </a:t>
            </a:r>
            <a:r>
              <a:rPr/>
              <a:t>theoretical</a:t>
            </a:r>
            <a:r>
              <a:rPr/>
              <a:t> </a:t>
            </a:r>
            <a:r>
              <a:rPr/>
              <a:t>research.</a:t>
            </a:r>
            <a:r>
              <a:rPr/>
              <a:t> </a:t>
            </a:r>
            <a:r>
              <a:rPr/>
              <a:t>Don’t</a:t>
            </a:r>
            <a:r>
              <a:rPr/>
              <a:t> </a:t>
            </a:r>
            <a:r>
              <a:rPr/>
              <a:t>be</a:t>
            </a:r>
            <a:r>
              <a:rPr/>
              <a:t> </a:t>
            </a:r>
            <a:r>
              <a:rPr/>
              <a:t>a</a:t>
            </a:r>
            <a:r>
              <a:rPr/>
              <a:t> </a:t>
            </a:r>
            <a:r>
              <a:rPr/>
              <a:t>qualitative</a:t>
            </a:r>
            <a:r>
              <a:rPr/>
              <a:t> </a:t>
            </a:r>
            <a:r>
              <a:rPr/>
              <a:t>researcher</a:t>
            </a:r>
            <a:r>
              <a:rPr/>
              <a:t> </a:t>
            </a:r>
            <a:r>
              <a:rPr/>
              <a:t>who</a:t>
            </a:r>
            <a:r>
              <a:rPr/>
              <a:t> </a:t>
            </a:r>
            <a:r>
              <a:rPr/>
              <a:t>sneers</a:t>
            </a:r>
            <a:r>
              <a:rPr/>
              <a:t> </a:t>
            </a:r>
            <a:r>
              <a:rPr/>
              <a:t>at</a:t>
            </a:r>
            <a:r>
              <a:rPr/>
              <a:t> </a:t>
            </a:r>
            <a:r>
              <a:rPr/>
              <a:t>a</a:t>
            </a:r>
            <a:r>
              <a:rPr/>
              <a:t> </a:t>
            </a:r>
            <a:r>
              <a:rPr/>
              <a:t>quantitative</a:t>
            </a:r>
            <a:r>
              <a:rPr/>
              <a:t> </a:t>
            </a:r>
            <a:r>
              <a:rPr/>
              <a:t>approach.</a:t>
            </a:r>
          </a:p>
        </p:txBody>
      </p:sp>
      <p:sp>
        <p:nvSpPr>
          <p:cNvPr id="4" name="Slide Number Placeholder 3"/>
          <p:cNvSpPr>
            <a:spLocks noGrp="1"/>
          </p:cNvSpPr>
          <p:nvPr>
            <p:ph type="sldNum" sz="quarter" idx="10"/>
          </p:nvPr>
        </p:nvSpPr>
        <p:spPr/>
        <p:txBody>
          <a:bodyPr/>
          <a:lstStyle/>
          <a:p>
            <a:fld id="{18BDFEC3-8487-43E8-A154-7C12CBC1FFF2}" type="slidenum">
              <a:rPr lang="en-US"/>
              <a:t>20</a:t>
            </a:fld>
            <a:endParaRPr lang="en-US"/>
          </a:p>
        </p:txBody>
      </p:sp>
    </p:spTree>
  </p:cSld>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Here’s</a:t>
            </a:r>
            <a:r>
              <a:rPr/>
              <a:t> </a:t>
            </a:r>
            <a:r>
              <a:rPr/>
              <a:t>that</a:t>
            </a:r>
            <a:r>
              <a:rPr/>
              <a:t> </a:t>
            </a:r>
            <a:r>
              <a:rPr/>
              <a:t>diagram</a:t>
            </a:r>
            <a:r>
              <a:rPr/>
              <a:t> </a:t>
            </a:r>
            <a:r>
              <a:rPr/>
              <a:t>again.</a:t>
            </a:r>
            <a:r>
              <a:rPr/>
              <a:t> </a:t>
            </a:r>
            <a:r>
              <a:rPr/>
              <a:t>The</a:t>
            </a:r>
            <a:r>
              <a:rPr/>
              <a:t> </a:t>
            </a:r>
            <a:r>
              <a:rPr/>
              <a:t>“</a:t>
            </a:r>
            <a:r>
              <a:rPr/>
              <a:t>quantitative</a:t>
            </a:r>
            <a:r>
              <a:rPr/>
              <a:t>”</a:t>
            </a:r>
            <a:r>
              <a:rPr/>
              <a:t> </a:t>
            </a:r>
            <a:r>
              <a:rPr/>
              <a:t>parts</a:t>
            </a:r>
            <a:r>
              <a:rPr/>
              <a:t> </a:t>
            </a:r>
            <a:r>
              <a:rPr/>
              <a:t>of</a:t>
            </a:r>
            <a:r>
              <a:rPr/>
              <a:t> </a:t>
            </a:r>
            <a:r>
              <a:rPr/>
              <a:t>the</a:t>
            </a:r>
            <a:r>
              <a:rPr/>
              <a:t> </a:t>
            </a:r>
            <a:r>
              <a:rPr/>
              <a:t>dichotomy</a:t>
            </a:r>
            <a:r>
              <a:rPr/>
              <a:t> </a:t>
            </a:r>
            <a:r>
              <a:rPr/>
              <a:t>(positivist</a:t>
            </a:r>
            <a:r>
              <a:rPr/>
              <a:t> </a:t>
            </a:r>
            <a:r>
              <a:rPr/>
              <a:t>approach,</a:t>
            </a:r>
            <a:r>
              <a:rPr/>
              <a:t> </a:t>
            </a:r>
            <a:r>
              <a:rPr/>
              <a:t>objective</a:t>
            </a:r>
            <a:r>
              <a:rPr/>
              <a:t> </a:t>
            </a:r>
            <a:r>
              <a:rPr/>
              <a:t>data,</a:t>
            </a:r>
            <a:r>
              <a:rPr/>
              <a:t> </a:t>
            </a:r>
            <a:r>
              <a:rPr/>
              <a:t>and</a:t>
            </a:r>
            <a:r>
              <a:rPr/>
              <a:t> </a:t>
            </a:r>
            <a:r>
              <a:rPr/>
              <a:t>inferential</a:t>
            </a:r>
            <a:r>
              <a:rPr/>
              <a:t> </a:t>
            </a:r>
            <a:r>
              <a:rPr/>
              <a:t>statistics)</a:t>
            </a:r>
            <a:r>
              <a:rPr/>
              <a:t> </a:t>
            </a:r>
            <a:r>
              <a:rPr/>
              <a:t>tend</a:t>
            </a:r>
            <a:r>
              <a:rPr/>
              <a:t> </a:t>
            </a:r>
            <a:r>
              <a:rPr/>
              <a:t>to</a:t>
            </a:r>
            <a:r>
              <a:rPr/>
              <a:t> </a:t>
            </a:r>
            <a:r>
              <a:rPr/>
              <a:t>congregate</a:t>
            </a:r>
            <a:r>
              <a:rPr/>
              <a:t> </a:t>
            </a:r>
            <a:r>
              <a:rPr/>
              <a:t>on</a:t>
            </a:r>
            <a:r>
              <a:rPr/>
              <a:t> </a:t>
            </a:r>
            <a:r>
              <a:rPr/>
              <a:t>the</a:t>
            </a:r>
            <a:r>
              <a:rPr/>
              <a:t> </a:t>
            </a:r>
            <a:r>
              <a:rPr/>
              <a:t>left</a:t>
            </a:r>
            <a:r>
              <a:rPr/>
              <a:t> </a:t>
            </a:r>
            <a:r>
              <a:rPr/>
              <a:t>side</a:t>
            </a:r>
            <a:r>
              <a:rPr/>
              <a:t> </a:t>
            </a:r>
            <a:r>
              <a:rPr/>
              <a:t>of</a:t>
            </a:r>
            <a:r>
              <a:rPr/>
              <a:t> </a:t>
            </a:r>
            <a:r>
              <a:rPr/>
              <a:t>this</a:t>
            </a:r>
            <a:r>
              <a:rPr/>
              <a:t> </a:t>
            </a:r>
            <a:r>
              <a:rPr/>
              <a:t>chart</a:t>
            </a:r>
            <a:r>
              <a:rPr/>
              <a:t> </a:t>
            </a:r>
            <a:r>
              <a:rPr/>
              <a:t>and</a:t>
            </a:r>
            <a:r>
              <a:rPr/>
              <a:t> </a:t>
            </a:r>
            <a:r>
              <a:rPr/>
              <a:t>the</a:t>
            </a:r>
            <a:r>
              <a:rPr/>
              <a:t> </a:t>
            </a:r>
            <a:r>
              <a:rPr/>
              <a:t>“</a:t>
            </a:r>
            <a:r>
              <a:rPr/>
              <a:t>qualitative</a:t>
            </a:r>
            <a:r>
              <a:rPr/>
              <a:t>”</a:t>
            </a:r>
            <a:r>
              <a:rPr/>
              <a:t> </a:t>
            </a:r>
            <a:r>
              <a:rPr/>
              <a:t>parts</a:t>
            </a:r>
            <a:r>
              <a:rPr/>
              <a:t> </a:t>
            </a:r>
            <a:r>
              <a:rPr/>
              <a:t>of</a:t>
            </a:r>
            <a:r>
              <a:rPr/>
              <a:t> </a:t>
            </a:r>
            <a:r>
              <a:rPr/>
              <a:t>the</a:t>
            </a:r>
            <a:r>
              <a:rPr/>
              <a:t> </a:t>
            </a:r>
            <a:r>
              <a:rPr/>
              <a:t>dichotomy</a:t>
            </a:r>
            <a:r>
              <a:rPr/>
              <a:t> </a:t>
            </a:r>
            <a:r>
              <a:rPr/>
              <a:t>(constructivist</a:t>
            </a:r>
            <a:r>
              <a:rPr/>
              <a:t> </a:t>
            </a:r>
            <a:r>
              <a:rPr/>
              <a:t>approach,</a:t>
            </a:r>
            <a:r>
              <a:rPr/>
              <a:t> </a:t>
            </a:r>
            <a:r>
              <a:rPr/>
              <a:t>subjective</a:t>
            </a:r>
            <a:r>
              <a:rPr/>
              <a:t> </a:t>
            </a:r>
            <a:r>
              <a:rPr/>
              <a:t>data,</a:t>
            </a:r>
            <a:r>
              <a:rPr/>
              <a:t> </a:t>
            </a:r>
            <a:r>
              <a:rPr/>
              <a:t>and</a:t>
            </a:r>
            <a:r>
              <a:rPr/>
              <a:t> </a:t>
            </a:r>
            <a:r>
              <a:rPr/>
              <a:t>descriptive</a:t>
            </a:r>
            <a:r>
              <a:rPr/>
              <a:t> </a:t>
            </a:r>
            <a:r>
              <a:rPr/>
              <a:t>statistics)</a:t>
            </a:r>
            <a:r>
              <a:rPr/>
              <a:t> </a:t>
            </a:r>
            <a:r>
              <a:rPr/>
              <a:t>tend</a:t>
            </a:r>
            <a:r>
              <a:rPr/>
              <a:t> </a:t>
            </a:r>
            <a:r>
              <a:rPr/>
              <a:t>to</a:t>
            </a:r>
            <a:r>
              <a:rPr/>
              <a:t> </a:t>
            </a:r>
            <a:r>
              <a:rPr/>
              <a:t>congregate</a:t>
            </a:r>
            <a:r>
              <a:rPr/>
              <a:t> </a:t>
            </a:r>
            <a:r>
              <a:rPr/>
              <a:t>on</a:t>
            </a:r>
            <a:r>
              <a:rPr/>
              <a:t> </a:t>
            </a:r>
            <a:r>
              <a:rPr/>
              <a:t>the</a:t>
            </a:r>
            <a:r>
              <a:rPr/>
              <a:t> </a:t>
            </a:r>
            <a:r>
              <a:rPr/>
              <a:t>right</a:t>
            </a:r>
            <a:r>
              <a:rPr/>
              <a:t> </a:t>
            </a:r>
            <a:r>
              <a:rPr/>
              <a:t>side</a:t>
            </a:r>
            <a:r>
              <a:rPr/>
              <a:t> </a:t>
            </a:r>
            <a:r>
              <a:rPr/>
              <a:t>of</a:t>
            </a:r>
            <a:r>
              <a:rPr/>
              <a:t> </a:t>
            </a:r>
            <a:r>
              <a:rPr/>
              <a:t>this</a:t>
            </a:r>
            <a:r>
              <a:rPr/>
              <a:t> </a:t>
            </a:r>
            <a:r>
              <a:rPr/>
              <a:t>chart.</a:t>
            </a:r>
          </a:p>
          <a:p>
            <a:pPr lvl="0" marL="0" indent="0">
              <a:buNone/>
            </a:pPr>
          </a:p>
          <a:p>
            <a:pPr lvl="0" marL="0" indent="0">
              <a:buNone/>
            </a:pPr>
            <a:r>
              <a:rPr/>
              <a:t>Don’t</a:t>
            </a:r>
            <a:r>
              <a:rPr/>
              <a:t> </a:t>
            </a:r>
            <a:r>
              <a:rPr/>
              <a:t>take</a:t>
            </a:r>
            <a:r>
              <a:rPr/>
              <a:t> </a:t>
            </a:r>
            <a:r>
              <a:rPr/>
              <a:t>this</a:t>
            </a:r>
            <a:r>
              <a:rPr/>
              <a:t> </a:t>
            </a:r>
            <a:r>
              <a:rPr/>
              <a:t>chart</a:t>
            </a:r>
            <a:r>
              <a:rPr/>
              <a:t> </a:t>
            </a:r>
            <a:r>
              <a:rPr/>
              <a:t>as</a:t>
            </a:r>
            <a:r>
              <a:rPr/>
              <a:t> </a:t>
            </a:r>
            <a:r>
              <a:rPr/>
              <a:t>a</a:t>
            </a:r>
            <a:r>
              <a:rPr/>
              <a:t> </a:t>
            </a:r>
            <a:r>
              <a:rPr/>
              <a:t>mandate,</a:t>
            </a:r>
            <a:r>
              <a:rPr/>
              <a:t> </a:t>
            </a:r>
            <a:r>
              <a:rPr/>
              <a:t>and</a:t>
            </a:r>
            <a:r>
              <a:rPr/>
              <a:t> </a:t>
            </a:r>
            <a:r>
              <a:rPr/>
              <a:t>certain</a:t>
            </a:r>
            <a:r>
              <a:rPr/>
              <a:t> </a:t>
            </a:r>
            <a:r>
              <a:rPr/>
              <a:t>research</a:t>
            </a:r>
            <a:r>
              <a:rPr/>
              <a:t> </a:t>
            </a:r>
            <a:r>
              <a:rPr/>
              <a:t>approaches</a:t>
            </a:r>
            <a:r>
              <a:rPr/>
              <a:t> </a:t>
            </a:r>
            <a:r>
              <a:rPr/>
              <a:t>are</a:t>
            </a:r>
            <a:r>
              <a:rPr/>
              <a:t> </a:t>
            </a:r>
            <a:r>
              <a:rPr/>
              <a:t>not</a:t>
            </a:r>
            <a:r>
              <a:rPr/>
              <a:t> </a:t>
            </a:r>
            <a:r>
              <a:rPr/>
              <a:t>confined</a:t>
            </a:r>
            <a:r>
              <a:rPr/>
              <a:t> </a:t>
            </a:r>
            <a:r>
              <a:rPr/>
              <a:t>unfailingly</a:t>
            </a:r>
            <a:r>
              <a:rPr/>
              <a:t> </a:t>
            </a:r>
            <a:r>
              <a:rPr/>
              <a:t>to</a:t>
            </a:r>
            <a:r>
              <a:rPr/>
              <a:t> </a:t>
            </a:r>
            <a:r>
              <a:rPr/>
              <a:t>one</a:t>
            </a:r>
            <a:r>
              <a:rPr/>
              <a:t> </a:t>
            </a:r>
            <a:r>
              <a:rPr/>
              <a:t>region</a:t>
            </a:r>
            <a:r>
              <a:rPr/>
              <a:t> </a:t>
            </a:r>
            <a:r>
              <a:rPr/>
              <a:t>or</a:t>
            </a:r>
            <a:r>
              <a:rPr/>
              <a:t> </a:t>
            </a:r>
            <a:r>
              <a:rPr/>
              <a:t>one</a:t>
            </a:r>
            <a:r>
              <a:rPr/>
              <a:t> </a:t>
            </a:r>
            <a:r>
              <a:rPr/>
              <a:t>path</a:t>
            </a:r>
            <a:r>
              <a:rPr/>
              <a:t> </a:t>
            </a:r>
            <a:r>
              <a:rPr/>
              <a:t>on</a:t>
            </a:r>
            <a:r>
              <a:rPr/>
              <a:t> </a:t>
            </a:r>
            <a:r>
              <a:rPr/>
              <a:t>this</a:t>
            </a:r>
            <a:r>
              <a:rPr/>
              <a:t> </a:t>
            </a:r>
            <a:r>
              <a:rPr/>
              <a:t>diagram.</a:t>
            </a:r>
            <a:r>
              <a:rPr/>
              <a:t> </a:t>
            </a:r>
            <a:r>
              <a:rPr/>
              <a:t>But</a:t>
            </a:r>
            <a:r>
              <a:rPr/>
              <a:t> </a:t>
            </a:r>
            <a:r>
              <a:rPr/>
              <a:t>when</a:t>
            </a:r>
            <a:r>
              <a:rPr/>
              <a:t> </a:t>
            </a:r>
            <a:r>
              <a:rPr/>
              <a:t>the</a:t>
            </a:r>
            <a:r>
              <a:rPr/>
              <a:t> </a:t>
            </a:r>
            <a:r>
              <a:rPr/>
              <a:t>seemingly</a:t>
            </a:r>
            <a:r>
              <a:rPr/>
              <a:t> </a:t>
            </a:r>
            <a:r>
              <a:rPr/>
              <a:t>infinite</a:t>
            </a:r>
            <a:r>
              <a:rPr/>
              <a:t> </a:t>
            </a:r>
            <a:r>
              <a:rPr/>
              <a:t>number</a:t>
            </a:r>
            <a:r>
              <a:rPr/>
              <a:t> </a:t>
            </a:r>
            <a:r>
              <a:rPr/>
              <a:t>of</a:t>
            </a:r>
            <a:r>
              <a:rPr/>
              <a:t> </a:t>
            </a:r>
            <a:r>
              <a:rPr/>
              <a:t>choices</a:t>
            </a:r>
            <a:r>
              <a:rPr/>
              <a:t> </a:t>
            </a:r>
            <a:r>
              <a:rPr/>
              <a:t>that</a:t>
            </a:r>
            <a:r>
              <a:rPr/>
              <a:t> </a:t>
            </a:r>
            <a:r>
              <a:rPr/>
              <a:t>you</a:t>
            </a:r>
            <a:r>
              <a:rPr/>
              <a:t> </a:t>
            </a:r>
            <a:r>
              <a:rPr/>
              <a:t>face</a:t>
            </a:r>
            <a:r>
              <a:rPr/>
              <a:t> </a:t>
            </a:r>
            <a:r>
              <a:rPr/>
              <a:t>in</a:t>
            </a:r>
            <a:r>
              <a:rPr/>
              <a:t> </a:t>
            </a:r>
            <a:r>
              <a:rPr/>
              <a:t>designing</a:t>
            </a:r>
            <a:r>
              <a:rPr/>
              <a:t> </a:t>
            </a:r>
            <a:r>
              <a:rPr/>
              <a:t>a</a:t>
            </a:r>
            <a:r>
              <a:rPr/>
              <a:t> </a:t>
            </a:r>
            <a:r>
              <a:rPr/>
              <a:t>research</a:t>
            </a:r>
            <a:r>
              <a:rPr/>
              <a:t> </a:t>
            </a:r>
            <a:r>
              <a:rPr/>
              <a:t>study</a:t>
            </a:r>
            <a:r>
              <a:rPr/>
              <a:t> </a:t>
            </a:r>
            <a:r>
              <a:rPr/>
              <a:t>can</a:t>
            </a:r>
            <a:r>
              <a:rPr/>
              <a:t> </a:t>
            </a:r>
            <a:r>
              <a:rPr/>
              <a:t>lead</a:t>
            </a:r>
            <a:r>
              <a:rPr/>
              <a:t> </a:t>
            </a:r>
            <a:r>
              <a:rPr/>
              <a:t>you</a:t>
            </a:r>
            <a:r>
              <a:rPr/>
              <a:t> </a:t>
            </a:r>
            <a:r>
              <a:rPr/>
              <a:t>to</a:t>
            </a:r>
            <a:r>
              <a:rPr/>
              <a:t> </a:t>
            </a:r>
            <a:r>
              <a:rPr/>
              <a:t>despair,</a:t>
            </a:r>
            <a:r>
              <a:rPr/>
              <a:t> </a:t>
            </a:r>
            <a:r>
              <a:rPr/>
              <a:t>the</a:t>
            </a:r>
            <a:r>
              <a:rPr/>
              <a:t> </a:t>
            </a:r>
            <a:r>
              <a:rPr/>
              <a:t>ability</a:t>
            </a:r>
            <a:r>
              <a:rPr/>
              <a:t> </a:t>
            </a:r>
            <a:r>
              <a:rPr/>
              <a:t>to</a:t>
            </a:r>
            <a:r>
              <a:rPr/>
              <a:t> </a:t>
            </a:r>
            <a:r>
              <a:rPr/>
              <a:t>focus</a:t>
            </a:r>
            <a:r>
              <a:rPr/>
              <a:t> </a:t>
            </a:r>
            <a:r>
              <a:rPr/>
              <a:t>on</a:t>
            </a:r>
            <a:r>
              <a:rPr/>
              <a:t> </a:t>
            </a:r>
            <a:r>
              <a:rPr/>
              <a:t>a</a:t>
            </a:r>
            <a:r>
              <a:rPr/>
              <a:t> </a:t>
            </a:r>
            <a:r>
              <a:rPr/>
              <a:t>smaller</a:t>
            </a:r>
            <a:r>
              <a:rPr/>
              <a:t> </a:t>
            </a:r>
            <a:r>
              <a:rPr/>
              <a:t>number</a:t>
            </a:r>
            <a:r>
              <a:rPr/>
              <a:t> </a:t>
            </a:r>
            <a:r>
              <a:rPr/>
              <a:t>of</a:t>
            </a:r>
            <a:r>
              <a:rPr/>
              <a:t> </a:t>
            </a:r>
            <a:r>
              <a:rPr/>
              <a:t>choices</a:t>
            </a:r>
            <a:r>
              <a:rPr/>
              <a:t> </a:t>
            </a:r>
            <a:r>
              <a:rPr/>
              <a:t>can</a:t>
            </a:r>
            <a:r>
              <a:rPr/>
              <a:t> </a:t>
            </a:r>
            <a:r>
              <a:rPr/>
              <a:t>help</a:t>
            </a:r>
            <a:r>
              <a:rPr/>
              <a:t> </a:t>
            </a:r>
            <a:r>
              <a:rPr/>
              <a:t>a</a:t>
            </a:r>
            <a:r>
              <a:rPr/>
              <a:t> </a:t>
            </a:r>
            <a:r>
              <a:rPr/>
              <a:t>lot.</a:t>
            </a:r>
          </a:p>
        </p:txBody>
      </p:sp>
      <p:sp>
        <p:nvSpPr>
          <p:cNvPr id="4" name="Slide Number Placeholder 3"/>
          <p:cNvSpPr>
            <a:spLocks noGrp="1"/>
          </p:cNvSpPr>
          <p:nvPr>
            <p:ph type="sldNum" sz="quarter" idx="10"/>
          </p:nvPr>
        </p:nvSpPr>
        <p:spPr/>
        <p:txBody>
          <a:bodyPr/>
          <a:lstStyle/>
          <a:p>
            <a:fld id="{18BDFEC3-8487-43E8-A154-7C12CBC1FFF2}" type="slidenum">
              <a:rPr lang="en-US"/>
              <a:t>21</a:t>
            </a:fld>
            <a:endParaRPr lang="en-US"/>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Let’s</a:t>
            </a:r>
            <a:r>
              <a:rPr/>
              <a:t> </a:t>
            </a:r>
            <a:r>
              <a:rPr/>
              <a:t>define</a:t>
            </a:r>
            <a:r>
              <a:rPr/>
              <a:t> </a:t>
            </a:r>
            <a:r>
              <a:rPr/>
              <a:t>the</a:t>
            </a:r>
            <a:r>
              <a:rPr/>
              <a:t> </a:t>
            </a:r>
            <a:r>
              <a:rPr/>
              <a:t>three</a:t>
            </a:r>
            <a:r>
              <a:rPr/>
              <a:t> </a:t>
            </a:r>
            <a:r>
              <a:rPr/>
              <a:t>words</a:t>
            </a:r>
            <a:r>
              <a:rPr/>
              <a:t> </a:t>
            </a:r>
            <a:r>
              <a:rPr/>
              <a:t>“</a:t>
            </a:r>
            <a:r>
              <a:rPr/>
              <a:t>clinical</a:t>
            </a:r>
            <a:r>
              <a:rPr/>
              <a:t> </a:t>
            </a:r>
            <a:r>
              <a:rPr/>
              <a:t>research</a:t>
            </a:r>
            <a:r>
              <a:rPr/>
              <a:t> </a:t>
            </a:r>
            <a:r>
              <a:rPr/>
              <a:t>methodology.</a:t>
            </a:r>
            <a:r>
              <a:rPr/>
              <a:t>”</a:t>
            </a:r>
            <a:r>
              <a:rPr/>
              <a:t> </a:t>
            </a:r>
            <a:r>
              <a:rPr/>
              <a:t>Start</a:t>
            </a:r>
            <a:r>
              <a:rPr/>
              <a:t> </a:t>
            </a:r>
            <a:r>
              <a:rPr/>
              <a:t>with</a:t>
            </a:r>
            <a:r>
              <a:rPr/>
              <a:t> </a:t>
            </a:r>
            <a:r>
              <a:rPr/>
              <a:t>“</a:t>
            </a:r>
            <a:r>
              <a:rPr/>
              <a:t>research.</a:t>
            </a:r>
            <a:r>
              <a:rPr/>
              <a:t>”</a:t>
            </a:r>
            <a:r>
              <a:rPr/>
              <a:t> </a:t>
            </a:r>
            <a:r>
              <a:rPr/>
              <a:t>I</a:t>
            </a:r>
            <a:r>
              <a:rPr/>
              <a:t> </a:t>
            </a:r>
            <a:r>
              <a:rPr/>
              <a:t>like</a:t>
            </a:r>
            <a:r>
              <a:rPr/>
              <a:t> </a:t>
            </a:r>
            <a:r>
              <a:rPr/>
              <a:t>the</a:t>
            </a:r>
            <a:r>
              <a:rPr/>
              <a:t> </a:t>
            </a:r>
            <a:r>
              <a:rPr/>
              <a:t>federal</a:t>
            </a:r>
            <a:r>
              <a:rPr/>
              <a:t> </a:t>
            </a:r>
            <a:r>
              <a:rPr/>
              <a:t>government’s</a:t>
            </a:r>
            <a:r>
              <a:rPr/>
              <a:t> </a:t>
            </a:r>
            <a:r>
              <a:rPr/>
              <a:t>definition.</a:t>
            </a:r>
            <a:r>
              <a:rPr/>
              <a:t> </a:t>
            </a:r>
            <a:r>
              <a:rPr/>
              <a:t>The</a:t>
            </a:r>
            <a:r>
              <a:rPr/>
              <a:t> </a:t>
            </a:r>
            <a:r>
              <a:rPr/>
              <a:t>key</a:t>
            </a:r>
            <a:r>
              <a:rPr/>
              <a:t> </a:t>
            </a:r>
            <a:r>
              <a:rPr/>
              <a:t>words</a:t>
            </a:r>
            <a:r>
              <a:rPr/>
              <a:t> </a:t>
            </a:r>
            <a:r>
              <a:rPr/>
              <a:t>in</a:t>
            </a:r>
            <a:r>
              <a:rPr/>
              <a:t> </a:t>
            </a:r>
            <a:r>
              <a:rPr/>
              <a:t>this</a:t>
            </a:r>
            <a:r>
              <a:rPr/>
              <a:t> </a:t>
            </a:r>
            <a:r>
              <a:rPr/>
              <a:t>definition</a:t>
            </a:r>
            <a:r>
              <a:rPr/>
              <a:t> </a:t>
            </a:r>
            <a:r>
              <a:rPr/>
              <a:t>are</a:t>
            </a:r>
            <a:r>
              <a:rPr/>
              <a:t> </a:t>
            </a:r>
            <a:r>
              <a:rPr/>
              <a:t>“</a:t>
            </a:r>
            <a:r>
              <a:rPr/>
              <a:t>generalizable</a:t>
            </a:r>
            <a:r>
              <a:rPr/>
              <a:t> </a:t>
            </a:r>
            <a:r>
              <a:rPr/>
              <a:t>knowledge.</a:t>
            </a:r>
            <a:r>
              <a:rPr/>
              <a:t>”</a:t>
            </a:r>
            <a:r>
              <a:rPr/>
              <a:t> </a:t>
            </a:r>
            <a:r>
              <a:rPr/>
              <a:t>If</a:t>
            </a:r>
            <a:r>
              <a:rPr/>
              <a:t> </a:t>
            </a:r>
            <a:r>
              <a:rPr/>
              <a:t>you</a:t>
            </a:r>
            <a:r>
              <a:rPr/>
              <a:t> </a:t>
            </a:r>
            <a:r>
              <a:rPr/>
              <a:t>don’t</a:t>
            </a:r>
            <a:r>
              <a:rPr/>
              <a:t> </a:t>
            </a:r>
            <a:r>
              <a:rPr/>
              <a:t>hope</a:t>
            </a:r>
            <a:r>
              <a:rPr/>
              <a:t> </a:t>
            </a:r>
            <a:r>
              <a:rPr/>
              <a:t>to</a:t>
            </a:r>
            <a:r>
              <a:rPr/>
              <a:t> </a:t>
            </a:r>
            <a:r>
              <a:rPr/>
              <a:t>extrapolate</a:t>
            </a:r>
            <a:r>
              <a:rPr/>
              <a:t> </a:t>
            </a:r>
            <a:r>
              <a:rPr/>
              <a:t>beyond</a:t>
            </a:r>
            <a:r>
              <a:rPr/>
              <a:t> </a:t>
            </a:r>
            <a:r>
              <a:rPr/>
              <a:t>the</a:t>
            </a:r>
            <a:r>
              <a:rPr/>
              <a:t> </a:t>
            </a:r>
            <a:r>
              <a:rPr/>
              <a:t>range</a:t>
            </a:r>
            <a:r>
              <a:rPr/>
              <a:t> </a:t>
            </a:r>
            <a:r>
              <a:rPr/>
              <a:t>of</a:t>
            </a:r>
            <a:r>
              <a:rPr/>
              <a:t> </a:t>
            </a:r>
            <a:r>
              <a:rPr/>
              <a:t>the</a:t>
            </a:r>
            <a:r>
              <a:rPr/>
              <a:t> </a:t>
            </a:r>
            <a:r>
              <a:rPr/>
              <a:t>data</a:t>
            </a:r>
            <a:r>
              <a:rPr/>
              <a:t> </a:t>
            </a:r>
            <a:r>
              <a:rPr/>
              <a:t>you</a:t>
            </a:r>
            <a:r>
              <a:rPr/>
              <a:t> </a:t>
            </a:r>
            <a:r>
              <a:rPr/>
              <a:t>collect,</a:t>
            </a:r>
            <a:r>
              <a:rPr/>
              <a:t> </a:t>
            </a:r>
            <a:r>
              <a:rPr/>
              <a:t>it</a:t>
            </a:r>
            <a:r>
              <a:rPr/>
              <a:t> </a:t>
            </a:r>
            <a:r>
              <a:rPr/>
              <a:t>isn’t</a:t>
            </a:r>
            <a:r>
              <a:rPr/>
              <a:t> </a:t>
            </a:r>
            <a:r>
              <a:rPr/>
              <a:t>research.</a:t>
            </a:r>
          </a:p>
          <a:p>
            <a:pPr lvl="0" marL="0" indent="0">
              <a:buNone/>
            </a:pPr>
          </a:p>
          <a:p>
            <a:pPr lvl="0" marL="0" indent="0">
              <a:buNone/>
            </a:pPr>
            <a:r>
              <a:rPr/>
              <a:t>Gliner,</a:t>
            </a:r>
            <a:r>
              <a:rPr/>
              <a:t> </a:t>
            </a:r>
            <a:r>
              <a:rPr/>
              <a:t>Morgan,</a:t>
            </a:r>
            <a:r>
              <a:rPr/>
              <a:t> </a:t>
            </a:r>
            <a:r>
              <a:rPr/>
              <a:t>and</a:t>
            </a:r>
            <a:r>
              <a:rPr/>
              <a:t> </a:t>
            </a:r>
            <a:r>
              <a:rPr/>
              <a:t>Leech</a:t>
            </a:r>
            <a:r>
              <a:rPr/>
              <a:t> </a:t>
            </a:r>
            <a:r>
              <a:rPr/>
              <a:t>emphasize</a:t>
            </a:r>
            <a:r>
              <a:rPr/>
              <a:t> </a:t>
            </a:r>
            <a:r>
              <a:rPr/>
              <a:t>research</a:t>
            </a:r>
            <a:r>
              <a:rPr/>
              <a:t> </a:t>
            </a:r>
            <a:r>
              <a:rPr/>
              <a:t>as</a:t>
            </a:r>
            <a:r>
              <a:rPr/>
              <a:t> </a:t>
            </a:r>
            <a:r>
              <a:rPr/>
              <a:t>a</a:t>
            </a:r>
            <a:r>
              <a:rPr/>
              <a:t> </a:t>
            </a:r>
            <a:r>
              <a:rPr/>
              <a:t>disciplined</a:t>
            </a:r>
            <a:r>
              <a:rPr/>
              <a:t> </a:t>
            </a:r>
            <a:r>
              <a:rPr/>
              <a:t>method.</a:t>
            </a:r>
            <a:r>
              <a:rPr/>
              <a:t> </a:t>
            </a:r>
            <a:r>
              <a:rPr/>
              <a:t>The</a:t>
            </a:r>
            <a:r>
              <a:rPr/>
              <a:t> </a:t>
            </a:r>
            <a:r>
              <a:rPr/>
              <a:t>quote</a:t>
            </a:r>
            <a:r>
              <a:rPr/>
              <a:t> </a:t>
            </a:r>
            <a:r>
              <a:rPr/>
              <a:t>from</a:t>
            </a:r>
            <a:r>
              <a:rPr/>
              <a:t> </a:t>
            </a:r>
            <a:r>
              <a:rPr/>
              <a:t>a</a:t>
            </a:r>
            <a:r>
              <a:rPr/>
              <a:t> </a:t>
            </a:r>
            <a:r>
              <a:rPr/>
              <a:t>1981</a:t>
            </a:r>
            <a:r>
              <a:rPr/>
              <a:t> </a:t>
            </a:r>
            <a:r>
              <a:rPr/>
              <a:t>source</a:t>
            </a:r>
            <a:r>
              <a:rPr/>
              <a:t> </a:t>
            </a:r>
            <a:r>
              <a:rPr/>
              <a:t>that</a:t>
            </a:r>
            <a:r>
              <a:rPr/>
              <a:t> </a:t>
            </a:r>
            <a:r>
              <a:rPr/>
              <a:t>emphasizes</a:t>
            </a:r>
            <a:r>
              <a:rPr/>
              <a:t> </a:t>
            </a:r>
            <a:r>
              <a:rPr/>
              <a:t>a</a:t>
            </a:r>
            <a:r>
              <a:rPr/>
              <a:t> </a:t>
            </a:r>
            <a:r>
              <a:rPr/>
              <a:t>dispassionate</a:t>
            </a:r>
            <a:r>
              <a:rPr/>
              <a:t> </a:t>
            </a:r>
            <a:r>
              <a:rPr/>
              <a:t>search</a:t>
            </a:r>
            <a:r>
              <a:rPr/>
              <a:t> </a:t>
            </a:r>
            <a:r>
              <a:rPr/>
              <a:t>for</a:t>
            </a:r>
            <a:r>
              <a:rPr/>
              <a:t> </a:t>
            </a:r>
            <a:r>
              <a:rPr/>
              <a:t>truth</a:t>
            </a:r>
            <a:r>
              <a:rPr/>
              <a:t> </a:t>
            </a:r>
            <a:r>
              <a:rPr/>
              <a:t>and</a:t>
            </a:r>
            <a:r>
              <a:rPr/>
              <a:t> </a:t>
            </a:r>
            <a:r>
              <a:rPr/>
              <a:t>independence</a:t>
            </a:r>
            <a:r>
              <a:rPr/>
              <a:t> </a:t>
            </a:r>
            <a:r>
              <a:rPr/>
              <a:t>from</a:t>
            </a:r>
            <a:r>
              <a:rPr/>
              <a:t> </a:t>
            </a:r>
            <a:r>
              <a:rPr/>
              <a:t>preconceived</a:t>
            </a:r>
            <a:r>
              <a:rPr/>
              <a:t> </a:t>
            </a:r>
            <a:r>
              <a:rPr/>
              <a:t>notions.</a:t>
            </a:r>
          </a:p>
          <a:p>
            <a:pPr lvl="0" marL="0" indent="0">
              <a:buNone/>
            </a:pPr>
          </a:p>
          <a:p>
            <a:pPr lvl="0" marL="0" indent="0">
              <a:buNone/>
            </a:pPr>
            <a:r>
              <a:rPr/>
              <a:t>Both</a:t>
            </a:r>
            <a:r>
              <a:rPr/>
              <a:t> </a:t>
            </a:r>
            <a:r>
              <a:rPr/>
              <a:t>definitions</a:t>
            </a:r>
            <a:r>
              <a:rPr/>
              <a:t> </a:t>
            </a:r>
            <a:r>
              <a:rPr/>
              <a:t>are</a:t>
            </a:r>
            <a:r>
              <a:rPr/>
              <a:t> </a:t>
            </a:r>
            <a:r>
              <a:rPr/>
              <a:t>good,</a:t>
            </a:r>
            <a:r>
              <a:rPr/>
              <a:t> </a:t>
            </a:r>
            <a:r>
              <a:rPr/>
              <a:t>but</a:t>
            </a:r>
            <a:r>
              <a:rPr/>
              <a:t> </a:t>
            </a:r>
            <a:r>
              <a:rPr/>
              <a:t>I</a:t>
            </a:r>
            <a:r>
              <a:rPr/>
              <a:t> </a:t>
            </a:r>
            <a:r>
              <a:rPr/>
              <a:t>like</a:t>
            </a:r>
            <a:r>
              <a:rPr/>
              <a:t> </a:t>
            </a:r>
            <a:r>
              <a:rPr/>
              <a:t>the</a:t>
            </a:r>
            <a:r>
              <a:rPr/>
              <a:t> </a:t>
            </a:r>
            <a:r>
              <a:rPr/>
              <a:t>government</a:t>
            </a:r>
            <a:r>
              <a:rPr/>
              <a:t> </a:t>
            </a:r>
            <a:r>
              <a:rPr/>
              <a:t>definition</a:t>
            </a:r>
            <a:r>
              <a:rPr/>
              <a:t> </a:t>
            </a:r>
            <a:r>
              <a:rPr/>
              <a:t>for</a:t>
            </a:r>
            <a:r>
              <a:rPr/>
              <a:t> </a:t>
            </a:r>
            <a:r>
              <a:rPr/>
              <a:t>its</a:t>
            </a:r>
            <a:r>
              <a:rPr/>
              <a:t> </a:t>
            </a:r>
            <a:r>
              <a:rPr/>
              <a:t>simplicity.</a:t>
            </a:r>
          </a:p>
        </p:txBody>
      </p:sp>
      <p:sp>
        <p:nvSpPr>
          <p:cNvPr id="4" name="Slide Number Placeholder 3"/>
          <p:cNvSpPr>
            <a:spLocks noGrp="1"/>
          </p:cNvSpPr>
          <p:nvPr>
            <p:ph type="sldNum" sz="quarter" idx="10"/>
          </p:nvPr>
        </p:nvSpPr>
        <p:spPr/>
        <p:txBody>
          <a:bodyPr/>
          <a:lstStyle/>
          <a:p>
            <a:fld id="{18BDFEC3-8487-43E8-A154-7C12CBC1FFF2}" type="slidenum">
              <a:rPr lang="en-US"/>
              <a:t>3</a:t>
            </a:fld>
            <a:endParaRPr lang="en-US"/>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classic</a:t>
            </a:r>
            <a:r>
              <a:rPr/>
              <a:t> </a:t>
            </a:r>
            <a:r>
              <a:rPr/>
              <a:t>dictionary</a:t>
            </a:r>
            <a:r>
              <a:rPr/>
              <a:t> </a:t>
            </a:r>
            <a:r>
              <a:rPr/>
              <a:t>definitions</a:t>
            </a:r>
            <a:r>
              <a:rPr/>
              <a:t> </a:t>
            </a:r>
            <a:r>
              <a:rPr/>
              <a:t>for</a:t>
            </a:r>
            <a:r>
              <a:rPr/>
              <a:t> </a:t>
            </a:r>
            <a:r>
              <a:rPr/>
              <a:t>“</a:t>
            </a:r>
            <a:r>
              <a:rPr/>
              <a:t>clinical</a:t>
            </a:r>
            <a:r>
              <a:rPr/>
              <a:t>”</a:t>
            </a:r>
            <a:r>
              <a:rPr/>
              <a:t> </a:t>
            </a:r>
            <a:r>
              <a:rPr/>
              <a:t>and</a:t>
            </a:r>
            <a:r>
              <a:rPr/>
              <a:t> </a:t>
            </a:r>
            <a:r>
              <a:rPr/>
              <a:t>“</a:t>
            </a:r>
            <a:r>
              <a:rPr/>
              <a:t>methodology</a:t>
            </a:r>
            <a:r>
              <a:rPr/>
              <a:t>”</a:t>
            </a:r>
            <a:r>
              <a:rPr/>
              <a:t> </a:t>
            </a:r>
            <a:r>
              <a:rPr/>
              <a:t>work</a:t>
            </a:r>
            <a:r>
              <a:rPr/>
              <a:t> </a:t>
            </a:r>
            <a:r>
              <a:rPr/>
              <a:t>just</a:t>
            </a:r>
            <a:r>
              <a:rPr/>
              <a:t> </a:t>
            </a:r>
            <a:r>
              <a:rPr/>
              <a:t>fine.</a:t>
            </a:r>
            <a:r>
              <a:rPr/>
              <a:t> </a:t>
            </a:r>
            <a:r>
              <a:rPr/>
              <a:t>“</a:t>
            </a:r>
            <a:r>
              <a:rPr/>
              <a:t>Clinical</a:t>
            </a:r>
            <a:r>
              <a:rPr/>
              <a:t>”</a:t>
            </a:r>
            <a:r>
              <a:rPr/>
              <a:t> </a:t>
            </a:r>
            <a:r>
              <a:rPr/>
              <a:t>places</a:t>
            </a:r>
            <a:r>
              <a:rPr/>
              <a:t> </a:t>
            </a:r>
            <a:r>
              <a:rPr/>
              <a:t>the</a:t>
            </a:r>
            <a:r>
              <a:rPr/>
              <a:t> </a:t>
            </a:r>
            <a:r>
              <a:rPr/>
              <a:t>emphasis</a:t>
            </a:r>
            <a:r>
              <a:rPr/>
              <a:t> </a:t>
            </a:r>
            <a:r>
              <a:rPr/>
              <a:t>on</a:t>
            </a:r>
            <a:r>
              <a:rPr/>
              <a:t> </a:t>
            </a:r>
            <a:r>
              <a:rPr/>
              <a:t>patients</a:t>
            </a:r>
            <a:r>
              <a:rPr/>
              <a:t> </a:t>
            </a:r>
            <a:r>
              <a:rPr/>
              <a:t>and</a:t>
            </a:r>
            <a:r>
              <a:rPr/>
              <a:t> </a:t>
            </a:r>
            <a:r>
              <a:rPr/>
              <a:t>methodology</a:t>
            </a:r>
            <a:r>
              <a:rPr/>
              <a:t> </a:t>
            </a:r>
            <a:r>
              <a:rPr/>
              <a:t>is</a:t>
            </a:r>
            <a:r>
              <a:rPr/>
              <a:t> </a:t>
            </a:r>
            <a:r>
              <a:rPr/>
              <a:t>a</a:t>
            </a:r>
            <a:r>
              <a:rPr/>
              <a:t> </a:t>
            </a:r>
            <a:r>
              <a:rPr/>
              <a:t>body</a:t>
            </a:r>
            <a:r>
              <a:rPr/>
              <a:t> </a:t>
            </a:r>
            <a:r>
              <a:rPr/>
              <a:t>of</a:t>
            </a:r>
            <a:r>
              <a:rPr/>
              <a:t> </a:t>
            </a:r>
            <a:r>
              <a:rPr/>
              <a:t>rules.</a:t>
            </a:r>
          </a:p>
          <a:p>
            <a:pPr lvl="0" marL="0" indent="0">
              <a:buNone/>
            </a:pPr>
          </a:p>
          <a:p>
            <a:pPr lvl="0" marL="0" indent="0">
              <a:buNone/>
            </a:pPr>
            <a:r>
              <a:rPr/>
              <a:t>Now</a:t>
            </a:r>
            <a:r>
              <a:rPr/>
              <a:t> </a:t>
            </a:r>
            <a:r>
              <a:rPr/>
              <a:t>some</a:t>
            </a:r>
            <a:r>
              <a:rPr/>
              <a:t> </a:t>
            </a:r>
            <a:r>
              <a:rPr/>
              <a:t>of</a:t>
            </a:r>
            <a:r>
              <a:rPr/>
              <a:t> </a:t>
            </a:r>
            <a:r>
              <a:rPr/>
              <a:t>you</a:t>
            </a:r>
            <a:r>
              <a:rPr/>
              <a:t> </a:t>
            </a:r>
            <a:r>
              <a:rPr/>
              <a:t>may</a:t>
            </a:r>
            <a:r>
              <a:rPr/>
              <a:t> </a:t>
            </a:r>
            <a:r>
              <a:rPr/>
              <a:t>be</a:t>
            </a:r>
            <a:r>
              <a:rPr/>
              <a:t> </a:t>
            </a:r>
            <a:r>
              <a:rPr/>
              <a:t>interested</a:t>
            </a:r>
            <a:r>
              <a:rPr/>
              <a:t> </a:t>
            </a:r>
            <a:r>
              <a:rPr/>
              <a:t>in</a:t>
            </a:r>
            <a:r>
              <a:rPr/>
              <a:t> </a:t>
            </a:r>
            <a:r>
              <a:rPr/>
              <a:t>non-clinical</a:t>
            </a:r>
            <a:r>
              <a:rPr/>
              <a:t> </a:t>
            </a:r>
            <a:r>
              <a:rPr/>
              <a:t>research,</a:t>
            </a:r>
            <a:r>
              <a:rPr/>
              <a:t> </a:t>
            </a:r>
            <a:r>
              <a:rPr/>
              <a:t>such</a:t>
            </a:r>
            <a:r>
              <a:rPr/>
              <a:t> </a:t>
            </a:r>
            <a:r>
              <a:rPr/>
              <a:t>as</a:t>
            </a:r>
            <a:r>
              <a:rPr/>
              <a:t> </a:t>
            </a:r>
            <a:r>
              <a:rPr/>
              <a:t>animal</a:t>
            </a:r>
            <a:r>
              <a:rPr/>
              <a:t> </a:t>
            </a:r>
            <a:r>
              <a:rPr/>
              <a:t>studies</a:t>
            </a:r>
            <a:r>
              <a:rPr/>
              <a:t> </a:t>
            </a:r>
            <a:r>
              <a:rPr/>
              <a:t>or</a:t>
            </a:r>
            <a:r>
              <a:rPr/>
              <a:t> </a:t>
            </a:r>
            <a:r>
              <a:rPr/>
              <a:t>computer</a:t>
            </a:r>
            <a:r>
              <a:rPr/>
              <a:t> </a:t>
            </a:r>
            <a:r>
              <a:rPr/>
              <a:t>simulations.</a:t>
            </a:r>
            <a:r>
              <a:rPr/>
              <a:t> </a:t>
            </a:r>
            <a:r>
              <a:rPr/>
              <a:t>These</a:t>
            </a:r>
            <a:r>
              <a:rPr/>
              <a:t> </a:t>
            </a:r>
            <a:r>
              <a:rPr/>
              <a:t>types</a:t>
            </a:r>
            <a:r>
              <a:rPr/>
              <a:t> </a:t>
            </a:r>
            <a:r>
              <a:rPr/>
              <a:t>of</a:t>
            </a:r>
            <a:r>
              <a:rPr/>
              <a:t> </a:t>
            </a:r>
            <a:r>
              <a:rPr/>
              <a:t>research</a:t>
            </a:r>
            <a:r>
              <a:rPr/>
              <a:t> </a:t>
            </a:r>
            <a:r>
              <a:rPr/>
              <a:t>will</a:t>
            </a:r>
            <a:r>
              <a:rPr/>
              <a:t> </a:t>
            </a:r>
            <a:r>
              <a:rPr/>
              <a:t>not</a:t>
            </a:r>
            <a:r>
              <a:rPr/>
              <a:t> </a:t>
            </a:r>
            <a:r>
              <a:rPr/>
              <a:t>be</a:t>
            </a:r>
            <a:r>
              <a:rPr/>
              <a:t> </a:t>
            </a:r>
            <a:r>
              <a:rPr/>
              <a:t>covered</a:t>
            </a:r>
            <a:r>
              <a:rPr/>
              <a:t> </a:t>
            </a:r>
            <a:r>
              <a:rPr/>
              <a:t>explicitly</a:t>
            </a:r>
            <a:r>
              <a:rPr/>
              <a:t> </a:t>
            </a:r>
            <a:r>
              <a:rPr/>
              <a:t>in</a:t>
            </a:r>
            <a:r>
              <a:rPr/>
              <a:t> </a:t>
            </a:r>
            <a:r>
              <a:rPr/>
              <a:t>this</a:t>
            </a:r>
            <a:r>
              <a:rPr/>
              <a:t> </a:t>
            </a:r>
            <a:r>
              <a:rPr/>
              <a:t>course,</a:t>
            </a:r>
            <a:r>
              <a:rPr/>
              <a:t> </a:t>
            </a:r>
            <a:r>
              <a:rPr/>
              <a:t>but</a:t>
            </a:r>
            <a:r>
              <a:rPr/>
              <a:t> </a:t>
            </a:r>
            <a:r>
              <a:rPr/>
              <a:t>there</a:t>
            </a:r>
            <a:r>
              <a:rPr/>
              <a:t> </a:t>
            </a:r>
            <a:r>
              <a:rPr/>
              <a:t>is</a:t>
            </a:r>
            <a:r>
              <a:rPr/>
              <a:t> </a:t>
            </a:r>
            <a:r>
              <a:rPr/>
              <a:t>enough</a:t>
            </a:r>
            <a:r>
              <a:rPr/>
              <a:t> </a:t>
            </a:r>
            <a:r>
              <a:rPr/>
              <a:t>commonality</a:t>
            </a:r>
            <a:r>
              <a:rPr/>
              <a:t> </a:t>
            </a:r>
            <a:r>
              <a:rPr/>
              <a:t>that</a:t>
            </a:r>
            <a:r>
              <a:rPr/>
              <a:t> </a:t>
            </a:r>
            <a:r>
              <a:rPr/>
              <a:t>you</a:t>
            </a:r>
            <a:r>
              <a:rPr/>
              <a:t> </a:t>
            </a:r>
            <a:r>
              <a:rPr/>
              <a:t>can</a:t>
            </a:r>
            <a:r>
              <a:rPr/>
              <a:t> </a:t>
            </a:r>
            <a:r>
              <a:rPr/>
              <a:t>still</a:t>
            </a:r>
            <a:r>
              <a:rPr/>
              <a:t> </a:t>
            </a:r>
            <a:r>
              <a:rPr/>
              <a:t>learn</a:t>
            </a:r>
            <a:r>
              <a:rPr/>
              <a:t> </a:t>
            </a:r>
            <a:r>
              <a:rPr/>
              <a:t>a</a:t>
            </a:r>
            <a:r>
              <a:rPr/>
              <a:t> </a:t>
            </a:r>
            <a:r>
              <a:rPr/>
              <a:t>lot</a:t>
            </a:r>
            <a:r>
              <a:rPr/>
              <a:t> </a:t>
            </a:r>
            <a:r>
              <a:rPr/>
              <a:t>of</a:t>
            </a:r>
            <a:r>
              <a:rPr/>
              <a:t> </a:t>
            </a:r>
            <a:r>
              <a:rPr/>
              <a:t>things</a:t>
            </a:r>
            <a:r>
              <a:rPr/>
              <a:t> </a:t>
            </a:r>
            <a:r>
              <a:rPr/>
              <a:t>that</a:t>
            </a:r>
            <a:r>
              <a:rPr/>
              <a:t> </a:t>
            </a:r>
            <a:r>
              <a:rPr/>
              <a:t>will</a:t>
            </a:r>
            <a:r>
              <a:rPr/>
              <a:t> </a:t>
            </a:r>
            <a:r>
              <a:rPr/>
              <a:t>help</a:t>
            </a:r>
            <a:r>
              <a:rPr/>
              <a:t> </a:t>
            </a:r>
            <a:r>
              <a:rPr/>
              <a:t>you</a:t>
            </a:r>
            <a:r>
              <a:rPr/>
              <a:t> </a:t>
            </a:r>
            <a:r>
              <a:rPr/>
              <a:t>in</a:t>
            </a:r>
            <a:r>
              <a:rPr/>
              <a:t> </a:t>
            </a:r>
            <a:r>
              <a:rPr/>
              <a:t>your</a:t>
            </a:r>
            <a:r>
              <a:rPr/>
              <a:t> </a:t>
            </a:r>
            <a:r>
              <a:rPr/>
              <a:t>research</a:t>
            </a:r>
            <a:r>
              <a:rPr/>
              <a:t> </a:t>
            </a:r>
            <a:r>
              <a:rPr/>
              <a:t>career.</a:t>
            </a:r>
          </a:p>
        </p:txBody>
      </p:sp>
      <p:sp>
        <p:nvSpPr>
          <p:cNvPr id="4" name="Slide Number Placeholder 3"/>
          <p:cNvSpPr>
            <a:spLocks noGrp="1"/>
          </p:cNvSpPr>
          <p:nvPr>
            <p:ph type="sldNum" sz="quarter" idx="10"/>
          </p:nvPr>
        </p:nvSpPr>
        <p:spPr/>
        <p:txBody>
          <a:bodyPr/>
          <a:lstStyle/>
          <a:p>
            <a:fld id="{18BDFEC3-8487-43E8-A154-7C12CBC1FFF2}" type="slidenum">
              <a:rPr lang="en-US"/>
              <a:t>4</a:t>
            </a:fld>
            <a:endParaRPr lang="en-US"/>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There’s</a:t>
            </a:r>
            <a:r>
              <a:rPr/>
              <a:t> </a:t>
            </a:r>
            <a:r>
              <a:rPr/>
              <a:t>an</a:t>
            </a:r>
            <a:r>
              <a:rPr/>
              <a:t> </a:t>
            </a:r>
            <a:r>
              <a:rPr/>
              <a:t>excellent</a:t>
            </a:r>
            <a:r>
              <a:rPr/>
              <a:t> </a:t>
            </a:r>
            <a:r>
              <a:rPr/>
              <a:t>summary</a:t>
            </a:r>
            <a:r>
              <a:rPr/>
              <a:t> </a:t>
            </a:r>
            <a:r>
              <a:rPr/>
              <a:t>of</a:t>
            </a:r>
            <a:r>
              <a:rPr/>
              <a:t> </a:t>
            </a:r>
            <a:r>
              <a:rPr/>
              <a:t>how</a:t>
            </a:r>
            <a:r>
              <a:rPr/>
              <a:t> </a:t>
            </a:r>
            <a:r>
              <a:rPr/>
              <a:t>to</a:t>
            </a:r>
            <a:r>
              <a:rPr/>
              <a:t> </a:t>
            </a:r>
            <a:r>
              <a:rPr/>
              <a:t>come</a:t>
            </a:r>
            <a:r>
              <a:rPr/>
              <a:t> </a:t>
            </a:r>
            <a:r>
              <a:rPr/>
              <a:t>up</a:t>
            </a:r>
            <a:r>
              <a:rPr/>
              <a:t> </a:t>
            </a:r>
            <a:r>
              <a:rPr/>
              <a:t>with</a:t>
            </a:r>
            <a:r>
              <a:rPr/>
              <a:t> </a:t>
            </a:r>
            <a:r>
              <a:rPr/>
              <a:t>a</a:t>
            </a:r>
            <a:r>
              <a:rPr/>
              <a:t> </a:t>
            </a:r>
            <a:r>
              <a:rPr/>
              <a:t>research</a:t>
            </a:r>
            <a:r>
              <a:rPr/>
              <a:t> </a:t>
            </a:r>
            <a:r>
              <a:rPr/>
              <a:t>idea</a:t>
            </a:r>
            <a:r>
              <a:rPr/>
              <a:t> </a:t>
            </a:r>
            <a:r>
              <a:rPr/>
              <a:t>that</a:t>
            </a:r>
            <a:r>
              <a:rPr/>
              <a:t> </a:t>
            </a:r>
            <a:r>
              <a:rPr/>
              <a:t>I</a:t>
            </a:r>
            <a:r>
              <a:rPr/>
              <a:t> </a:t>
            </a:r>
            <a:r>
              <a:rPr/>
              <a:t>was</a:t>
            </a:r>
            <a:r>
              <a:rPr/>
              <a:t> </a:t>
            </a:r>
            <a:r>
              <a:rPr/>
              <a:t>asked</a:t>
            </a:r>
            <a:r>
              <a:rPr/>
              <a:t> </a:t>
            </a:r>
            <a:r>
              <a:rPr/>
              <a:t>to</a:t>
            </a:r>
            <a:r>
              <a:rPr/>
              <a:t> </a:t>
            </a:r>
            <a:r>
              <a:rPr/>
              <a:t>host</a:t>
            </a:r>
            <a:r>
              <a:rPr/>
              <a:t> </a:t>
            </a:r>
            <a:r>
              <a:rPr/>
              <a:t>on</a:t>
            </a:r>
            <a:r>
              <a:rPr/>
              <a:t> </a:t>
            </a:r>
            <a:r>
              <a:rPr/>
              <a:t>my</a:t>
            </a:r>
            <a:r>
              <a:rPr/>
              <a:t> </a:t>
            </a:r>
            <a:r>
              <a:rPr/>
              <a:t>website.</a:t>
            </a:r>
            <a:r>
              <a:rPr/>
              <a:t> </a:t>
            </a:r>
            <a:r>
              <a:rPr/>
              <a:t>It</a:t>
            </a:r>
            <a:r>
              <a:rPr/>
              <a:t> </a:t>
            </a:r>
            <a:r>
              <a:rPr/>
              <a:t>was</a:t>
            </a:r>
            <a:r>
              <a:rPr/>
              <a:t> </a:t>
            </a:r>
            <a:r>
              <a:rPr/>
              <a:t>collated</a:t>
            </a:r>
            <a:r>
              <a:rPr/>
              <a:t> </a:t>
            </a:r>
            <a:r>
              <a:rPr/>
              <a:t>from</a:t>
            </a:r>
            <a:r>
              <a:rPr/>
              <a:t> </a:t>
            </a:r>
            <a:r>
              <a:rPr/>
              <a:t>various</a:t>
            </a:r>
            <a:r>
              <a:rPr/>
              <a:t> </a:t>
            </a:r>
            <a:r>
              <a:rPr/>
              <a:t>postings</a:t>
            </a:r>
            <a:r>
              <a:rPr/>
              <a:t> </a:t>
            </a:r>
            <a:r>
              <a:rPr/>
              <a:t>on</a:t>
            </a:r>
            <a:r>
              <a:rPr/>
              <a:t> </a:t>
            </a:r>
            <a:r>
              <a:rPr/>
              <a:t>an</a:t>
            </a:r>
            <a:r>
              <a:rPr/>
              <a:t> </a:t>
            </a:r>
            <a:r>
              <a:rPr/>
              <a:t>email</a:t>
            </a:r>
            <a:r>
              <a:rPr/>
              <a:t> </a:t>
            </a:r>
            <a:r>
              <a:rPr/>
              <a:t>discussion</a:t>
            </a:r>
            <a:r>
              <a:rPr/>
              <a:t> </a:t>
            </a:r>
            <a:r>
              <a:rPr/>
              <a:t>group</a:t>
            </a:r>
            <a:r>
              <a:rPr/>
              <a:t> </a:t>
            </a:r>
            <a:r>
              <a:rPr/>
              <a:t>by</a:t>
            </a:r>
            <a:r>
              <a:rPr/>
              <a:t> </a:t>
            </a:r>
            <a:r>
              <a:rPr/>
              <a:t>Ronan</a:t>
            </a:r>
            <a:r>
              <a:rPr/>
              <a:t> </a:t>
            </a:r>
            <a:r>
              <a:rPr/>
              <a:t>Conroy.</a:t>
            </a:r>
          </a:p>
          <a:p>
            <a:pPr lvl="0" marL="0" indent="0">
              <a:buNone/>
            </a:pPr>
          </a:p>
          <a:p>
            <a:pPr lvl="0" marL="0" indent="0">
              <a:buNone/>
            </a:pPr>
            <a:r>
              <a:rPr/>
              <a:t>The</a:t>
            </a:r>
            <a:r>
              <a:rPr/>
              <a:t> </a:t>
            </a:r>
            <a:r>
              <a:rPr/>
              <a:t>ideas</a:t>
            </a:r>
            <a:r>
              <a:rPr/>
              <a:t> </a:t>
            </a:r>
            <a:r>
              <a:rPr/>
              <a:t>are</a:t>
            </a:r>
            <a:r>
              <a:rPr/>
              <a:t> </a:t>
            </a:r>
            <a:r>
              <a:rPr/>
              <a:t>all</a:t>
            </a:r>
            <a:r>
              <a:rPr/>
              <a:t> </a:t>
            </a:r>
            <a:r>
              <a:rPr/>
              <a:t>good,</a:t>
            </a:r>
            <a:r>
              <a:rPr/>
              <a:t> </a:t>
            </a:r>
            <a:r>
              <a:rPr/>
              <a:t>but</a:t>
            </a:r>
            <a:r>
              <a:rPr/>
              <a:t> </a:t>
            </a:r>
            <a:r>
              <a:rPr/>
              <a:t>let</a:t>
            </a:r>
            <a:r>
              <a:rPr/>
              <a:t> </a:t>
            </a:r>
            <a:r>
              <a:rPr/>
              <a:t>me</a:t>
            </a:r>
            <a:r>
              <a:rPr/>
              <a:t> </a:t>
            </a:r>
            <a:r>
              <a:rPr/>
              <a:t>emphasize</a:t>
            </a:r>
            <a:r>
              <a:rPr/>
              <a:t> </a:t>
            </a:r>
            <a:r>
              <a:rPr/>
              <a:t>the</a:t>
            </a:r>
            <a:r>
              <a:rPr/>
              <a:t> </a:t>
            </a:r>
            <a:r>
              <a:rPr/>
              <a:t>importance</a:t>
            </a:r>
            <a:r>
              <a:rPr/>
              <a:t> </a:t>
            </a:r>
            <a:r>
              <a:rPr/>
              <a:t>of</a:t>
            </a:r>
            <a:r>
              <a:rPr/>
              <a:t> </a:t>
            </a:r>
            <a:r>
              <a:rPr/>
              <a:t>reading.</a:t>
            </a:r>
            <a:r>
              <a:rPr/>
              <a:t> </a:t>
            </a:r>
            <a:r>
              <a:rPr/>
              <a:t>Almost</a:t>
            </a:r>
            <a:r>
              <a:rPr/>
              <a:t> </a:t>
            </a:r>
            <a:r>
              <a:rPr/>
              <a:t>every</a:t>
            </a:r>
            <a:r>
              <a:rPr/>
              <a:t> </a:t>
            </a:r>
            <a:r>
              <a:rPr/>
              <a:t>research</a:t>
            </a:r>
            <a:r>
              <a:rPr/>
              <a:t> </a:t>
            </a:r>
            <a:r>
              <a:rPr/>
              <a:t>paper</a:t>
            </a:r>
            <a:r>
              <a:rPr/>
              <a:t> </a:t>
            </a:r>
            <a:r>
              <a:rPr/>
              <a:t>includes</a:t>
            </a:r>
            <a:r>
              <a:rPr/>
              <a:t> </a:t>
            </a:r>
            <a:r>
              <a:rPr/>
              <a:t>suggestions</a:t>
            </a:r>
            <a:r>
              <a:rPr/>
              <a:t> </a:t>
            </a:r>
            <a:r>
              <a:rPr/>
              <a:t>for</a:t>
            </a:r>
            <a:r>
              <a:rPr/>
              <a:t> </a:t>
            </a:r>
            <a:r>
              <a:rPr/>
              <a:t>further</a:t>
            </a:r>
            <a:r>
              <a:rPr/>
              <a:t> </a:t>
            </a:r>
            <a:r>
              <a:rPr/>
              <a:t>research</a:t>
            </a:r>
            <a:r>
              <a:rPr/>
              <a:t> </a:t>
            </a:r>
            <a:r>
              <a:rPr/>
              <a:t>in</a:t>
            </a:r>
            <a:r>
              <a:rPr/>
              <a:t> </a:t>
            </a:r>
            <a:r>
              <a:rPr/>
              <a:t>their</a:t>
            </a:r>
            <a:r>
              <a:rPr/>
              <a:t> </a:t>
            </a:r>
            <a:r>
              <a:rPr/>
              <a:t>discussion</a:t>
            </a:r>
            <a:r>
              <a:rPr/>
              <a:t> </a:t>
            </a:r>
            <a:r>
              <a:rPr/>
              <a:t>section.</a:t>
            </a:r>
            <a:r>
              <a:rPr/>
              <a:t> </a:t>
            </a:r>
            <a:r>
              <a:rPr/>
              <a:t>This</a:t>
            </a:r>
            <a:r>
              <a:rPr/>
              <a:t> </a:t>
            </a:r>
            <a:r>
              <a:rPr/>
              <a:t>is</a:t>
            </a:r>
            <a:r>
              <a:rPr/>
              <a:t> </a:t>
            </a:r>
            <a:r>
              <a:rPr/>
              <a:t>free</a:t>
            </a:r>
            <a:r>
              <a:rPr/>
              <a:t> </a:t>
            </a:r>
            <a:r>
              <a:rPr/>
              <a:t>advice</a:t>
            </a:r>
            <a:r>
              <a:rPr/>
              <a:t> </a:t>
            </a:r>
            <a:r>
              <a:rPr/>
              <a:t>from</a:t>
            </a:r>
            <a:r>
              <a:rPr/>
              <a:t> </a:t>
            </a:r>
            <a:r>
              <a:rPr/>
              <a:t>researchers</a:t>
            </a:r>
            <a:r>
              <a:rPr/>
              <a:t> </a:t>
            </a:r>
            <a:r>
              <a:rPr/>
              <a:t>who</a:t>
            </a:r>
            <a:r>
              <a:rPr/>
              <a:t> </a:t>
            </a:r>
            <a:r>
              <a:rPr/>
              <a:t>have</a:t>
            </a:r>
            <a:r>
              <a:rPr/>
              <a:t> </a:t>
            </a:r>
            <a:r>
              <a:rPr/>
              <a:t>proved</a:t>
            </a:r>
            <a:r>
              <a:rPr/>
              <a:t> </a:t>
            </a:r>
            <a:r>
              <a:rPr/>
              <a:t>that</a:t>
            </a:r>
            <a:r>
              <a:rPr/>
              <a:t> </a:t>
            </a:r>
            <a:r>
              <a:rPr/>
              <a:t>they</a:t>
            </a:r>
            <a:r>
              <a:rPr/>
              <a:t> </a:t>
            </a:r>
            <a:r>
              <a:rPr/>
              <a:t>can</a:t>
            </a:r>
            <a:r>
              <a:rPr/>
              <a:t> </a:t>
            </a:r>
            <a:r>
              <a:rPr/>
              <a:t>get</a:t>
            </a:r>
            <a:r>
              <a:rPr/>
              <a:t> </a:t>
            </a:r>
            <a:r>
              <a:rPr/>
              <a:t>their</a:t>
            </a:r>
            <a:r>
              <a:rPr/>
              <a:t> </a:t>
            </a:r>
            <a:r>
              <a:rPr/>
              <a:t>work</a:t>
            </a:r>
            <a:r>
              <a:rPr/>
              <a:t> </a:t>
            </a:r>
            <a:r>
              <a:rPr/>
              <a:t>published.</a:t>
            </a:r>
          </a:p>
        </p:txBody>
      </p:sp>
      <p:sp>
        <p:nvSpPr>
          <p:cNvPr id="4" name="Slide Number Placeholder 3"/>
          <p:cNvSpPr>
            <a:spLocks noGrp="1"/>
          </p:cNvSpPr>
          <p:nvPr>
            <p:ph type="sldNum" sz="quarter" idx="10"/>
          </p:nvPr>
        </p:nvSpPr>
        <p:spPr/>
        <p:txBody>
          <a:bodyPr/>
          <a:lstStyle/>
          <a:p>
            <a:fld id="{18BDFEC3-8487-43E8-A154-7C12CBC1FFF2}" type="slidenum">
              <a:rPr lang="en-US"/>
              <a:t>7</a:t>
            </a:fld>
            <a:endParaRPr lang="en-US"/>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There</a:t>
            </a:r>
            <a:r>
              <a:rPr/>
              <a:t> </a:t>
            </a:r>
            <a:r>
              <a:rPr/>
              <a:t>are</a:t>
            </a:r>
            <a:r>
              <a:rPr/>
              <a:t> </a:t>
            </a:r>
            <a:r>
              <a:rPr/>
              <a:t>many</a:t>
            </a:r>
            <a:r>
              <a:rPr/>
              <a:t> </a:t>
            </a:r>
            <a:r>
              <a:rPr/>
              <a:t>reasons</a:t>
            </a:r>
            <a:r>
              <a:rPr/>
              <a:t> </a:t>
            </a:r>
            <a:r>
              <a:rPr/>
              <a:t>to</a:t>
            </a:r>
            <a:r>
              <a:rPr/>
              <a:t> </a:t>
            </a:r>
            <a:r>
              <a:rPr/>
              <a:t>conduct</a:t>
            </a:r>
            <a:r>
              <a:rPr/>
              <a:t> </a:t>
            </a:r>
            <a:r>
              <a:rPr/>
              <a:t>research.</a:t>
            </a:r>
            <a:r>
              <a:rPr/>
              <a:t> </a:t>
            </a:r>
            <a:r>
              <a:rPr/>
              <a:t>You</a:t>
            </a:r>
            <a:r>
              <a:rPr/>
              <a:t> </a:t>
            </a:r>
            <a:r>
              <a:rPr/>
              <a:t>can</a:t>
            </a:r>
            <a:r>
              <a:rPr/>
              <a:t> </a:t>
            </a:r>
            <a:r>
              <a:rPr/>
              <a:t>develop</a:t>
            </a:r>
            <a:r>
              <a:rPr/>
              <a:t> </a:t>
            </a:r>
            <a:r>
              <a:rPr/>
              <a:t>knowledge</a:t>
            </a:r>
            <a:r>
              <a:rPr/>
              <a:t> </a:t>
            </a:r>
            <a:r>
              <a:rPr/>
              <a:t>for</a:t>
            </a:r>
            <a:r>
              <a:rPr/>
              <a:t> </a:t>
            </a:r>
            <a:r>
              <a:rPr/>
              <a:t>its</a:t>
            </a:r>
            <a:r>
              <a:rPr/>
              <a:t> </a:t>
            </a:r>
            <a:r>
              <a:rPr/>
              <a:t>own</a:t>
            </a:r>
            <a:r>
              <a:rPr/>
              <a:t> </a:t>
            </a:r>
            <a:r>
              <a:rPr/>
              <a:t>sake</a:t>
            </a:r>
            <a:r>
              <a:rPr/>
              <a:t> </a:t>
            </a:r>
            <a:r>
              <a:rPr/>
              <a:t>or</a:t>
            </a:r>
            <a:r>
              <a:rPr/>
              <a:t> </a:t>
            </a:r>
            <a:r>
              <a:rPr/>
              <a:t>for</a:t>
            </a:r>
            <a:r>
              <a:rPr/>
              <a:t> </a:t>
            </a:r>
            <a:r>
              <a:rPr/>
              <a:t>a</a:t>
            </a:r>
            <a:r>
              <a:rPr/>
              <a:t> </a:t>
            </a:r>
            <a:r>
              <a:rPr/>
              <a:t>practical</a:t>
            </a:r>
            <a:r>
              <a:rPr/>
              <a:t> </a:t>
            </a:r>
            <a:r>
              <a:rPr/>
              <a:t>application.</a:t>
            </a:r>
            <a:r>
              <a:rPr/>
              <a:t> </a:t>
            </a:r>
            <a:r>
              <a:rPr/>
              <a:t>You</a:t>
            </a:r>
            <a:r>
              <a:rPr/>
              <a:t> </a:t>
            </a:r>
            <a:r>
              <a:rPr/>
              <a:t>can</a:t>
            </a:r>
            <a:r>
              <a:rPr/>
              <a:t> </a:t>
            </a:r>
            <a:r>
              <a:rPr/>
              <a:t>also</a:t>
            </a:r>
            <a:r>
              <a:rPr/>
              <a:t> </a:t>
            </a:r>
            <a:r>
              <a:rPr/>
              <a:t>conduct</a:t>
            </a:r>
            <a:r>
              <a:rPr/>
              <a:t> </a:t>
            </a:r>
            <a:r>
              <a:rPr/>
              <a:t>research</a:t>
            </a:r>
            <a:r>
              <a:rPr/>
              <a:t> </a:t>
            </a:r>
            <a:r>
              <a:rPr/>
              <a:t>to</a:t>
            </a:r>
            <a:r>
              <a:rPr/>
              <a:t> </a:t>
            </a:r>
            <a:r>
              <a:rPr/>
              <a:t>improve</a:t>
            </a:r>
            <a:r>
              <a:rPr/>
              <a:t> </a:t>
            </a:r>
            <a:r>
              <a:rPr/>
              <a:t>the</a:t>
            </a:r>
            <a:r>
              <a:rPr/>
              <a:t> </a:t>
            </a:r>
            <a:r>
              <a:rPr/>
              <a:t>research</a:t>
            </a:r>
            <a:r>
              <a:rPr/>
              <a:t> </a:t>
            </a:r>
            <a:r>
              <a:rPr/>
              <a:t>process</a:t>
            </a:r>
            <a:r>
              <a:rPr/>
              <a:t> </a:t>
            </a:r>
            <a:r>
              <a:rPr/>
              <a:t>(this</a:t>
            </a:r>
            <a:r>
              <a:rPr/>
              <a:t> </a:t>
            </a:r>
            <a:r>
              <a:rPr/>
              <a:t>is</a:t>
            </a:r>
            <a:r>
              <a:rPr/>
              <a:t> </a:t>
            </a:r>
            <a:r>
              <a:rPr/>
              <a:t>an</a:t>
            </a:r>
            <a:r>
              <a:rPr/>
              <a:t> </a:t>
            </a:r>
            <a:r>
              <a:rPr/>
              <a:t>area</a:t>
            </a:r>
            <a:r>
              <a:rPr/>
              <a:t> </a:t>
            </a:r>
            <a:r>
              <a:rPr/>
              <a:t>I</a:t>
            </a:r>
            <a:r>
              <a:rPr/>
              <a:t> </a:t>
            </a:r>
            <a:r>
              <a:rPr/>
              <a:t>am</a:t>
            </a:r>
            <a:r>
              <a:rPr/>
              <a:t> </a:t>
            </a:r>
            <a:r>
              <a:rPr/>
              <a:t>very</a:t>
            </a:r>
            <a:r>
              <a:rPr/>
              <a:t> </a:t>
            </a:r>
            <a:r>
              <a:rPr/>
              <a:t>interested</a:t>
            </a:r>
            <a:r>
              <a:rPr/>
              <a:t> </a:t>
            </a:r>
            <a:r>
              <a:rPr/>
              <a:t>in).</a:t>
            </a:r>
            <a:r>
              <a:rPr/>
              <a:t> </a:t>
            </a:r>
            <a:r>
              <a:rPr/>
              <a:t>You</a:t>
            </a:r>
            <a:r>
              <a:rPr/>
              <a:t> </a:t>
            </a:r>
            <a:r>
              <a:rPr/>
              <a:t>can</a:t>
            </a:r>
            <a:r>
              <a:rPr/>
              <a:t> </a:t>
            </a:r>
            <a:r>
              <a:rPr/>
              <a:t>also</a:t>
            </a:r>
            <a:r>
              <a:rPr/>
              <a:t> </a:t>
            </a:r>
            <a:r>
              <a:rPr/>
              <a:t>conduct</a:t>
            </a:r>
            <a:r>
              <a:rPr/>
              <a:t> </a:t>
            </a:r>
            <a:r>
              <a:rPr/>
              <a:t>research</a:t>
            </a:r>
            <a:r>
              <a:rPr/>
              <a:t> </a:t>
            </a:r>
            <a:r>
              <a:rPr/>
              <a:t>for</a:t>
            </a:r>
            <a:r>
              <a:rPr/>
              <a:t> </a:t>
            </a:r>
            <a:r>
              <a:rPr/>
              <a:t>your</a:t>
            </a:r>
            <a:r>
              <a:rPr/>
              <a:t> </a:t>
            </a:r>
            <a:r>
              <a:rPr/>
              <a:t>own</a:t>
            </a:r>
            <a:r>
              <a:rPr/>
              <a:t> </a:t>
            </a:r>
            <a:r>
              <a:rPr/>
              <a:t>professional</a:t>
            </a:r>
            <a:r>
              <a:rPr/>
              <a:t> </a:t>
            </a:r>
            <a:r>
              <a:rPr/>
              <a:t>development.</a:t>
            </a:r>
            <a:r>
              <a:rPr/>
              <a:t> </a:t>
            </a:r>
            <a:r>
              <a:rPr/>
              <a:t>Nothing</a:t>
            </a:r>
            <a:r>
              <a:rPr/>
              <a:t> </a:t>
            </a:r>
            <a:r>
              <a:rPr/>
              <a:t>makes</a:t>
            </a:r>
            <a:r>
              <a:rPr/>
              <a:t> </a:t>
            </a:r>
            <a:r>
              <a:rPr/>
              <a:t>you</a:t>
            </a:r>
            <a:r>
              <a:rPr/>
              <a:t> </a:t>
            </a:r>
            <a:r>
              <a:rPr/>
              <a:t>a</a:t>
            </a:r>
            <a:r>
              <a:rPr/>
              <a:t> </a:t>
            </a:r>
            <a:r>
              <a:rPr/>
              <a:t>better</a:t>
            </a:r>
            <a:r>
              <a:rPr/>
              <a:t> </a:t>
            </a:r>
            <a:r>
              <a:rPr/>
              <a:t>consumer</a:t>
            </a:r>
            <a:r>
              <a:rPr/>
              <a:t> </a:t>
            </a:r>
            <a:r>
              <a:rPr/>
              <a:t>of</a:t>
            </a:r>
            <a:r>
              <a:rPr/>
              <a:t> </a:t>
            </a:r>
            <a:r>
              <a:rPr/>
              <a:t>other</a:t>
            </a:r>
            <a:r>
              <a:rPr/>
              <a:t> </a:t>
            </a:r>
            <a:r>
              <a:rPr/>
              <a:t>people’s</a:t>
            </a:r>
            <a:r>
              <a:rPr/>
              <a:t> </a:t>
            </a:r>
            <a:r>
              <a:rPr/>
              <a:t>research</a:t>
            </a:r>
            <a:r>
              <a:rPr/>
              <a:t> </a:t>
            </a:r>
            <a:r>
              <a:rPr/>
              <a:t>than</a:t>
            </a:r>
            <a:r>
              <a:rPr/>
              <a:t> </a:t>
            </a:r>
            <a:r>
              <a:rPr/>
              <a:t>doing</a:t>
            </a:r>
            <a:r>
              <a:rPr/>
              <a:t> </a:t>
            </a:r>
            <a:r>
              <a:rPr/>
              <a:t>a</a:t>
            </a:r>
            <a:r>
              <a:rPr/>
              <a:t> </a:t>
            </a:r>
            <a:r>
              <a:rPr/>
              <a:t>bit</a:t>
            </a:r>
            <a:r>
              <a:rPr/>
              <a:t> </a:t>
            </a:r>
            <a:r>
              <a:rPr/>
              <a:t>of</a:t>
            </a:r>
            <a:r>
              <a:rPr/>
              <a:t> </a:t>
            </a:r>
            <a:r>
              <a:rPr/>
              <a:t>research</a:t>
            </a:r>
            <a:r>
              <a:rPr/>
              <a:t> </a:t>
            </a:r>
            <a:r>
              <a:rPr/>
              <a:t>yourself.</a:t>
            </a:r>
          </a:p>
        </p:txBody>
      </p:sp>
      <p:sp>
        <p:nvSpPr>
          <p:cNvPr id="4" name="Slide Number Placeholder 3"/>
          <p:cNvSpPr>
            <a:spLocks noGrp="1"/>
          </p:cNvSpPr>
          <p:nvPr>
            <p:ph type="sldNum" sz="quarter" idx="10"/>
          </p:nvPr>
        </p:nvSpPr>
        <p:spPr/>
        <p:txBody>
          <a:bodyPr/>
          <a:lstStyle/>
          <a:p>
            <a:fld id="{18BDFEC3-8487-43E8-A154-7C12CBC1FFF2}" type="slidenum">
              <a:rPr lang="en-US"/>
              <a:t>8</a:t>
            </a:fld>
            <a:endParaRPr lang="en-US"/>
          </a:p>
        </p:txBody>
      </p:sp>
    </p:spTree>
  </p:cSld>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Your</a:t>
            </a:r>
            <a:r>
              <a:rPr/>
              <a:t> </a:t>
            </a:r>
            <a:r>
              <a:rPr/>
              <a:t>book</a:t>
            </a:r>
            <a:r>
              <a:rPr/>
              <a:t> </a:t>
            </a:r>
            <a:r>
              <a:rPr/>
              <a:t>emphasizes</a:t>
            </a:r>
            <a:r>
              <a:rPr/>
              <a:t> </a:t>
            </a:r>
            <a:r>
              <a:rPr/>
              <a:t>six</a:t>
            </a:r>
            <a:r>
              <a:rPr/>
              <a:t> </a:t>
            </a:r>
            <a:r>
              <a:rPr/>
              <a:t>(actually</a:t>
            </a:r>
            <a:r>
              <a:rPr/>
              <a:t> </a:t>
            </a:r>
            <a:r>
              <a:rPr/>
              <a:t>seven)</a:t>
            </a:r>
            <a:r>
              <a:rPr/>
              <a:t> </a:t>
            </a:r>
            <a:r>
              <a:rPr/>
              <a:t>research</a:t>
            </a:r>
            <a:r>
              <a:rPr/>
              <a:t> </a:t>
            </a:r>
            <a:r>
              <a:rPr/>
              <a:t>dichotomies.</a:t>
            </a:r>
            <a:r>
              <a:rPr/>
              <a:t> </a:t>
            </a:r>
            <a:r>
              <a:rPr/>
              <a:t>Now</a:t>
            </a:r>
            <a:r>
              <a:rPr/>
              <a:t> </a:t>
            </a:r>
            <a:r>
              <a:rPr/>
              <a:t>I</a:t>
            </a:r>
            <a:r>
              <a:rPr/>
              <a:t> </a:t>
            </a:r>
            <a:r>
              <a:rPr/>
              <a:t>believe</a:t>
            </a:r>
            <a:r>
              <a:rPr/>
              <a:t> </a:t>
            </a:r>
            <a:r>
              <a:rPr/>
              <a:t>that</a:t>
            </a:r>
            <a:r>
              <a:rPr/>
              <a:t> </a:t>
            </a:r>
            <a:r>
              <a:rPr/>
              <a:t>all</a:t>
            </a:r>
            <a:r>
              <a:rPr/>
              <a:t> </a:t>
            </a:r>
            <a:r>
              <a:rPr/>
              <a:t>dichotomies</a:t>
            </a:r>
            <a:r>
              <a:rPr/>
              <a:t> </a:t>
            </a:r>
            <a:r>
              <a:rPr/>
              <a:t>are</a:t>
            </a:r>
            <a:r>
              <a:rPr/>
              <a:t> </a:t>
            </a:r>
            <a:r>
              <a:rPr/>
              <a:t>false</a:t>
            </a:r>
            <a:r>
              <a:rPr/>
              <a:t> </a:t>
            </a:r>
            <a:r>
              <a:rPr/>
              <a:t>dichotomies.</a:t>
            </a:r>
            <a:r>
              <a:rPr/>
              <a:t> </a:t>
            </a:r>
            <a:r>
              <a:rPr/>
              <a:t>So</a:t>
            </a:r>
            <a:r>
              <a:rPr/>
              <a:t> </a:t>
            </a:r>
            <a:r>
              <a:rPr/>
              <a:t>I</a:t>
            </a:r>
            <a:r>
              <a:rPr/>
              <a:t> </a:t>
            </a:r>
            <a:r>
              <a:rPr/>
              <a:t>hate</a:t>
            </a:r>
            <a:r>
              <a:rPr/>
              <a:t> </a:t>
            </a:r>
            <a:r>
              <a:rPr/>
              <a:t>what</a:t>
            </a:r>
            <a:r>
              <a:rPr/>
              <a:t> </a:t>
            </a:r>
            <a:r>
              <a:rPr/>
              <a:t>they</a:t>
            </a:r>
            <a:r>
              <a:rPr/>
              <a:t> </a:t>
            </a:r>
            <a:r>
              <a:rPr/>
              <a:t>do,</a:t>
            </a:r>
            <a:r>
              <a:rPr/>
              <a:t> </a:t>
            </a:r>
            <a:r>
              <a:rPr/>
              <a:t>but</a:t>
            </a:r>
            <a:r>
              <a:rPr/>
              <a:t> </a:t>
            </a:r>
            <a:r>
              <a:rPr/>
              <a:t>they</a:t>
            </a:r>
            <a:r>
              <a:rPr/>
              <a:t> </a:t>
            </a:r>
            <a:r>
              <a:rPr/>
              <a:t>do</a:t>
            </a:r>
            <a:r>
              <a:rPr/>
              <a:t> </a:t>
            </a:r>
            <a:r>
              <a:rPr/>
              <a:t>have</a:t>
            </a:r>
            <a:r>
              <a:rPr/>
              <a:t> </a:t>
            </a:r>
            <a:r>
              <a:rPr/>
              <a:t>value.</a:t>
            </a:r>
            <a:r>
              <a:rPr/>
              <a:t> </a:t>
            </a:r>
            <a:r>
              <a:rPr/>
              <a:t>Some</a:t>
            </a:r>
            <a:r>
              <a:rPr/>
              <a:t> </a:t>
            </a:r>
            <a:r>
              <a:rPr/>
              <a:t>dichotomies</a:t>
            </a:r>
            <a:r>
              <a:rPr/>
              <a:t> </a:t>
            </a:r>
            <a:r>
              <a:rPr/>
              <a:t>are</a:t>
            </a:r>
            <a:r>
              <a:rPr/>
              <a:t> </a:t>
            </a:r>
            <a:r>
              <a:rPr/>
              <a:t>actually</a:t>
            </a:r>
            <a:r>
              <a:rPr/>
              <a:t> </a:t>
            </a:r>
            <a:r>
              <a:rPr/>
              <a:t>three</a:t>
            </a:r>
            <a:r>
              <a:rPr/>
              <a:t> </a:t>
            </a:r>
            <a:r>
              <a:rPr/>
              <a:t>levels</a:t>
            </a:r>
            <a:r>
              <a:rPr/>
              <a:t> </a:t>
            </a:r>
            <a:r>
              <a:rPr/>
              <a:t>(trichotomies)</a:t>
            </a:r>
            <a:r>
              <a:rPr/>
              <a:t> </a:t>
            </a:r>
            <a:r>
              <a:rPr/>
              <a:t>or</a:t>
            </a:r>
            <a:r>
              <a:rPr/>
              <a:t> </a:t>
            </a:r>
            <a:r>
              <a:rPr/>
              <a:t>more</a:t>
            </a:r>
            <a:r>
              <a:rPr/>
              <a:t> </a:t>
            </a:r>
            <a:r>
              <a:rPr/>
              <a:t>and</a:t>
            </a:r>
            <a:r>
              <a:rPr/>
              <a:t> </a:t>
            </a:r>
            <a:r>
              <a:rPr/>
              <a:t>some</a:t>
            </a:r>
            <a:r>
              <a:rPr/>
              <a:t> </a:t>
            </a:r>
            <a:r>
              <a:rPr/>
              <a:t>dichotomies</a:t>
            </a:r>
            <a:r>
              <a:rPr/>
              <a:t> </a:t>
            </a:r>
            <a:r>
              <a:rPr/>
              <a:t>are</a:t>
            </a:r>
            <a:r>
              <a:rPr/>
              <a:t> </a:t>
            </a:r>
            <a:r>
              <a:rPr/>
              <a:t>creating</a:t>
            </a:r>
            <a:r>
              <a:rPr/>
              <a:t> </a:t>
            </a:r>
            <a:r>
              <a:rPr/>
              <a:t>a</a:t>
            </a:r>
            <a:r>
              <a:rPr/>
              <a:t> </a:t>
            </a:r>
            <a:r>
              <a:rPr/>
              <a:t>division</a:t>
            </a:r>
            <a:r>
              <a:rPr/>
              <a:t> </a:t>
            </a:r>
            <a:r>
              <a:rPr/>
              <a:t>that</a:t>
            </a:r>
            <a:r>
              <a:rPr/>
              <a:t> </a:t>
            </a:r>
            <a:r>
              <a:rPr/>
              <a:t>doesn’t</a:t>
            </a:r>
            <a:r>
              <a:rPr/>
              <a:t> </a:t>
            </a:r>
            <a:r>
              <a:rPr/>
              <a:t>really</a:t>
            </a:r>
            <a:r>
              <a:rPr/>
              <a:t> </a:t>
            </a:r>
            <a:r>
              <a:rPr/>
              <a:t>exist</a:t>
            </a:r>
            <a:r>
              <a:rPr/>
              <a:t> </a:t>
            </a:r>
            <a:r>
              <a:rPr/>
              <a:t>(monochotomies).</a:t>
            </a:r>
          </a:p>
          <a:p>
            <a:pPr lvl="0" marL="0" indent="0">
              <a:buNone/>
            </a:pPr>
          </a:p>
          <a:p>
            <a:pPr lvl="0" marL="0" indent="0">
              <a:buNone/>
            </a:pPr>
            <a:r>
              <a:rPr/>
              <a:t>What</a:t>
            </a:r>
            <a:r>
              <a:rPr/>
              <a:t> </a:t>
            </a:r>
            <a:r>
              <a:rPr/>
              <a:t>you</a:t>
            </a:r>
            <a:r>
              <a:rPr/>
              <a:t> </a:t>
            </a:r>
            <a:r>
              <a:rPr/>
              <a:t>might</a:t>
            </a:r>
            <a:r>
              <a:rPr/>
              <a:t> </a:t>
            </a:r>
            <a:r>
              <a:rPr/>
              <a:t>call</a:t>
            </a:r>
            <a:r>
              <a:rPr/>
              <a:t> </a:t>
            </a:r>
            <a:r>
              <a:rPr/>
              <a:t>a</a:t>
            </a:r>
            <a:r>
              <a:rPr/>
              <a:t> </a:t>
            </a:r>
            <a:r>
              <a:rPr/>
              <a:t>dichotomy</a:t>
            </a:r>
            <a:r>
              <a:rPr/>
              <a:t> </a:t>
            </a:r>
            <a:r>
              <a:rPr/>
              <a:t>may</a:t>
            </a:r>
            <a:r>
              <a:rPr/>
              <a:t> </a:t>
            </a:r>
            <a:r>
              <a:rPr/>
              <a:t>actually</a:t>
            </a:r>
            <a:r>
              <a:rPr/>
              <a:t> </a:t>
            </a:r>
            <a:r>
              <a:rPr/>
              <a:t>be</a:t>
            </a:r>
            <a:r>
              <a:rPr/>
              <a:t> </a:t>
            </a:r>
            <a:r>
              <a:rPr/>
              <a:t>a</a:t>
            </a:r>
            <a:r>
              <a:rPr/>
              <a:t> </a:t>
            </a:r>
            <a:r>
              <a:rPr/>
              <a:t>continuum</a:t>
            </a:r>
            <a:r>
              <a:rPr/>
              <a:t> </a:t>
            </a:r>
            <a:r>
              <a:rPr/>
              <a:t>like</a:t>
            </a:r>
            <a:r>
              <a:rPr/>
              <a:t> </a:t>
            </a:r>
            <a:r>
              <a:rPr/>
              <a:t>a</a:t>
            </a:r>
            <a:r>
              <a:rPr/>
              <a:t> </a:t>
            </a:r>
            <a:r>
              <a:rPr/>
              <a:t>spectrum</a:t>
            </a:r>
            <a:r>
              <a:rPr/>
              <a:t> </a:t>
            </a:r>
            <a:r>
              <a:rPr/>
              <a:t>or</a:t>
            </a:r>
            <a:r>
              <a:rPr/>
              <a:t> </a:t>
            </a:r>
            <a:r>
              <a:rPr/>
              <a:t>gradient</a:t>
            </a:r>
            <a:r>
              <a:rPr/>
              <a:t> </a:t>
            </a:r>
            <a:r>
              <a:rPr/>
              <a:t>and</a:t>
            </a:r>
            <a:r>
              <a:rPr/>
              <a:t> </a:t>
            </a:r>
            <a:r>
              <a:rPr/>
              <a:t>the</a:t>
            </a:r>
            <a:r>
              <a:rPr/>
              <a:t> </a:t>
            </a:r>
            <a:r>
              <a:rPr/>
              <a:t>choice</a:t>
            </a:r>
            <a:r>
              <a:rPr/>
              <a:t> </a:t>
            </a:r>
            <a:r>
              <a:rPr/>
              <a:t>between</a:t>
            </a:r>
            <a:r>
              <a:rPr/>
              <a:t> </a:t>
            </a:r>
            <a:r>
              <a:rPr/>
              <a:t>what</a:t>
            </a:r>
            <a:r>
              <a:rPr/>
              <a:t> </a:t>
            </a:r>
            <a:r>
              <a:rPr/>
              <a:t>goes</a:t>
            </a:r>
            <a:r>
              <a:rPr/>
              <a:t> </a:t>
            </a:r>
            <a:r>
              <a:rPr/>
              <a:t>on</a:t>
            </a:r>
            <a:r>
              <a:rPr/>
              <a:t> </a:t>
            </a:r>
            <a:r>
              <a:rPr/>
              <a:t>the</a:t>
            </a:r>
            <a:r>
              <a:rPr/>
              <a:t> </a:t>
            </a:r>
            <a:r>
              <a:rPr/>
              <a:t>left</a:t>
            </a:r>
            <a:r>
              <a:rPr/>
              <a:t> </a:t>
            </a:r>
            <a:r>
              <a:rPr/>
              <a:t>side</a:t>
            </a:r>
            <a:r>
              <a:rPr/>
              <a:t> </a:t>
            </a:r>
            <a:r>
              <a:rPr/>
              <a:t>versus</a:t>
            </a:r>
            <a:r>
              <a:rPr/>
              <a:t> </a:t>
            </a:r>
            <a:r>
              <a:rPr/>
              <a:t>what</a:t>
            </a:r>
            <a:r>
              <a:rPr/>
              <a:t> </a:t>
            </a:r>
            <a:r>
              <a:rPr/>
              <a:t>goes</a:t>
            </a:r>
            <a:r>
              <a:rPr/>
              <a:t> </a:t>
            </a:r>
            <a:r>
              <a:rPr/>
              <a:t>on</a:t>
            </a:r>
            <a:r>
              <a:rPr/>
              <a:t> </a:t>
            </a:r>
            <a:r>
              <a:rPr/>
              <a:t>the</a:t>
            </a:r>
            <a:r>
              <a:rPr/>
              <a:t> </a:t>
            </a:r>
            <a:r>
              <a:rPr/>
              <a:t>right</a:t>
            </a:r>
            <a:r>
              <a:rPr/>
              <a:t> </a:t>
            </a:r>
            <a:r>
              <a:rPr/>
              <a:t>is</a:t>
            </a:r>
            <a:r>
              <a:rPr/>
              <a:t> </a:t>
            </a:r>
            <a:r>
              <a:rPr/>
              <a:t>purely</a:t>
            </a:r>
            <a:r>
              <a:rPr/>
              <a:t> </a:t>
            </a:r>
            <a:r>
              <a:rPr/>
              <a:t>arbitrary.</a:t>
            </a:r>
            <a:r>
              <a:rPr/>
              <a:t> </a:t>
            </a:r>
            <a:r>
              <a:rPr/>
              <a:t>So,</a:t>
            </a:r>
            <a:r>
              <a:rPr/>
              <a:t> </a:t>
            </a:r>
            <a:r>
              <a:rPr/>
              <a:t>imagine</a:t>
            </a:r>
            <a:r>
              <a:rPr/>
              <a:t> </a:t>
            </a:r>
            <a:r>
              <a:rPr/>
              <a:t>a</a:t>
            </a:r>
            <a:r>
              <a:rPr/>
              <a:t> </a:t>
            </a:r>
            <a:r>
              <a:rPr/>
              <a:t>sunrise</a:t>
            </a:r>
            <a:r>
              <a:rPr/>
              <a:t> </a:t>
            </a:r>
            <a:r>
              <a:rPr/>
              <a:t>on</a:t>
            </a:r>
            <a:r>
              <a:rPr/>
              <a:t> </a:t>
            </a:r>
            <a:r>
              <a:rPr/>
              <a:t>a</a:t>
            </a:r>
            <a:r>
              <a:rPr/>
              <a:t> </a:t>
            </a:r>
            <a:r>
              <a:rPr/>
              <a:t>cloudy</a:t>
            </a:r>
            <a:r>
              <a:rPr/>
              <a:t> </a:t>
            </a:r>
            <a:r>
              <a:rPr/>
              <a:t>day.</a:t>
            </a:r>
            <a:r>
              <a:rPr/>
              <a:t> </a:t>
            </a:r>
            <a:r>
              <a:rPr/>
              <a:t>It</a:t>
            </a:r>
            <a:r>
              <a:rPr/>
              <a:t> </a:t>
            </a:r>
            <a:r>
              <a:rPr/>
              <a:t>starts</a:t>
            </a:r>
            <a:r>
              <a:rPr/>
              <a:t> </a:t>
            </a:r>
            <a:r>
              <a:rPr/>
              <a:t>out</a:t>
            </a:r>
            <a:r>
              <a:rPr/>
              <a:t> </a:t>
            </a:r>
            <a:r>
              <a:rPr/>
              <a:t>dark</a:t>
            </a:r>
            <a:r>
              <a:rPr/>
              <a:t> </a:t>
            </a:r>
            <a:r>
              <a:rPr/>
              <a:t>but</a:t>
            </a:r>
            <a:r>
              <a:rPr/>
              <a:t> </a:t>
            </a:r>
            <a:r>
              <a:rPr/>
              <a:t>gradually</a:t>
            </a:r>
            <a:r>
              <a:rPr/>
              <a:t> </a:t>
            </a:r>
            <a:r>
              <a:rPr/>
              <a:t>gets</a:t>
            </a:r>
            <a:r>
              <a:rPr/>
              <a:t> </a:t>
            </a:r>
            <a:r>
              <a:rPr/>
              <a:t>a</a:t>
            </a:r>
            <a:r>
              <a:rPr/>
              <a:t> </a:t>
            </a:r>
            <a:r>
              <a:rPr/>
              <a:t>bit</a:t>
            </a:r>
            <a:r>
              <a:rPr/>
              <a:t> </a:t>
            </a:r>
            <a:r>
              <a:rPr/>
              <a:t>brighter</a:t>
            </a:r>
            <a:r>
              <a:rPr/>
              <a:t> </a:t>
            </a:r>
            <a:r>
              <a:rPr/>
              <a:t>until</a:t>
            </a:r>
            <a:r>
              <a:rPr/>
              <a:t> </a:t>
            </a:r>
            <a:r>
              <a:rPr/>
              <a:t>eventually</a:t>
            </a:r>
            <a:r>
              <a:rPr/>
              <a:t> </a:t>
            </a:r>
            <a:r>
              <a:rPr/>
              <a:t>is</a:t>
            </a:r>
            <a:r>
              <a:rPr/>
              <a:t> </a:t>
            </a:r>
            <a:r>
              <a:rPr/>
              <a:t>becomes</a:t>
            </a:r>
            <a:r>
              <a:rPr/>
              <a:t> </a:t>
            </a:r>
            <a:r>
              <a:rPr/>
              <a:t>daylight.</a:t>
            </a:r>
            <a:r>
              <a:rPr/>
              <a:t> </a:t>
            </a:r>
            <a:r>
              <a:rPr/>
              <a:t>Where</a:t>
            </a:r>
            <a:r>
              <a:rPr/>
              <a:t> </a:t>
            </a:r>
            <a:r>
              <a:rPr/>
              <a:t>is</a:t>
            </a:r>
            <a:r>
              <a:rPr/>
              <a:t> </a:t>
            </a:r>
            <a:r>
              <a:rPr/>
              <a:t>the</a:t>
            </a:r>
            <a:r>
              <a:rPr/>
              <a:t> </a:t>
            </a:r>
            <a:r>
              <a:rPr/>
              <a:t>dividing</a:t>
            </a:r>
            <a:r>
              <a:rPr/>
              <a:t> </a:t>
            </a:r>
            <a:r>
              <a:rPr/>
              <a:t>line</a:t>
            </a:r>
            <a:r>
              <a:rPr/>
              <a:t> </a:t>
            </a:r>
            <a:r>
              <a:rPr/>
              <a:t>between</a:t>
            </a:r>
            <a:r>
              <a:rPr/>
              <a:t> </a:t>
            </a:r>
            <a:r>
              <a:rPr/>
              <a:t>day</a:t>
            </a:r>
            <a:r>
              <a:rPr/>
              <a:t> </a:t>
            </a:r>
            <a:r>
              <a:rPr/>
              <a:t>and</a:t>
            </a:r>
            <a:r>
              <a:rPr/>
              <a:t> </a:t>
            </a:r>
            <a:r>
              <a:rPr/>
              <a:t>night</a:t>
            </a:r>
            <a:r>
              <a:rPr/>
              <a:t> </a:t>
            </a:r>
            <a:r>
              <a:rPr/>
              <a:t>when</a:t>
            </a:r>
            <a:r>
              <a:rPr/>
              <a:t> </a:t>
            </a:r>
            <a:r>
              <a:rPr/>
              <a:t>you</a:t>
            </a:r>
            <a:r>
              <a:rPr/>
              <a:t> </a:t>
            </a:r>
            <a:r>
              <a:rPr/>
              <a:t>can’t</a:t>
            </a:r>
            <a:r>
              <a:rPr/>
              <a:t> </a:t>
            </a:r>
            <a:r>
              <a:rPr/>
              <a:t>see</a:t>
            </a:r>
            <a:r>
              <a:rPr/>
              <a:t> </a:t>
            </a:r>
            <a:r>
              <a:rPr/>
              <a:t>when,</a:t>
            </a:r>
            <a:r>
              <a:rPr/>
              <a:t> </a:t>
            </a:r>
            <a:r>
              <a:rPr/>
              <a:t>exactly,</a:t>
            </a:r>
            <a:r>
              <a:rPr/>
              <a:t> </a:t>
            </a:r>
            <a:r>
              <a:rPr/>
              <a:t>the</a:t>
            </a:r>
            <a:r>
              <a:rPr/>
              <a:t> </a:t>
            </a:r>
            <a:r>
              <a:rPr/>
              <a:t>sun</a:t>
            </a:r>
            <a:r>
              <a:rPr/>
              <a:t> </a:t>
            </a:r>
            <a:r>
              <a:rPr/>
              <a:t>peeks</a:t>
            </a:r>
            <a:r>
              <a:rPr/>
              <a:t> </a:t>
            </a:r>
            <a:r>
              <a:rPr/>
              <a:t>over</a:t>
            </a:r>
            <a:r>
              <a:rPr/>
              <a:t> </a:t>
            </a:r>
            <a:r>
              <a:rPr/>
              <a:t>the</a:t>
            </a:r>
            <a:r>
              <a:rPr/>
              <a:t> </a:t>
            </a:r>
            <a:r>
              <a:rPr/>
              <a:t>horizon?</a:t>
            </a:r>
          </a:p>
          <a:p>
            <a:pPr lvl="0" marL="0" indent="0">
              <a:buNone/>
            </a:pPr>
          </a:p>
          <a:p>
            <a:pPr lvl="0" marL="0" indent="0">
              <a:buNone/>
            </a:pPr>
            <a:r>
              <a:rPr/>
              <a:t>But</a:t>
            </a:r>
            <a:r>
              <a:rPr/>
              <a:t> </a:t>
            </a:r>
            <a:r>
              <a:rPr/>
              <a:t>these</a:t>
            </a:r>
            <a:r>
              <a:rPr/>
              <a:t> </a:t>
            </a:r>
            <a:r>
              <a:rPr/>
              <a:t>are</a:t>
            </a:r>
            <a:r>
              <a:rPr/>
              <a:t> </a:t>
            </a:r>
            <a:r>
              <a:rPr/>
              <a:t>still</a:t>
            </a:r>
            <a:r>
              <a:rPr/>
              <a:t> </a:t>
            </a:r>
            <a:r>
              <a:rPr/>
              <a:t>useful</a:t>
            </a:r>
            <a:r>
              <a:rPr/>
              <a:t> </a:t>
            </a:r>
            <a:r>
              <a:rPr/>
              <a:t>because</a:t>
            </a:r>
            <a:r>
              <a:rPr/>
              <a:t> </a:t>
            </a:r>
            <a:r>
              <a:rPr/>
              <a:t>classifying</a:t>
            </a:r>
            <a:r>
              <a:rPr/>
              <a:t> </a:t>
            </a:r>
            <a:r>
              <a:rPr/>
              <a:t>research</a:t>
            </a:r>
            <a:r>
              <a:rPr/>
              <a:t> </a:t>
            </a:r>
            <a:r>
              <a:rPr/>
              <a:t>into</a:t>
            </a:r>
            <a:r>
              <a:rPr/>
              <a:t> </a:t>
            </a:r>
            <a:r>
              <a:rPr/>
              <a:t>category</a:t>
            </a:r>
            <a:r>
              <a:rPr/>
              <a:t> </a:t>
            </a:r>
            <a:r>
              <a:rPr/>
              <a:t>A</a:t>
            </a:r>
            <a:r>
              <a:rPr/>
              <a:t> </a:t>
            </a:r>
            <a:r>
              <a:rPr/>
              <a:t>versus</a:t>
            </a:r>
            <a:r>
              <a:rPr/>
              <a:t> </a:t>
            </a:r>
            <a:r>
              <a:rPr/>
              <a:t>category</a:t>
            </a:r>
            <a:r>
              <a:rPr/>
              <a:t> </a:t>
            </a:r>
            <a:r>
              <a:rPr/>
              <a:t>B</a:t>
            </a:r>
            <a:r>
              <a:rPr/>
              <a:t> </a:t>
            </a:r>
            <a:r>
              <a:rPr/>
              <a:t>provides</a:t>
            </a:r>
            <a:r>
              <a:rPr/>
              <a:t> </a:t>
            </a:r>
            <a:r>
              <a:rPr/>
              <a:t>a</a:t>
            </a:r>
            <a:r>
              <a:rPr/>
              <a:t> </a:t>
            </a:r>
            <a:r>
              <a:rPr/>
              <a:t>shorthand</a:t>
            </a:r>
            <a:r>
              <a:rPr/>
              <a:t> </a:t>
            </a:r>
            <a:r>
              <a:rPr/>
              <a:t>that</a:t>
            </a:r>
            <a:r>
              <a:rPr/>
              <a:t> </a:t>
            </a:r>
            <a:r>
              <a:rPr/>
              <a:t>helps</a:t>
            </a:r>
            <a:r>
              <a:rPr/>
              <a:t> </a:t>
            </a:r>
            <a:r>
              <a:rPr/>
              <a:t>others</a:t>
            </a:r>
            <a:r>
              <a:rPr/>
              <a:t> </a:t>
            </a:r>
            <a:r>
              <a:rPr/>
              <a:t>understand</a:t>
            </a:r>
            <a:r>
              <a:rPr/>
              <a:t> </a:t>
            </a:r>
            <a:r>
              <a:rPr/>
              <a:t>your</a:t>
            </a:r>
            <a:r>
              <a:rPr/>
              <a:t> </a:t>
            </a:r>
            <a:r>
              <a:rPr/>
              <a:t>research.</a:t>
            </a:r>
            <a:r>
              <a:rPr/>
              <a:t> </a:t>
            </a:r>
            <a:r>
              <a:rPr/>
              <a:t>It</a:t>
            </a:r>
            <a:r>
              <a:rPr/>
              <a:t> </a:t>
            </a:r>
            <a:r>
              <a:rPr/>
              <a:t>also</a:t>
            </a:r>
            <a:r>
              <a:rPr/>
              <a:t> </a:t>
            </a:r>
            <a:r>
              <a:rPr/>
              <a:t>provides</a:t>
            </a:r>
            <a:r>
              <a:rPr/>
              <a:t> </a:t>
            </a:r>
            <a:r>
              <a:rPr/>
              <a:t>guidance</a:t>
            </a:r>
            <a:r>
              <a:rPr/>
              <a:t> </a:t>
            </a:r>
            <a:r>
              <a:rPr/>
              <a:t>as</a:t>
            </a:r>
            <a:r>
              <a:rPr/>
              <a:t> </a:t>
            </a:r>
            <a:r>
              <a:rPr/>
              <a:t>to</a:t>
            </a:r>
            <a:r>
              <a:rPr/>
              <a:t> </a:t>
            </a:r>
            <a:r>
              <a:rPr/>
              <a:t>what</a:t>
            </a:r>
            <a:r>
              <a:rPr/>
              <a:t> </a:t>
            </a:r>
            <a:r>
              <a:rPr/>
              <a:t>sort</a:t>
            </a:r>
            <a:r>
              <a:rPr/>
              <a:t> </a:t>
            </a:r>
            <a:r>
              <a:rPr/>
              <a:t>of</a:t>
            </a:r>
            <a:r>
              <a:rPr/>
              <a:t> </a:t>
            </a:r>
            <a:r>
              <a:rPr/>
              <a:t>statistical</a:t>
            </a:r>
            <a:r>
              <a:rPr/>
              <a:t> </a:t>
            </a:r>
            <a:r>
              <a:rPr/>
              <a:t>analysis</a:t>
            </a:r>
            <a:r>
              <a:rPr/>
              <a:t> </a:t>
            </a:r>
            <a:r>
              <a:rPr/>
              <a:t>is</a:t>
            </a:r>
            <a:r>
              <a:rPr/>
              <a:t> </a:t>
            </a:r>
            <a:r>
              <a:rPr/>
              <a:t>most</a:t>
            </a:r>
            <a:r>
              <a:rPr/>
              <a:t> </a:t>
            </a:r>
            <a:r>
              <a:rPr/>
              <a:t>appropriate</a:t>
            </a:r>
            <a:r>
              <a:rPr/>
              <a:t> </a:t>
            </a:r>
            <a:r>
              <a:rPr/>
              <a:t>and</a:t>
            </a:r>
            <a:r>
              <a:rPr/>
              <a:t> </a:t>
            </a:r>
            <a:r>
              <a:rPr/>
              <a:t>helps</a:t>
            </a:r>
            <a:r>
              <a:rPr/>
              <a:t> </a:t>
            </a:r>
            <a:r>
              <a:rPr/>
              <a:t>with</a:t>
            </a:r>
            <a:r>
              <a:rPr/>
              <a:t> </a:t>
            </a:r>
            <a:r>
              <a:rPr/>
              <a:t>critical</a:t>
            </a:r>
            <a:r>
              <a:rPr/>
              <a:t> </a:t>
            </a:r>
            <a:r>
              <a:rPr/>
              <a:t>appraisal</a:t>
            </a:r>
            <a:r>
              <a:rPr/>
              <a:t> </a:t>
            </a:r>
            <a:r>
              <a:rPr/>
              <a:t>of</a:t>
            </a:r>
            <a:r>
              <a:rPr/>
              <a:t> </a:t>
            </a:r>
            <a:r>
              <a:rPr/>
              <a:t>the</a:t>
            </a:r>
            <a:r>
              <a:rPr/>
              <a:t> </a:t>
            </a:r>
            <a:r>
              <a:rPr/>
              <a:t>research</a:t>
            </a:r>
            <a:r>
              <a:rPr/>
              <a:t> </a:t>
            </a:r>
            <a:r>
              <a:rPr/>
              <a:t>literature.</a:t>
            </a:r>
          </a:p>
          <a:p>
            <a:pPr lvl="0" marL="0" indent="0">
              <a:buNone/>
            </a:pPr>
          </a:p>
          <a:p>
            <a:pPr lvl="0" marL="0" indent="0">
              <a:buNone/>
            </a:pPr>
            <a:r>
              <a:rPr/>
              <a:t>There</a:t>
            </a:r>
            <a:r>
              <a:rPr/>
              <a:t> </a:t>
            </a:r>
            <a:r>
              <a:rPr/>
              <a:t>is</a:t>
            </a:r>
            <a:r>
              <a:rPr/>
              <a:t> </a:t>
            </a:r>
            <a:r>
              <a:rPr/>
              <a:t>a</a:t>
            </a:r>
            <a:r>
              <a:rPr/>
              <a:t> </a:t>
            </a:r>
            <a:r>
              <a:rPr/>
              <a:t>tendency</a:t>
            </a:r>
            <a:r>
              <a:rPr/>
              <a:t> </a:t>
            </a:r>
            <a:r>
              <a:rPr/>
              <a:t>for</a:t>
            </a:r>
            <a:r>
              <a:rPr/>
              <a:t> </a:t>
            </a:r>
            <a:r>
              <a:rPr/>
              <a:t>some</a:t>
            </a:r>
            <a:r>
              <a:rPr/>
              <a:t> </a:t>
            </a:r>
            <a:r>
              <a:rPr/>
              <a:t>people</a:t>
            </a:r>
            <a:r>
              <a:rPr/>
              <a:t> </a:t>
            </a:r>
            <a:r>
              <a:rPr/>
              <a:t>to</a:t>
            </a:r>
            <a:r>
              <a:rPr/>
              <a:t> </a:t>
            </a:r>
            <a:r>
              <a:rPr/>
              <a:t>embrace</a:t>
            </a:r>
            <a:r>
              <a:rPr/>
              <a:t> </a:t>
            </a:r>
            <a:r>
              <a:rPr/>
              <a:t>one</a:t>
            </a:r>
            <a:r>
              <a:rPr/>
              <a:t> </a:t>
            </a:r>
            <a:r>
              <a:rPr/>
              <a:t>end</a:t>
            </a:r>
            <a:r>
              <a:rPr/>
              <a:t> </a:t>
            </a:r>
            <a:r>
              <a:rPr/>
              <a:t>of</a:t>
            </a:r>
            <a:r>
              <a:rPr/>
              <a:t> </a:t>
            </a:r>
            <a:r>
              <a:rPr/>
              <a:t>the</a:t>
            </a:r>
            <a:r>
              <a:rPr/>
              <a:t> </a:t>
            </a:r>
            <a:r>
              <a:rPr/>
              <a:t>dichotomy</a:t>
            </a:r>
            <a:r>
              <a:rPr/>
              <a:t> </a:t>
            </a:r>
            <a:r>
              <a:rPr/>
              <a:t>and</a:t>
            </a:r>
            <a:r>
              <a:rPr/>
              <a:t> </a:t>
            </a:r>
            <a:r>
              <a:rPr/>
              <a:t>sneer</a:t>
            </a:r>
            <a:r>
              <a:rPr/>
              <a:t> </a:t>
            </a:r>
            <a:r>
              <a:rPr/>
              <a:t>at</a:t>
            </a:r>
            <a:r>
              <a:rPr/>
              <a:t> </a:t>
            </a:r>
            <a:r>
              <a:rPr/>
              <a:t>anyone</a:t>
            </a:r>
            <a:r>
              <a:rPr/>
              <a:t> </a:t>
            </a:r>
            <a:r>
              <a:rPr/>
              <a:t>who</a:t>
            </a:r>
            <a:r>
              <a:rPr/>
              <a:t> </a:t>
            </a:r>
            <a:r>
              <a:rPr/>
              <a:t>adopts</a:t>
            </a:r>
            <a:r>
              <a:rPr/>
              <a:t> </a:t>
            </a:r>
            <a:r>
              <a:rPr/>
              <a:t>the</a:t>
            </a:r>
            <a:r>
              <a:rPr/>
              <a:t> </a:t>
            </a:r>
            <a:r>
              <a:rPr/>
              <a:t>other</a:t>
            </a:r>
            <a:r>
              <a:rPr/>
              <a:t> </a:t>
            </a:r>
            <a:r>
              <a:rPr/>
              <a:t>end.</a:t>
            </a:r>
            <a:r>
              <a:rPr/>
              <a:t> </a:t>
            </a:r>
            <a:r>
              <a:rPr/>
              <a:t>This</a:t>
            </a:r>
            <a:r>
              <a:rPr/>
              <a:t> </a:t>
            </a:r>
            <a:r>
              <a:rPr/>
              <a:t>is</a:t>
            </a:r>
            <a:r>
              <a:rPr/>
              <a:t> </a:t>
            </a:r>
            <a:r>
              <a:rPr/>
              <a:t>a</a:t>
            </a:r>
            <a:r>
              <a:rPr/>
              <a:t> </a:t>
            </a:r>
            <a:r>
              <a:rPr/>
              <a:t>big</a:t>
            </a:r>
            <a:r>
              <a:rPr/>
              <a:t> </a:t>
            </a:r>
            <a:r>
              <a:rPr/>
              <a:t>big</a:t>
            </a:r>
            <a:r>
              <a:rPr/>
              <a:t> </a:t>
            </a:r>
            <a:r>
              <a:rPr/>
              <a:t>mistake</a:t>
            </a:r>
            <a:r>
              <a:rPr/>
              <a:t> </a:t>
            </a:r>
            <a:r>
              <a:rPr/>
              <a:t>and</a:t>
            </a:r>
            <a:r>
              <a:rPr/>
              <a:t> </a:t>
            </a:r>
            <a:r>
              <a:rPr/>
              <a:t>something</a:t>
            </a:r>
            <a:r>
              <a:rPr/>
              <a:t> </a:t>
            </a:r>
            <a:r>
              <a:rPr/>
              <a:t>that</a:t>
            </a:r>
            <a:r>
              <a:rPr/>
              <a:t> </a:t>
            </a:r>
            <a:r>
              <a:rPr/>
              <a:t>I</a:t>
            </a:r>
            <a:r>
              <a:rPr/>
              <a:t> </a:t>
            </a:r>
            <a:r>
              <a:rPr/>
              <a:t>have</a:t>
            </a:r>
            <a:r>
              <a:rPr/>
              <a:t> </a:t>
            </a:r>
            <a:r>
              <a:rPr/>
              <a:t>very</a:t>
            </a:r>
            <a:r>
              <a:rPr/>
              <a:t> </a:t>
            </a:r>
            <a:r>
              <a:rPr/>
              <a:t>little</a:t>
            </a:r>
            <a:r>
              <a:rPr/>
              <a:t> </a:t>
            </a:r>
            <a:r>
              <a:rPr/>
              <a:t>patience</a:t>
            </a:r>
            <a:r>
              <a:rPr/>
              <a:t> </a:t>
            </a:r>
            <a:r>
              <a:rPr/>
              <a:t>for.</a:t>
            </a:r>
            <a:r>
              <a:rPr/>
              <a:t> </a:t>
            </a:r>
            <a:r>
              <a:rPr/>
              <a:t>A</a:t>
            </a:r>
            <a:r>
              <a:rPr/>
              <a:t> </a:t>
            </a:r>
            <a:r>
              <a:rPr/>
              <a:t>good</a:t>
            </a:r>
            <a:r>
              <a:rPr/>
              <a:t> </a:t>
            </a:r>
            <a:r>
              <a:rPr/>
              <a:t>researcher</a:t>
            </a:r>
            <a:r>
              <a:rPr/>
              <a:t> </a:t>
            </a:r>
            <a:r>
              <a:rPr/>
              <a:t>uses</a:t>
            </a:r>
            <a:r>
              <a:rPr/>
              <a:t> </a:t>
            </a:r>
            <a:r>
              <a:rPr/>
              <a:t>more</a:t>
            </a:r>
            <a:r>
              <a:rPr/>
              <a:t> </a:t>
            </a:r>
            <a:r>
              <a:rPr/>
              <a:t>than</a:t>
            </a:r>
            <a:r>
              <a:rPr/>
              <a:t> </a:t>
            </a:r>
            <a:r>
              <a:rPr/>
              <a:t>one</a:t>
            </a:r>
            <a:r>
              <a:rPr/>
              <a:t> </a:t>
            </a:r>
            <a:r>
              <a:rPr/>
              <a:t>approach</a:t>
            </a:r>
            <a:r>
              <a:rPr/>
              <a:t> </a:t>
            </a:r>
            <a:r>
              <a:rPr/>
              <a:t>to</a:t>
            </a:r>
            <a:r>
              <a:rPr/>
              <a:t> </a:t>
            </a:r>
            <a:r>
              <a:rPr/>
              <a:t>research.</a:t>
            </a:r>
            <a:r>
              <a:rPr/>
              <a:t> </a:t>
            </a:r>
            <a:r>
              <a:rPr/>
              <a:t>To</a:t>
            </a:r>
            <a:r>
              <a:rPr/>
              <a:t> </a:t>
            </a:r>
            <a:r>
              <a:rPr/>
              <a:t>say,</a:t>
            </a:r>
            <a:r>
              <a:rPr/>
              <a:t> </a:t>
            </a:r>
            <a:r>
              <a:rPr/>
              <a:t>for</a:t>
            </a:r>
            <a:r>
              <a:rPr/>
              <a:t> </a:t>
            </a:r>
            <a:r>
              <a:rPr/>
              <a:t>example,</a:t>
            </a:r>
            <a:r>
              <a:rPr/>
              <a:t> </a:t>
            </a:r>
            <a:r>
              <a:rPr/>
              <a:t>that</a:t>
            </a:r>
            <a:r>
              <a:rPr/>
              <a:t> </a:t>
            </a:r>
            <a:r>
              <a:rPr/>
              <a:t>quantitative</a:t>
            </a:r>
            <a:r>
              <a:rPr/>
              <a:t> </a:t>
            </a:r>
            <a:r>
              <a:rPr/>
              <a:t>research</a:t>
            </a:r>
            <a:r>
              <a:rPr/>
              <a:t> </a:t>
            </a:r>
            <a:r>
              <a:rPr/>
              <a:t>is</a:t>
            </a:r>
            <a:r>
              <a:rPr/>
              <a:t> </a:t>
            </a:r>
            <a:r>
              <a:rPr/>
              <a:t>“</a:t>
            </a:r>
            <a:r>
              <a:rPr/>
              <a:t>hard</a:t>
            </a:r>
            <a:r>
              <a:rPr/>
              <a:t>”</a:t>
            </a:r>
            <a:r>
              <a:rPr/>
              <a:t> </a:t>
            </a:r>
            <a:r>
              <a:rPr/>
              <a:t>science</a:t>
            </a:r>
            <a:r>
              <a:rPr/>
              <a:t> </a:t>
            </a:r>
            <a:r>
              <a:rPr/>
              <a:t>and</a:t>
            </a:r>
            <a:r>
              <a:rPr/>
              <a:t> </a:t>
            </a:r>
            <a:r>
              <a:rPr/>
              <a:t>qualitative</a:t>
            </a:r>
            <a:r>
              <a:rPr/>
              <a:t> </a:t>
            </a:r>
            <a:r>
              <a:rPr/>
              <a:t>research</a:t>
            </a:r>
            <a:r>
              <a:rPr/>
              <a:t> </a:t>
            </a:r>
            <a:r>
              <a:rPr/>
              <a:t>is</a:t>
            </a:r>
            <a:r>
              <a:rPr/>
              <a:t> </a:t>
            </a:r>
            <a:r>
              <a:rPr/>
              <a:t>“</a:t>
            </a:r>
            <a:r>
              <a:rPr/>
              <a:t>soft</a:t>
            </a:r>
            <a:r>
              <a:rPr/>
              <a:t>”</a:t>
            </a:r>
            <a:r>
              <a:rPr/>
              <a:t> </a:t>
            </a:r>
            <a:r>
              <a:rPr/>
              <a:t>science</a:t>
            </a:r>
            <a:r>
              <a:rPr/>
              <a:t> </a:t>
            </a:r>
            <a:r>
              <a:rPr/>
              <a:t>is</a:t>
            </a:r>
            <a:r>
              <a:rPr/>
              <a:t> </a:t>
            </a:r>
            <a:r>
              <a:rPr/>
              <a:t>both</a:t>
            </a:r>
            <a:r>
              <a:rPr/>
              <a:t> </a:t>
            </a:r>
            <a:r>
              <a:rPr/>
              <a:t>inaccurate</a:t>
            </a:r>
            <a:r>
              <a:rPr/>
              <a:t> </a:t>
            </a:r>
            <a:r>
              <a:rPr/>
              <a:t>and</a:t>
            </a:r>
            <a:r>
              <a:rPr/>
              <a:t> </a:t>
            </a:r>
            <a:r>
              <a:rPr/>
              <a:t>fails</a:t>
            </a:r>
            <a:r>
              <a:rPr/>
              <a:t> </a:t>
            </a:r>
            <a:r>
              <a:rPr/>
              <a:t>to</a:t>
            </a:r>
            <a:r>
              <a:rPr/>
              <a:t> </a:t>
            </a:r>
            <a:r>
              <a:rPr/>
              <a:t>recognize</a:t>
            </a:r>
            <a:r>
              <a:rPr/>
              <a:t> </a:t>
            </a:r>
            <a:r>
              <a:rPr/>
              <a:t>that</a:t>
            </a:r>
            <a:r>
              <a:rPr/>
              <a:t> </a:t>
            </a:r>
            <a:r>
              <a:rPr/>
              <a:t>both</a:t>
            </a:r>
            <a:r>
              <a:rPr/>
              <a:t> </a:t>
            </a:r>
            <a:r>
              <a:rPr/>
              <a:t>approaches</a:t>
            </a:r>
            <a:r>
              <a:rPr/>
              <a:t> </a:t>
            </a:r>
            <a:r>
              <a:rPr/>
              <a:t>are</a:t>
            </a:r>
            <a:r>
              <a:rPr/>
              <a:t> </a:t>
            </a:r>
            <a:r>
              <a:rPr/>
              <a:t>needed</a:t>
            </a:r>
            <a:r>
              <a:rPr/>
              <a:t> </a:t>
            </a:r>
            <a:r>
              <a:rPr/>
              <a:t>if</a:t>
            </a:r>
            <a:r>
              <a:rPr/>
              <a:t> </a:t>
            </a:r>
            <a:r>
              <a:rPr/>
              <a:t>we</a:t>
            </a:r>
            <a:r>
              <a:rPr/>
              <a:t> </a:t>
            </a:r>
            <a:r>
              <a:rPr/>
              <a:t>want</a:t>
            </a:r>
            <a:r>
              <a:rPr/>
              <a:t> </a:t>
            </a:r>
            <a:r>
              <a:rPr/>
              <a:t>to</a:t>
            </a:r>
            <a:r>
              <a:rPr/>
              <a:t> </a:t>
            </a:r>
            <a:r>
              <a:rPr/>
              <a:t>make</a:t>
            </a:r>
            <a:r>
              <a:rPr/>
              <a:t> </a:t>
            </a:r>
            <a:r>
              <a:rPr/>
              <a:t>any</a:t>
            </a:r>
            <a:r>
              <a:rPr/>
              <a:t> </a:t>
            </a:r>
            <a:r>
              <a:rPr/>
              <a:t>scientific</a:t>
            </a:r>
            <a:r>
              <a:rPr/>
              <a:t> </a:t>
            </a:r>
            <a:r>
              <a:rPr/>
              <a:t>progress.</a:t>
            </a:r>
          </a:p>
          <a:p>
            <a:pPr lvl="0" marL="0" indent="0">
              <a:buNone/>
            </a:pPr>
          </a:p>
          <a:p>
            <a:pPr lvl="0" marL="0" indent="0">
              <a:buNone/>
            </a:pPr>
            <a:r>
              <a:rPr/>
              <a:t>There’s</a:t>
            </a:r>
            <a:r>
              <a:rPr/>
              <a:t> </a:t>
            </a:r>
            <a:r>
              <a:rPr/>
              <a:t>nothing</a:t>
            </a:r>
            <a:r>
              <a:rPr/>
              <a:t> </a:t>
            </a:r>
            <a:r>
              <a:rPr/>
              <a:t>wrong</a:t>
            </a:r>
            <a:r>
              <a:rPr/>
              <a:t> </a:t>
            </a:r>
            <a:r>
              <a:rPr/>
              <a:t>with</a:t>
            </a:r>
            <a:r>
              <a:rPr/>
              <a:t> </a:t>
            </a:r>
            <a:r>
              <a:rPr/>
              <a:t>using</a:t>
            </a:r>
            <a:r>
              <a:rPr/>
              <a:t> </a:t>
            </a:r>
            <a:r>
              <a:rPr/>
              <a:t>both</a:t>
            </a:r>
            <a:r>
              <a:rPr/>
              <a:t> </a:t>
            </a:r>
            <a:r>
              <a:rPr/>
              <a:t>ends</a:t>
            </a:r>
            <a:r>
              <a:rPr/>
              <a:t> </a:t>
            </a:r>
            <a:r>
              <a:rPr/>
              <a:t>of</a:t>
            </a:r>
            <a:r>
              <a:rPr/>
              <a:t> </a:t>
            </a:r>
            <a:r>
              <a:rPr/>
              <a:t>a</a:t>
            </a:r>
            <a:r>
              <a:rPr/>
              <a:t> </a:t>
            </a:r>
            <a:r>
              <a:rPr/>
              <a:t>dichotomy</a:t>
            </a:r>
            <a:r>
              <a:rPr/>
              <a:t> </a:t>
            </a:r>
            <a:r>
              <a:rPr/>
              <a:t>in</a:t>
            </a:r>
            <a:r>
              <a:rPr/>
              <a:t> </a:t>
            </a:r>
            <a:r>
              <a:rPr/>
              <a:t>a</a:t>
            </a:r>
            <a:r>
              <a:rPr/>
              <a:t> </a:t>
            </a:r>
            <a:r>
              <a:rPr/>
              <a:t>single</a:t>
            </a:r>
            <a:r>
              <a:rPr/>
              <a:t> </a:t>
            </a:r>
            <a:r>
              <a:rPr/>
              <a:t>research</a:t>
            </a:r>
            <a:r>
              <a:rPr/>
              <a:t> </a:t>
            </a:r>
            <a:r>
              <a:rPr/>
              <a:t>study.</a:t>
            </a:r>
            <a:r>
              <a:rPr/>
              <a:t> </a:t>
            </a:r>
            <a:r>
              <a:rPr/>
              <a:t>This</a:t>
            </a:r>
            <a:r>
              <a:rPr/>
              <a:t> </a:t>
            </a:r>
            <a:r>
              <a:rPr/>
              <a:t>goes</a:t>
            </a:r>
            <a:r>
              <a:rPr/>
              <a:t> </a:t>
            </a:r>
            <a:r>
              <a:rPr/>
              <a:t>by</a:t>
            </a:r>
            <a:r>
              <a:rPr/>
              <a:t> </a:t>
            </a:r>
            <a:r>
              <a:rPr/>
              <a:t>the</a:t>
            </a:r>
            <a:r>
              <a:rPr/>
              <a:t> </a:t>
            </a:r>
            <a:r>
              <a:rPr/>
              <a:t>term</a:t>
            </a:r>
            <a:r>
              <a:rPr/>
              <a:t> </a:t>
            </a:r>
            <a:r>
              <a:rPr/>
              <a:t>“</a:t>
            </a:r>
            <a:r>
              <a:rPr/>
              <a:t>mixed</a:t>
            </a:r>
            <a:r>
              <a:rPr/>
              <a:t> </a:t>
            </a:r>
            <a:r>
              <a:rPr/>
              <a:t>methods.</a:t>
            </a:r>
            <a:r>
              <a:rPr/>
              <a:t>”</a:t>
            </a:r>
          </a:p>
        </p:txBody>
      </p:sp>
      <p:sp>
        <p:nvSpPr>
          <p:cNvPr id="4" name="Slide Number Placeholder 3"/>
          <p:cNvSpPr>
            <a:spLocks noGrp="1"/>
          </p:cNvSpPr>
          <p:nvPr>
            <p:ph type="sldNum" sz="quarter" idx="10"/>
          </p:nvPr>
        </p:nvSpPr>
        <p:spPr/>
        <p:txBody>
          <a:bodyPr/>
          <a:lstStyle/>
          <a:p>
            <a:fld id="{18BDFEC3-8487-43E8-A154-7C12CBC1FFF2}" type="slidenum">
              <a:rPr lang="en-US"/>
              <a:t>9</a:t>
            </a:fld>
            <a:endParaRPr lang="en-US"/>
          </a:p>
        </p:txBody>
      </p:sp>
    </p:spTree>
  </p:cSld>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I</a:t>
            </a:r>
            <a:r>
              <a:rPr/>
              <a:t> </a:t>
            </a:r>
            <a:r>
              <a:rPr/>
              <a:t>wanted</a:t>
            </a:r>
            <a:r>
              <a:rPr/>
              <a:t> </a:t>
            </a:r>
            <a:r>
              <a:rPr/>
              <a:t>to</a:t>
            </a:r>
            <a:r>
              <a:rPr/>
              <a:t> </a:t>
            </a:r>
            <a:r>
              <a:rPr/>
              <a:t>share</a:t>
            </a:r>
            <a:r>
              <a:rPr/>
              <a:t> </a:t>
            </a:r>
            <a:r>
              <a:rPr/>
              <a:t>this</a:t>
            </a:r>
            <a:r>
              <a:rPr/>
              <a:t> </a:t>
            </a:r>
            <a:r>
              <a:rPr/>
              <a:t>image</a:t>
            </a:r>
            <a:r>
              <a:rPr/>
              <a:t> </a:t>
            </a:r>
            <a:r>
              <a:rPr/>
              <a:t>with</a:t>
            </a:r>
            <a:r>
              <a:rPr/>
              <a:t> </a:t>
            </a:r>
            <a:r>
              <a:rPr/>
              <a:t>you</a:t>
            </a:r>
            <a:r>
              <a:rPr/>
              <a:t> </a:t>
            </a:r>
            <a:r>
              <a:rPr/>
              <a:t>early</a:t>
            </a:r>
            <a:r>
              <a:rPr/>
              <a:t> </a:t>
            </a:r>
            <a:r>
              <a:rPr/>
              <a:t>because</a:t>
            </a:r>
            <a:r>
              <a:rPr/>
              <a:t> </a:t>
            </a:r>
            <a:r>
              <a:rPr/>
              <a:t>it</a:t>
            </a:r>
            <a:r>
              <a:rPr/>
              <a:t> </a:t>
            </a:r>
            <a:r>
              <a:rPr/>
              <a:t>shows</a:t>
            </a:r>
            <a:r>
              <a:rPr/>
              <a:t> </a:t>
            </a:r>
            <a:r>
              <a:rPr/>
              <a:t>some</a:t>
            </a:r>
            <a:r>
              <a:rPr/>
              <a:t> </a:t>
            </a:r>
            <a:r>
              <a:rPr/>
              <a:t>of</a:t>
            </a:r>
            <a:r>
              <a:rPr/>
              <a:t> </a:t>
            </a:r>
            <a:r>
              <a:rPr/>
              <a:t>the</a:t>
            </a:r>
            <a:r>
              <a:rPr/>
              <a:t> </a:t>
            </a:r>
            <a:r>
              <a:rPr/>
              <a:t>dichotomies</a:t>
            </a:r>
            <a:r>
              <a:rPr/>
              <a:t> </a:t>
            </a:r>
            <a:r>
              <a:rPr/>
              <a:t>in</a:t>
            </a:r>
            <a:r>
              <a:rPr/>
              <a:t> </a:t>
            </a:r>
            <a:r>
              <a:rPr/>
              <a:t>research</a:t>
            </a:r>
            <a:r>
              <a:rPr/>
              <a:t> </a:t>
            </a:r>
            <a:r>
              <a:rPr/>
              <a:t>and</a:t>
            </a:r>
            <a:r>
              <a:rPr/>
              <a:t> </a:t>
            </a:r>
            <a:r>
              <a:rPr/>
              <a:t>how</a:t>
            </a:r>
            <a:r>
              <a:rPr/>
              <a:t> </a:t>
            </a:r>
            <a:r>
              <a:rPr/>
              <a:t>it</a:t>
            </a:r>
            <a:r>
              <a:rPr/>
              <a:t> </a:t>
            </a:r>
            <a:r>
              <a:rPr/>
              <a:t>influences</a:t>
            </a:r>
            <a:r>
              <a:rPr/>
              <a:t> </a:t>
            </a:r>
            <a:r>
              <a:rPr/>
              <a:t>what</a:t>
            </a:r>
            <a:r>
              <a:rPr/>
              <a:t> </a:t>
            </a:r>
            <a:r>
              <a:rPr/>
              <a:t>statistics</a:t>
            </a:r>
            <a:r>
              <a:rPr/>
              <a:t> </a:t>
            </a:r>
            <a:r>
              <a:rPr/>
              <a:t>you</a:t>
            </a:r>
            <a:r>
              <a:rPr/>
              <a:t> </a:t>
            </a:r>
            <a:r>
              <a:rPr/>
              <a:t>should</a:t>
            </a:r>
            <a:r>
              <a:rPr/>
              <a:t> </a:t>
            </a:r>
            <a:r>
              <a:rPr/>
              <a:t>use.</a:t>
            </a:r>
            <a:r>
              <a:rPr/>
              <a:t> </a:t>
            </a:r>
            <a:r>
              <a:rPr/>
              <a:t>I</a:t>
            </a:r>
            <a:r>
              <a:rPr/>
              <a:t> </a:t>
            </a:r>
            <a:r>
              <a:rPr/>
              <a:t>have</a:t>
            </a:r>
            <a:r>
              <a:rPr/>
              <a:t> </a:t>
            </a:r>
            <a:r>
              <a:rPr/>
              <a:t>never</a:t>
            </a:r>
            <a:r>
              <a:rPr/>
              <a:t> </a:t>
            </a:r>
            <a:r>
              <a:rPr/>
              <a:t>liked</a:t>
            </a:r>
            <a:r>
              <a:rPr/>
              <a:t> </a:t>
            </a:r>
            <a:r>
              <a:rPr/>
              <a:t>these</a:t>
            </a:r>
            <a:r>
              <a:rPr/>
              <a:t> </a:t>
            </a:r>
            <a:r>
              <a:rPr/>
              <a:t>sorts</a:t>
            </a:r>
            <a:r>
              <a:rPr/>
              <a:t> </a:t>
            </a:r>
            <a:r>
              <a:rPr/>
              <a:t>of</a:t>
            </a:r>
            <a:r>
              <a:rPr/>
              <a:t> </a:t>
            </a:r>
            <a:r>
              <a:rPr/>
              <a:t>diagrams</a:t>
            </a:r>
            <a:r>
              <a:rPr/>
              <a:t> </a:t>
            </a:r>
            <a:r>
              <a:rPr/>
              <a:t>because</a:t>
            </a:r>
            <a:r>
              <a:rPr/>
              <a:t> </a:t>
            </a:r>
            <a:r>
              <a:rPr/>
              <a:t>there</a:t>
            </a:r>
            <a:r>
              <a:rPr/>
              <a:t> </a:t>
            </a:r>
            <a:r>
              <a:rPr/>
              <a:t>are</a:t>
            </a:r>
            <a:r>
              <a:rPr/>
              <a:t> </a:t>
            </a:r>
            <a:r>
              <a:rPr/>
              <a:t>always</a:t>
            </a:r>
            <a:r>
              <a:rPr/>
              <a:t> </a:t>
            </a:r>
            <a:r>
              <a:rPr/>
              <a:t>so</a:t>
            </a:r>
            <a:r>
              <a:rPr/>
              <a:t> </a:t>
            </a:r>
            <a:r>
              <a:rPr/>
              <a:t>many</a:t>
            </a:r>
            <a:r>
              <a:rPr/>
              <a:t> </a:t>
            </a:r>
            <a:r>
              <a:rPr/>
              <a:t>exceptions</a:t>
            </a:r>
            <a:r>
              <a:rPr/>
              <a:t> </a:t>
            </a:r>
            <a:r>
              <a:rPr/>
              <a:t>to</a:t>
            </a:r>
            <a:r>
              <a:rPr/>
              <a:t> </a:t>
            </a:r>
            <a:r>
              <a:rPr/>
              <a:t>the</a:t>
            </a:r>
            <a:r>
              <a:rPr/>
              <a:t> </a:t>
            </a:r>
            <a:r>
              <a:rPr/>
              <a:t>rules</a:t>
            </a:r>
            <a:r>
              <a:rPr/>
              <a:t> </a:t>
            </a:r>
            <a:r>
              <a:rPr/>
              <a:t>they</a:t>
            </a:r>
            <a:r>
              <a:rPr/>
              <a:t> </a:t>
            </a:r>
            <a:r>
              <a:rPr/>
              <a:t>propose.</a:t>
            </a:r>
            <a:r>
              <a:rPr/>
              <a:t> </a:t>
            </a:r>
            <a:r>
              <a:rPr/>
              <a:t>But</a:t>
            </a:r>
            <a:r>
              <a:rPr/>
              <a:t> </a:t>
            </a:r>
            <a:r>
              <a:rPr/>
              <a:t>a</a:t>
            </a:r>
            <a:r>
              <a:rPr/>
              <a:t> </a:t>
            </a:r>
            <a:r>
              <a:rPr/>
              <a:t>diagram</a:t>
            </a:r>
            <a:r>
              <a:rPr/>
              <a:t> </a:t>
            </a:r>
            <a:r>
              <a:rPr/>
              <a:t>like</a:t>
            </a:r>
            <a:r>
              <a:rPr/>
              <a:t> </a:t>
            </a:r>
            <a:r>
              <a:rPr/>
              <a:t>this</a:t>
            </a:r>
            <a:r>
              <a:rPr/>
              <a:t> </a:t>
            </a:r>
            <a:r>
              <a:rPr/>
              <a:t>is</a:t>
            </a:r>
            <a:r>
              <a:rPr/>
              <a:t> </a:t>
            </a:r>
            <a:r>
              <a:rPr/>
              <a:t>still</a:t>
            </a:r>
            <a:r>
              <a:rPr/>
              <a:t> </a:t>
            </a:r>
            <a:r>
              <a:rPr/>
              <a:t>useful</a:t>
            </a:r>
            <a:r>
              <a:rPr/>
              <a:t> </a:t>
            </a:r>
            <a:r>
              <a:rPr/>
              <a:t>because</a:t>
            </a:r>
            <a:r>
              <a:rPr/>
              <a:t> </a:t>
            </a:r>
            <a:r>
              <a:rPr/>
              <a:t>it</a:t>
            </a:r>
            <a:r>
              <a:rPr/>
              <a:t> </a:t>
            </a:r>
            <a:r>
              <a:rPr/>
              <a:t>gives</a:t>
            </a:r>
            <a:r>
              <a:rPr/>
              <a:t> </a:t>
            </a:r>
            <a:r>
              <a:rPr/>
              <a:t>you</a:t>
            </a:r>
            <a:r>
              <a:rPr/>
              <a:t> </a:t>
            </a:r>
            <a:r>
              <a:rPr/>
              <a:t>a</a:t>
            </a:r>
            <a:r>
              <a:rPr/>
              <a:t> </a:t>
            </a:r>
            <a:r>
              <a:rPr/>
              <a:t>starting</a:t>
            </a:r>
            <a:r>
              <a:rPr/>
              <a:t> </a:t>
            </a:r>
            <a:r>
              <a:rPr/>
              <a:t>point</a:t>
            </a:r>
            <a:r>
              <a:rPr/>
              <a:t> </a:t>
            </a:r>
            <a:r>
              <a:rPr/>
              <a:t>for</a:t>
            </a:r>
            <a:r>
              <a:rPr/>
              <a:t> </a:t>
            </a:r>
            <a:r>
              <a:rPr/>
              <a:t>your</a:t>
            </a:r>
            <a:r>
              <a:rPr/>
              <a:t> </a:t>
            </a:r>
            <a:r>
              <a:rPr/>
              <a:t>research.</a:t>
            </a:r>
            <a:r>
              <a:rPr/>
              <a:t> </a:t>
            </a:r>
            <a:r>
              <a:rPr/>
              <a:t>Just</a:t>
            </a:r>
            <a:r>
              <a:rPr/>
              <a:t> </a:t>
            </a:r>
            <a:r>
              <a:rPr/>
              <a:t>don’t</a:t>
            </a:r>
            <a:r>
              <a:rPr/>
              <a:t> </a:t>
            </a:r>
            <a:r>
              <a:rPr/>
              <a:t>let</a:t>
            </a:r>
            <a:r>
              <a:rPr/>
              <a:t> </a:t>
            </a:r>
            <a:r>
              <a:rPr/>
              <a:t>yourself</a:t>
            </a:r>
            <a:r>
              <a:rPr/>
              <a:t> </a:t>
            </a:r>
            <a:r>
              <a:rPr/>
              <a:t>be</a:t>
            </a:r>
            <a:r>
              <a:rPr/>
              <a:t> </a:t>
            </a:r>
            <a:r>
              <a:rPr/>
              <a:t>constrained</a:t>
            </a:r>
            <a:r>
              <a:rPr/>
              <a:t> </a:t>
            </a:r>
            <a:r>
              <a:rPr/>
              <a:t>too</a:t>
            </a:r>
            <a:r>
              <a:rPr/>
              <a:t> </a:t>
            </a:r>
            <a:r>
              <a:rPr/>
              <a:t>much</a:t>
            </a:r>
            <a:r>
              <a:rPr/>
              <a:t> </a:t>
            </a:r>
            <a:r>
              <a:rPr/>
              <a:t>by</a:t>
            </a:r>
            <a:r>
              <a:rPr/>
              <a:t> </a:t>
            </a:r>
            <a:r>
              <a:rPr/>
              <a:t>this</a:t>
            </a:r>
            <a:r>
              <a:rPr/>
              <a:t> </a:t>
            </a:r>
            <a:r>
              <a:rPr/>
              <a:t>diagram.</a:t>
            </a:r>
            <a:r>
              <a:rPr/>
              <a:t> </a:t>
            </a:r>
            <a:r>
              <a:rPr/>
              <a:t>It’s</a:t>
            </a:r>
            <a:r>
              <a:rPr/>
              <a:t> </a:t>
            </a:r>
            <a:r>
              <a:rPr/>
              <a:t>a</a:t>
            </a:r>
            <a:r>
              <a:rPr/>
              <a:t> </a:t>
            </a:r>
            <a:r>
              <a:rPr/>
              <a:t>recommendation</a:t>
            </a:r>
            <a:r>
              <a:rPr/>
              <a:t> </a:t>
            </a:r>
            <a:r>
              <a:rPr/>
              <a:t>rather</a:t>
            </a:r>
            <a:r>
              <a:rPr/>
              <a:t> </a:t>
            </a:r>
            <a:r>
              <a:rPr/>
              <a:t>than</a:t>
            </a:r>
            <a:r>
              <a:rPr/>
              <a:t> </a:t>
            </a:r>
            <a:r>
              <a:rPr/>
              <a:t>a</a:t>
            </a:r>
            <a:r>
              <a:rPr/>
              <a:t> </a:t>
            </a:r>
            <a:r>
              <a:rPr/>
              <a:t>requirement.</a:t>
            </a:r>
          </a:p>
          <a:p>
            <a:pPr lvl="0" marL="0" indent="0">
              <a:buNone/>
            </a:pPr>
          </a:p>
          <a:p>
            <a:pPr lvl="0" marL="0" indent="0">
              <a:buNone/>
            </a:pPr>
            <a:r>
              <a:rPr/>
              <a:t>We’ll</a:t>
            </a:r>
            <a:r>
              <a:rPr/>
              <a:t> </a:t>
            </a:r>
            <a:r>
              <a:rPr/>
              <a:t>come</a:t>
            </a:r>
            <a:r>
              <a:rPr/>
              <a:t> </a:t>
            </a:r>
            <a:r>
              <a:rPr/>
              <a:t>back</a:t>
            </a:r>
            <a:r>
              <a:rPr/>
              <a:t> </a:t>
            </a:r>
            <a:r>
              <a:rPr/>
              <a:t>to</a:t>
            </a:r>
            <a:r>
              <a:rPr/>
              <a:t> </a:t>
            </a:r>
            <a:r>
              <a:rPr/>
              <a:t>this</a:t>
            </a:r>
            <a:r>
              <a:rPr/>
              <a:t> </a:t>
            </a:r>
            <a:r>
              <a:rPr/>
              <a:t>diagram</a:t>
            </a:r>
            <a:r>
              <a:rPr/>
              <a:t> </a:t>
            </a:r>
            <a:r>
              <a:rPr/>
              <a:t>later</a:t>
            </a:r>
            <a:r>
              <a:rPr/>
              <a:t> </a:t>
            </a:r>
            <a:r>
              <a:rPr/>
              <a:t>in</a:t>
            </a:r>
            <a:r>
              <a:rPr/>
              <a:t> </a:t>
            </a:r>
            <a:r>
              <a:rPr/>
              <a:t>this</a:t>
            </a:r>
            <a:r>
              <a:rPr/>
              <a:t> </a:t>
            </a:r>
            <a:r>
              <a:rPr/>
              <a:t>video.</a:t>
            </a:r>
          </a:p>
        </p:txBody>
      </p:sp>
      <p:sp>
        <p:nvSpPr>
          <p:cNvPr id="4" name="Slide Number Placeholder 3"/>
          <p:cNvSpPr>
            <a:spLocks noGrp="1"/>
          </p:cNvSpPr>
          <p:nvPr>
            <p:ph type="sldNum" sz="quarter" idx="10"/>
          </p:nvPr>
        </p:nvSpPr>
        <p:spPr/>
        <p:txBody>
          <a:bodyPr/>
          <a:lstStyle/>
          <a:p>
            <a:fld id="{18BDFEC3-8487-43E8-A154-7C12CBC1FFF2}" type="slidenum">
              <a:rPr lang="en-US"/>
              <a:t>10</a:t>
            </a:fld>
            <a:endParaRPr lang="en-US"/>
          </a:p>
        </p:txBody>
      </p:sp>
    </p:spTree>
  </p:cSld>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distinction</a:t>
            </a:r>
            <a:r>
              <a:rPr/>
              <a:t> </a:t>
            </a:r>
            <a:r>
              <a:rPr/>
              <a:t>between</a:t>
            </a:r>
            <a:r>
              <a:rPr/>
              <a:t> </a:t>
            </a:r>
            <a:r>
              <a:rPr/>
              <a:t>theoretical</a:t>
            </a:r>
            <a:r>
              <a:rPr/>
              <a:t> </a:t>
            </a:r>
            <a:r>
              <a:rPr/>
              <a:t>and</a:t>
            </a:r>
            <a:r>
              <a:rPr/>
              <a:t> </a:t>
            </a:r>
            <a:r>
              <a:rPr/>
              <a:t>applied</a:t>
            </a:r>
            <a:r>
              <a:rPr/>
              <a:t> </a:t>
            </a:r>
            <a:r>
              <a:rPr/>
              <a:t>research</a:t>
            </a:r>
            <a:r>
              <a:rPr/>
              <a:t> </a:t>
            </a:r>
            <a:r>
              <a:rPr/>
              <a:t>is</a:t>
            </a:r>
            <a:r>
              <a:rPr/>
              <a:t> </a:t>
            </a:r>
            <a:r>
              <a:rPr/>
              <a:t>in</a:t>
            </a:r>
            <a:r>
              <a:rPr/>
              <a:t> </a:t>
            </a:r>
            <a:r>
              <a:rPr/>
              <a:t>when</a:t>
            </a:r>
            <a:r>
              <a:rPr/>
              <a:t> </a:t>
            </a:r>
            <a:r>
              <a:rPr/>
              <a:t>you</a:t>
            </a:r>
            <a:r>
              <a:rPr/>
              <a:t> </a:t>
            </a:r>
            <a:r>
              <a:rPr/>
              <a:t>expect</a:t>
            </a:r>
            <a:r>
              <a:rPr/>
              <a:t> </a:t>
            </a:r>
            <a:r>
              <a:rPr/>
              <a:t>to</a:t>
            </a:r>
            <a:r>
              <a:rPr/>
              <a:t> </a:t>
            </a:r>
            <a:r>
              <a:rPr/>
              <a:t>see</a:t>
            </a:r>
            <a:r>
              <a:rPr/>
              <a:t> </a:t>
            </a:r>
            <a:r>
              <a:rPr/>
              <a:t>something</a:t>
            </a:r>
            <a:r>
              <a:rPr/>
              <a:t> </a:t>
            </a:r>
            <a:r>
              <a:rPr/>
              <a:t>of</a:t>
            </a:r>
            <a:r>
              <a:rPr/>
              <a:t> </a:t>
            </a:r>
            <a:r>
              <a:rPr/>
              <a:t>value</a:t>
            </a:r>
            <a:r>
              <a:rPr/>
              <a:t> </a:t>
            </a:r>
            <a:r>
              <a:rPr/>
              <a:t>to</a:t>
            </a:r>
            <a:r>
              <a:rPr/>
              <a:t> </a:t>
            </a:r>
            <a:r>
              <a:rPr/>
              <a:t>your</a:t>
            </a:r>
            <a:r>
              <a:rPr/>
              <a:t> </a:t>
            </a:r>
            <a:r>
              <a:rPr/>
              <a:t>patients.</a:t>
            </a:r>
            <a:r>
              <a:rPr/>
              <a:t> </a:t>
            </a:r>
            <a:r>
              <a:rPr/>
              <a:t>Theoretical</a:t>
            </a:r>
            <a:r>
              <a:rPr/>
              <a:t> </a:t>
            </a:r>
            <a:r>
              <a:rPr/>
              <a:t>research</a:t>
            </a:r>
            <a:r>
              <a:rPr/>
              <a:t> </a:t>
            </a:r>
            <a:r>
              <a:rPr/>
              <a:t>has</a:t>
            </a:r>
            <a:r>
              <a:rPr/>
              <a:t> </a:t>
            </a:r>
            <a:r>
              <a:rPr/>
              <a:t>no</a:t>
            </a:r>
            <a:r>
              <a:rPr/>
              <a:t> </a:t>
            </a:r>
            <a:r>
              <a:rPr/>
              <a:t>immediate</a:t>
            </a:r>
            <a:r>
              <a:rPr/>
              <a:t> </a:t>
            </a:r>
            <a:r>
              <a:rPr/>
              <a:t>benefit</a:t>
            </a:r>
            <a:r>
              <a:rPr/>
              <a:t> </a:t>
            </a:r>
            <a:r>
              <a:rPr/>
              <a:t>to</a:t>
            </a:r>
            <a:r>
              <a:rPr/>
              <a:t> </a:t>
            </a:r>
            <a:r>
              <a:rPr/>
              <a:t>your</a:t>
            </a:r>
            <a:r>
              <a:rPr/>
              <a:t> </a:t>
            </a:r>
            <a:r>
              <a:rPr/>
              <a:t>patients,</a:t>
            </a:r>
            <a:r>
              <a:rPr/>
              <a:t> </a:t>
            </a:r>
            <a:r>
              <a:rPr/>
              <a:t>and</a:t>
            </a:r>
            <a:r>
              <a:rPr/>
              <a:t> </a:t>
            </a:r>
            <a:r>
              <a:rPr/>
              <a:t>could</a:t>
            </a:r>
            <a:r>
              <a:rPr/>
              <a:t> </a:t>
            </a:r>
            <a:r>
              <a:rPr/>
              <a:t>potentially</a:t>
            </a:r>
            <a:r>
              <a:rPr/>
              <a:t> </a:t>
            </a:r>
            <a:r>
              <a:rPr/>
              <a:t>never</a:t>
            </a:r>
            <a:r>
              <a:rPr/>
              <a:t> </a:t>
            </a:r>
            <a:r>
              <a:rPr/>
              <a:t>offer</a:t>
            </a:r>
            <a:r>
              <a:rPr/>
              <a:t> </a:t>
            </a:r>
            <a:r>
              <a:rPr/>
              <a:t>direct</a:t>
            </a:r>
            <a:r>
              <a:rPr/>
              <a:t> </a:t>
            </a:r>
            <a:r>
              <a:rPr/>
              <a:t>benefits</a:t>
            </a:r>
            <a:r>
              <a:rPr/>
              <a:t> </a:t>
            </a:r>
            <a:r>
              <a:rPr/>
              <a:t>to</a:t>
            </a:r>
            <a:r>
              <a:rPr/>
              <a:t> </a:t>
            </a:r>
            <a:r>
              <a:rPr/>
              <a:t>your</a:t>
            </a:r>
            <a:r>
              <a:rPr/>
              <a:t> </a:t>
            </a:r>
            <a:r>
              <a:rPr/>
              <a:t>patients.</a:t>
            </a:r>
          </a:p>
          <a:p>
            <a:pPr lvl="0" marL="0" indent="0">
              <a:buNone/>
            </a:pPr>
          </a:p>
          <a:p>
            <a:pPr lvl="0" marL="0" indent="0">
              <a:buNone/>
            </a:pPr>
            <a:r>
              <a:rPr/>
              <a:t>There’s</a:t>
            </a:r>
            <a:r>
              <a:rPr/>
              <a:t> </a:t>
            </a:r>
            <a:r>
              <a:rPr/>
              <a:t>a</a:t>
            </a:r>
            <a:r>
              <a:rPr/>
              <a:t> </a:t>
            </a:r>
            <a:r>
              <a:rPr/>
              <a:t>tendency</a:t>
            </a:r>
            <a:r>
              <a:rPr/>
              <a:t> </a:t>
            </a:r>
            <a:r>
              <a:rPr/>
              <a:t>of</a:t>
            </a:r>
            <a:r>
              <a:rPr/>
              <a:t> </a:t>
            </a:r>
            <a:r>
              <a:rPr/>
              <a:t>some</a:t>
            </a:r>
            <a:r>
              <a:rPr/>
              <a:t> </a:t>
            </a:r>
            <a:r>
              <a:rPr/>
              <a:t>applied</a:t>
            </a:r>
            <a:r>
              <a:rPr/>
              <a:t> </a:t>
            </a:r>
            <a:r>
              <a:rPr/>
              <a:t>researchers</a:t>
            </a:r>
            <a:r>
              <a:rPr/>
              <a:t> </a:t>
            </a:r>
            <a:r>
              <a:rPr/>
              <a:t>to</a:t>
            </a:r>
            <a:r>
              <a:rPr/>
              <a:t> </a:t>
            </a:r>
            <a:r>
              <a:rPr/>
              <a:t>sneer</a:t>
            </a:r>
            <a:r>
              <a:rPr/>
              <a:t> </a:t>
            </a:r>
            <a:r>
              <a:rPr/>
              <a:t>at</a:t>
            </a:r>
            <a:r>
              <a:rPr/>
              <a:t> </a:t>
            </a:r>
            <a:r>
              <a:rPr/>
              <a:t>theoretical</a:t>
            </a:r>
            <a:r>
              <a:rPr/>
              <a:t> </a:t>
            </a:r>
            <a:r>
              <a:rPr/>
              <a:t>research.</a:t>
            </a:r>
            <a:r>
              <a:rPr/>
              <a:t> </a:t>
            </a:r>
            <a:r>
              <a:rPr/>
              <a:t>Now</a:t>
            </a:r>
            <a:r>
              <a:rPr/>
              <a:t> </a:t>
            </a:r>
            <a:r>
              <a:rPr/>
              <a:t>remember</a:t>
            </a:r>
            <a:r>
              <a:rPr/>
              <a:t> </a:t>
            </a:r>
            <a:r>
              <a:rPr/>
              <a:t>that</a:t>
            </a:r>
            <a:r>
              <a:rPr/>
              <a:t> </a:t>
            </a:r>
            <a:r>
              <a:rPr/>
              <a:t>I</a:t>
            </a:r>
            <a:r>
              <a:rPr/>
              <a:t> </a:t>
            </a:r>
            <a:r>
              <a:rPr/>
              <a:t>don’t</a:t>
            </a:r>
            <a:r>
              <a:rPr/>
              <a:t> </a:t>
            </a:r>
            <a:r>
              <a:rPr/>
              <a:t>want</a:t>
            </a:r>
            <a:r>
              <a:rPr/>
              <a:t> </a:t>
            </a:r>
            <a:r>
              <a:rPr/>
              <a:t>you</a:t>
            </a:r>
            <a:r>
              <a:rPr/>
              <a:t> </a:t>
            </a:r>
            <a:r>
              <a:rPr/>
              <a:t>to</a:t>
            </a:r>
            <a:r>
              <a:rPr/>
              <a:t> </a:t>
            </a:r>
            <a:r>
              <a:rPr/>
              <a:t>sneer.</a:t>
            </a:r>
            <a:r>
              <a:rPr/>
              <a:t> </a:t>
            </a:r>
            <a:r>
              <a:rPr/>
              <a:t>This</a:t>
            </a:r>
            <a:r>
              <a:rPr/>
              <a:t> </a:t>
            </a:r>
            <a:r>
              <a:rPr/>
              <a:t>is</a:t>
            </a:r>
            <a:r>
              <a:rPr/>
              <a:t> </a:t>
            </a:r>
            <a:r>
              <a:rPr/>
              <a:t>terribly</a:t>
            </a:r>
            <a:r>
              <a:rPr/>
              <a:t> </a:t>
            </a:r>
            <a:r>
              <a:rPr/>
              <a:t>wrong</a:t>
            </a:r>
            <a:r>
              <a:rPr/>
              <a:t> </a:t>
            </a:r>
            <a:r>
              <a:rPr/>
              <a:t>as</a:t>
            </a:r>
            <a:r>
              <a:rPr/>
              <a:t> </a:t>
            </a:r>
            <a:r>
              <a:rPr/>
              <a:t>this</a:t>
            </a:r>
            <a:r>
              <a:rPr/>
              <a:t> </a:t>
            </a:r>
            <a:r>
              <a:rPr/>
              <a:t>quote</a:t>
            </a:r>
            <a:r>
              <a:rPr/>
              <a:t> </a:t>
            </a:r>
            <a:r>
              <a:rPr/>
              <a:t>from</a:t>
            </a:r>
            <a:r>
              <a:rPr/>
              <a:t> </a:t>
            </a:r>
            <a:r>
              <a:rPr/>
              <a:t>W.</a:t>
            </a:r>
            <a:r>
              <a:rPr/>
              <a:t> </a:t>
            </a:r>
            <a:r>
              <a:rPr/>
              <a:t>Edwards</a:t>
            </a:r>
            <a:r>
              <a:rPr/>
              <a:t> </a:t>
            </a:r>
            <a:r>
              <a:rPr/>
              <a:t>Deming</a:t>
            </a:r>
            <a:r>
              <a:rPr/>
              <a:t> </a:t>
            </a:r>
            <a:r>
              <a:rPr/>
              <a:t>explains.</a:t>
            </a:r>
            <a:r>
              <a:rPr/>
              <a:t> </a:t>
            </a:r>
            <a:r>
              <a:rPr/>
              <a:t>Theory</a:t>
            </a:r>
            <a:r>
              <a:rPr/>
              <a:t> </a:t>
            </a:r>
            <a:r>
              <a:rPr/>
              <a:t>is</a:t>
            </a:r>
            <a:r>
              <a:rPr/>
              <a:t> </a:t>
            </a:r>
            <a:r>
              <a:rPr/>
              <a:t>what</a:t>
            </a:r>
            <a:r>
              <a:rPr/>
              <a:t> </a:t>
            </a:r>
            <a:r>
              <a:rPr/>
              <a:t>allows</a:t>
            </a:r>
            <a:r>
              <a:rPr/>
              <a:t> </a:t>
            </a:r>
            <a:r>
              <a:rPr/>
              <a:t>us</a:t>
            </a:r>
            <a:r>
              <a:rPr/>
              <a:t> </a:t>
            </a:r>
            <a:r>
              <a:rPr/>
              <a:t>to</a:t>
            </a:r>
            <a:r>
              <a:rPr/>
              <a:t> </a:t>
            </a:r>
            <a:r>
              <a:rPr/>
              <a:t>make</a:t>
            </a:r>
            <a:r>
              <a:rPr/>
              <a:t> </a:t>
            </a:r>
            <a:r>
              <a:rPr/>
              <a:t>sense</a:t>
            </a:r>
            <a:r>
              <a:rPr/>
              <a:t> </a:t>
            </a:r>
            <a:r>
              <a:rPr/>
              <a:t>of</a:t>
            </a:r>
            <a:r>
              <a:rPr/>
              <a:t> </a:t>
            </a:r>
            <a:r>
              <a:rPr/>
              <a:t>our</a:t>
            </a:r>
            <a:r>
              <a:rPr/>
              <a:t> </a:t>
            </a:r>
            <a:r>
              <a:rPr/>
              <a:t>observations</a:t>
            </a:r>
            <a:r>
              <a:rPr/>
              <a:t> </a:t>
            </a:r>
            <a:r>
              <a:rPr/>
              <a:t>of</a:t>
            </a:r>
            <a:r>
              <a:rPr/>
              <a:t> </a:t>
            </a:r>
            <a:r>
              <a:rPr/>
              <a:t>the</a:t>
            </a:r>
            <a:r>
              <a:rPr/>
              <a:t> </a:t>
            </a:r>
            <a:r>
              <a:rPr/>
              <a:t>world.</a:t>
            </a:r>
          </a:p>
          <a:p>
            <a:pPr lvl="0" marL="0" indent="0">
              <a:buNone/>
            </a:pPr>
          </a:p>
          <a:p>
            <a:pPr lvl="0" marL="0" indent="0">
              <a:buNone/>
            </a:pPr>
            <a:r>
              <a:rPr/>
              <a:t>Without</a:t>
            </a:r>
            <a:r>
              <a:rPr/>
              <a:t> </a:t>
            </a:r>
            <a:r>
              <a:rPr/>
              <a:t>a</a:t>
            </a:r>
            <a:r>
              <a:rPr/>
              <a:t> </a:t>
            </a:r>
            <a:r>
              <a:rPr/>
              <a:t>theoretical</a:t>
            </a:r>
            <a:r>
              <a:rPr/>
              <a:t> </a:t>
            </a:r>
            <a:r>
              <a:rPr/>
              <a:t>framework</a:t>
            </a:r>
            <a:r>
              <a:rPr/>
              <a:t> </a:t>
            </a:r>
            <a:r>
              <a:rPr/>
              <a:t>to</a:t>
            </a:r>
            <a:r>
              <a:rPr/>
              <a:t> </a:t>
            </a:r>
            <a:r>
              <a:rPr/>
              <a:t>support</a:t>
            </a:r>
            <a:r>
              <a:rPr/>
              <a:t> </a:t>
            </a:r>
            <a:r>
              <a:rPr/>
              <a:t>it,</a:t>
            </a:r>
            <a:r>
              <a:rPr/>
              <a:t> </a:t>
            </a:r>
            <a:r>
              <a:rPr/>
              <a:t>applied</a:t>
            </a:r>
            <a:r>
              <a:rPr/>
              <a:t> </a:t>
            </a:r>
            <a:r>
              <a:rPr/>
              <a:t>research</a:t>
            </a:r>
            <a:r>
              <a:rPr/>
              <a:t> </a:t>
            </a:r>
            <a:r>
              <a:rPr/>
              <a:t>is</a:t>
            </a:r>
            <a:r>
              <a:rPr/>
              <a:t> </a:t>
            </a:r>
            <a:r>
              <a:rPr/>
              <a:t>impossible.</a:t>
            </a:r>
            <a:r>
              <a:rPr/>
              <a:t> </a:t>
            </a:r>
            <a:r>
              <a:rPr/>
              <a:t>The</a:t>
            </a:r>
            <a:r>
              <a:rPr/>
              <a:t> </a:t>
            </a:r>
            <a:r>
              <a:rPr/>
              <a:t>other</a:t>
            </a:r>
            <a:r>
              <a:rPr/>
              <a:t> </a:t>
            </a:r>
            <a:r>
              <a:rPr/>
              <a:t>value</a:t>
            </a:r>
            <a:r>
              <a:rPr/>
              <a:t> </a:t>
            </a:r>
            <a:r>
              <a:rPr/>
              <a:t>of</a:t>
            </a:r>
            <a:r>
              <a:rPr/>
              <a:t> </a:t>
            </a:r>
            <a:r>
              <a:rPr/>
              <a:t>theory</a:t>
            </a:r>
            <a:r>
              <a:rPr/>
              <a:t> </a:t>
            </a:r>
            <a:r>
              <a:rPr/>
              <a:t>is</a:t>
            </a:r>
            <a:r>
              <a:rPr/>
              <a:t> </a:t>
            </a:r>
            <a:r>
              <a:rPr/>
              <a:t>that</a:t>
            </a:r>
            <a:r>
              <a:rPr/>
              <a:t> </a:t>
            </a:r>
            <a:r>
              <a:rPr/>
              <a:t>it</a:t>
            </a:r>
            <a:r>
              <a:rPr/>
              <a:t> </a:t>
            </a:r>
            <a:r>
              <a:rPr/>
              <a:t>allows</a:t>
            </a:r>
            <a:r>
              <a:rPr/>
              <a:t> </a:t>
            </a:r>
            <a:r>
              <a:rPr/>
              <a:t>you</a:t>
            </a:r>
            <a:r>
              <a:rPr/>
              <a:t> </a:t>
            </a:r>
            <a:r>
              <a:rPr/>
              <a:t>to</a:t>
            </a:r>
            <a:r>
              <a:rPr/>
              <a:t> </a:t>
            </a:r>
            <a:r>
              <a:rPr/>
              <a:t>generalize</a:t>
            </a:r>
            <a:r>
              <a:rPr/>
              <a:t> </a:t>
            </a:r>
            <a:r>
              <a:rPr/>
              <a:t>to</a:t>
            </a:r>
            <a:r>
              <a:rPr/>
              <a:t> </a:t>
            </a:r>
            <a:r>
              <a:rPr/>
              <a:t>new</a:t>
            </a:r>
            <a:r>
              <a:rPr/>
              <a:t> </a:t>
            </a:r>
            <a:r>
              <a:rPr/>
              <a:t>settings</a:t>
            </a:r>
            <a:r>
              <a:rPr/>
              <a:t> </a:t>
            </a:r>
            <a:r>
              <a:rPr/>
              <a:t>where</a:t>
            </a:r>
            <a:r>
              <a:rPr/>
              <a:t> </a:t>
            </a:r>
            <a:r>
              <a:rPr/>
              <a:t>observations</a:t>
            </a:r>
            <a:r>
              <a:rPr/>
              <a:t> </a:t>
            </a:r>
            <a:r>
              <a:rPr/>
              <a:t>have</a:t>
            </a:r>
            <a:r>
              <a:rPr/>
              <a:t> </a:t>
            </a:r>
            <a:r>
              <a:rPr/>
              <a:t>never</a:t>
            </a:r>
            <a:r>
              <a:rPr/>
              <a:t> </a:t>
            </a:r>
            <a:r>
              <a:rPr/>
              <a:t>been</a:t>
            </a:r>
            <a:r>
              <a:rPr/>
              <a:t> </a:t>
            </a:r>
            <a:r>
              <a:rPr/>
              <a:t>made</a:t>
            </a:r>
            <a:r>
              <a:rPr/>
              <a:t> </a:t>
            </a:r>
            <a:r>
              <a:rPr/>
              <a:t>before.</a:t>
            </a:r>
            <a:r>
              <a:rPr/>
              <a:t> </a:t>
            </a:r>
            <a:r>
              <a:rPr/>
              <a:t>So</a:t>
            </a:r>
            <a:r>
              <a:rPr/>
              <a:t> </a:t>
            </a:r>
            <a:r>
              <a:rPr/>
              <a:t>I’m</a:t>
            </a:r>
            <a:r>
              <a:rPr/>
              <a:t> </a:t>
            </a:r>
            <a:r>
              <a:rPr/>
              <a:t>a</a:t>
            </a:r>
            <a:r>
              <a:rPr/>
              <a:t> </a:t>
            </a:r>
            <a:r>
              <a:rPr/>
              <a:t>big</a:t>
            </a:r>
            <a:r>
              <a:rPr/>
              <a:t> </a:t>
            </a:r>
            <a:r>
              <a:rPr/>
              <a:t>fan</a:t>
            </a:r>
            <a:r>
              <a:rPr/>
              <a:t> </a:t>
            </a:r>
            <a:r>
              <a:rPr/>
              <a:t>of</a:t>
            </a:r>
            <a:r>
              <a:rPr/>
              <a:t> </a:t>
            </a:r>
            <a:r>
              <a:rPr/>
              <a:t>theory,</a:t>
            </a:r>
            <a:r>
              <a:rPr/>
              <a:t> </a:t>
            </a:r>
            <a:r>
              <a:rPr/>
              <a:t>myself.</a:t>
            </a:r>
          </a:p>
        </p:txBody>
      </p:sp>
      <p:sp>
        <p:nvSpPr>
          <p:cNvPr id="4" name="Slide Number Placeholder 3"/>
          <p:cNvSpPr>
            <a:spLocks noGrp="1"/>
          </p:cNvSpPr>
          <p:nvPr>
            <p:ph type="sldNum" sz="quarter" idx="10"/>
          </p:nvPr>
        </p:nvSpPr>
        <p:spPr/>
        <p:txBody>
          <a:bodyPr/>
          <a:lstStyle/>
          <a:p>
            <a:fld id="{18BDFEC3-8487-43E8-A154-7C12CBC1FFF2}" type="slidenum">
              <a:rPr lang="en-US"/>
              <a:t>11</a:t>
            </a:fld>
            <a:endParaRPr lang="en-US"/>
          </a:p>
        </p:txBody>
      </p:sp>
    </p:spTree>
  </p:cSld>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I</a:t>
            </a:r>
            <a:r>
              <a:rPr/>
              <a:t> </a:t>
            </a:r>
            <a:r>
              <a:rPr/>
              <a:t>find</a:t>
            </a:r>
            <a:r>
              <a:rPr/>
              <a:t> </a:t>
            </a:r>
            <a:r>
              <a:rPr/>
              <a:t>the</a:t>
            </a:r>
            <a:r>
              <a:rPr/>
              <a:t> </a:t>
            </a:r>
            <a:r>
              <a:rPr/>
              <a:t>term</a:t>
            </a:r>
            <a:r>
              <a:rPr/>
              <a:t> </a:t>
            </a:r>
            <a:r>
              <a:rPr/>
              <a:t>“</a:t>
            </a:r>
            <a:r>
              <a:rPr/>
              <a:t>translational</a:t>
            </a:r>
            <a:r>
              <a:rPr/>
              <a:t>”</a:t>
            </a:r>
            <a:r>
              <a:rPr/>
              <a:t> </a:t>
            </a:r>
            <a:r>
              <a:rPr/>
              <a:t>to</a:t>
            </a:r>
            <a:r>
              <a:rPr/>
              <a:t> </a:t>
            </a:r>
            <a:r>
              <a:rPr/>
              <a:t>be</a:t>
            </a:r>
            <a:r>
              <a:rPr/>
              <a:t> </a:t>
            </a:r>
            <a:r>
              <a:rPr/>
              <a:t>abused</a:t>
            </a:r>
            <a:r>
              <a:rPr/>
              <a:t> </a:t>
            </a:r>
            <a:r>
              <a:rPr/>
              <a:t>a</a:t>
            </a:r>
            <a:r>
              <a:rPr/>
              <a:t> </a:t>
            </a:r>
            <a:r>
              <a:rPr/>
              <a:t>lot,</a:t>
            </a:r>
            <a:r>
              <a:rPr/>
              <a:t> </a:t>
            </a:r>
            <a:r>
              <a:rPr/>
              <a:t>but</a:t>
            </a:r>
            <a:r>
              <a:rPr/>
              <a:t> </a:t>
            </a:r>
            <a:r>
              <a:rPr/>
              <a:t>it</a:t>
            </a:r>
            <a:r>
              <a:rPr/>
              <a:t> </a:t>
            </a:r>
            <a:r>
              <a:rPr/>
              <a:t>helps</a:t>
            </a:r>
            <a:r>
              <a:rPr/>
              <a:t> </a:t>
            </a:r>
            <a:r>
              <a:rPr/>
              <a:t>to</a:t>
            </a:r>
            <a:r>
              <a:rPr/>
              <a:t> </a:t>
            </a:r>
            <a:r>
              <a:rPr/>
              <a:t>understand</a:t>
            </a:r>
            <a:r>
              <a:rPr/>
              <a:t> </a:t>
            </a:r>
            <a:r>
              <a:rPr/>
              <a:t>the</a:t>
            </a:r>
            <a:r>
              <a:rPr/>
              <a:t> </a:t>
            </a:r>
            <a:r>
              <a:rPr/>
              <a:t>original</a:t>
            </a:r>
            <a:r>
              <a:rPr/>
              <a:t> </a:t>
            </a:r>
            <a:r>
              <a:rPr/>
              <a:t>definition.</a:t>
            </a:r>
            <a:r>
              <a:rPr/>
              <a:t> </a:t>
            </a:r>
            <a:r>
              <a:rPr/>
              <a:t>The</a:t>
            </a:r>
            <a:r>
              <a:rPr/>
              <a:t> </a:t>
            </a:r>
            <a:r>
              <a:rPr/>
              <a:t>translational/basic</a:t>
            </a:r>
            <a:r>
              <a:rPr/>
              <a:t> </a:t>
            </a:r>
            <a:r>
              <a:rPr/>
              <a:t>dichotomy</a:t>
            </a:r>
            <a:r>
              <a:rPr/>
              <a:t> </a:t>
            </a:r>
            <a:r>
              <a:rPr/>
              <a:t>is</a:t>
            </a:r>
            <a:r>
              <a:rPr/>
              <a:t> </a:t>
            </a:r>
            <a:r>
              <a:rPr/>
              <a:t>not</a:t>
            </a:r>
            <a:r>
              <a:rPr/>
              <a:t> </a:t>
            </a:r>
            <a:r>
              <a:rPr/>
              <a:t>too</a:t>
            </a:r>
            <a:r>
              <a:rPr/>
              <a:t> </a:t>
            </a:r>
            <a:r>
              <a:rPr/>
              <a:t>much</a:t>
            </a:r>
            <a:r>
              <a:rPr/>
              <a:t> </a:t>
            </a:r>
            <a:r>
              <a:rPr/>
              <a:t>different</a:t>
            </a:r>
            <a:r>
              <a:rPr/>
              <a:t> </a:t>
            </a:r>
            <a:r>
              <a:rPr/>
              <a:t>from</a:t>
            </a:r>
            <a:r>
              <a:rPr/>
              <a:t> </a:t>
            </a:r>
            <a:r>
              <a:rPr/>
              <a:t>the</a:t>
            </a:r>
            <a:r>
              <a:rPr/>
              <a:t> </a:t>
            </a:r>
            <a:r>
              <a:rPr/>
              <a:t>applied/theoretical</a:t>
            </a:r>
            <a:r>
              <a:rPr/>
              <a:t> </a:t>
            </a:r>
            <a:r>
              <a:rPr/>
              <a:t>dichotomy.</a:t>
            </a:r>
            <a:r>
              <a:rPr/>
              <a:t> </a:t>
            </a:r>
            <a:r>
              <a:rPr/>
              <a:t>Basic</a:t>
            </a:r>
            <a:r>
              <a:rPr/>
              <a:t> </a:t>
            </a:r>
            <a:r>
              <a:rPr/>
              <a:t>research</a:t>
            </a:r>
            <a:r>
              <a:rPr/>
              <a:t> </a:t>
            </a:r>
            <a:r>
              <a:rPr/>
              <a:t>is</a:t>
            </a:r>
            <a:r>
              <a:rPr/>
              <a:t> </a:t>
            </a:r>
            <a:r>
              <a:rPr/>
              <a:t>research</a:t>
            </a:r>
            <a:r>
              <a:rPr/>
              <a:t> </a:t>
            </a:r>
            <a:r>
              <a:rPr/>
              <a:t>done</a:t>
            </a:r>
            <a:r>
              <a:rPr/>
              <a:t> </a:t>
            </a:r>
            <a:r>
              <a:rPr/>
              <a:t>mostly</a:t>
            </a:r>
            <a:r>
              <a:rPr/>
              <a:t> </a:t>
            </a:r>
            <a:r>
              <a:rPr/>
              <a:t>in</a:t>
            </a:r>
            <a:r>
              <a:rPr/>
              <a:t> </a:t>
            </a:r>
            <a:r>
              <a:rPr/>
              <a:t>the</a:t>
            </a:r>
            <a:r>
              <a:rPr/>
              <a:t> </a:t>
            </a:r>
            <a:r>
              <a:rPr/>
              <a:t>laboratory</a:t>
            </a:r>
            <a:r>
              <a:rPr/>
              <a:t> </a:t>
            </a:r>
            <a:r>
              <a:rPr/>
              <a:t>and</a:t>
            </a:r>
            <a:r>
              <a:rPr/>
              <a:t> </a:t>
            </a:r>
            <a:r>
              <a:rPr/>
              <a:t>“</a:t>
            </a:r>
            <a:r>
              <a:rPr/>
              <a:t>without</a:t>
            </a:r>
            <a:r>
              <a:rPr/>
              <a:t> </a:t>
            </a:r>
            <a:r>
              <a:rPr/>
              <a:t>thought</a:t>
            </a:r>
            <a:r>
              <a:rPr/>
              <a:t> </a:t>
            </a:r>
            <a:r>
              <a:rPr/>
              <a:t>of</a:t>
            </a:r>
            <a:r>
              <a:rPr/>
              <a:t> </a:t>
            </a:r>
            <a:r>
              <a:rPr/>
              <a:t>practical</a:t>
            </a:r>
            <a:r>
              <a:rPr/>
              <a:t> </a:t>
            </a:r>
            <a:r>
              <a:rPr/>
              <a:t>ends.</a:t>
            </a:r>
            <a:r>
              <a:rPr/>
              <a:t>”</a:t>
            </a:r>
            <a:r>
              <a:rPr/>
              <a:t> </a:t>
            </a:r>
            <a:r>
              <a:rPr/>
              <a:t>Translational</a:t>
            </a:r>
            <a:r>
              <a:rPr/>
              <a:t> </a:t>
            </a:r>
            <a:r>
              <a:rPr/>
              <a:t>research</a:t>
            </a:r>
            <a:r>
              <a:rPr/>
              <a:t> </a:t>
            </a:r>
            <a:r>
              <a:rPr/>
              <a:t>represents</a:t>
            </a:r>
            <a:r>
              <a:rPr/>
              <a:t> </a:t>
            </a:r>
            <a:r>
              <a:rPr/>
              <a:t>a</a:t>
            </a:r>
            <a:r>
              <a:rPr/>
              <a:t> </a:t>
            </a:r>
            <a:r>
              <a:rPr/>
              <a:t>bridge</a:t>
            </a:r>
            <a:r>
              <a:rPr/>
              <a:t> </a:t>
            </a:r>
            <a:r>
              <a:rPr/>
              <a:t>between</a:t>
            </a:r>
            <a:r>
              <a:rPr/>
              <a:t> </a:t>
            </a:r>
            <a:r>
              <a:rPr/>
              <a:t>the</a:t>
            </a:r>
            <a:r>
              <a:rPr/>
              <a:t> </a:t>
            </a:r>
            <a:r>
              <a:rPr/>
              <a:t>laboratory</a:t>
            </a:r>
            <a:r>
              <a:rPr/>
              <a:t> </a:t>
            </a:r>
            <a:r>
              <a:rPr/>
              <a:t>and</a:t>
            </a:r>
            <a:r>
              <a:rPr/>
              <a:t> </a:t>
            </a:r>
            <a:r>
              <a:rPr/>
              <a:t>the</a:t>
            </a:r>
            <a:r>
              <a:rPr/>
              <a:t> </a:t>
            </a:r>
            <a:r>
              <a:rPr/>
              <a:t>real</a:t>
            </a:r>
            <a:r>
              <a:rPr/>
              <a:t> </a:t>
            </a:r>
            <a:r>
              <a:rPr/>
              <a:t>world.</a:t>
            </a:r>
            <a:r>
              <a:rPr/>
              <a:t> </a:t>
            </a:r>
            <a:r>
              <a:rPr/>
              <a:t>You’ll</a:t>
            </a:r>
            <a:r>
              <a:rPr/>
              <a:t> </a:t>
            </a:r>
            <a:r>
              <a:rPr/>
              <a:t>see</a:t>
            </a:r>
            <a:r>
              <a:rPr/>
              <a:t> </a:t>
            </a:r>
            <a:r>
              <a:rPr/>
              <a:t>the</a:t>
            </a:r>
            <a:r>
              <a:rPr/>
              <a:t> </a:t>
            </a:r>
            <a:r>
              <a:rPr/>
              <a:t>phrase</a:t>
            </a:r>
            <a:r>
              <a:rPr/>
              <a:t> </a:t>
            </a:r>
            <a:r>
              <a:rPr/>
              <a:t>“</a:t>
            </a:r>
            <a:r>
              <a:rPr/>
              <a:t>from</a:t>
            </a:r>
            <a:r>
              <a:rPr/>
              <a:t> </a:t>
            </a:r>
            <a:r>
              <a:rPr/>
              <a:t>bench</a:t>
            </a:r>
            <a:r>
              <a:rPr/>
              <a:t> </a:t>
            </a:r>
            <a:r>
              <a:rPr/>
              <a:t>to</a:t>
            </a:r>
            <a:r>
              <a:rPr/>
              <a:t> </a:t>
            </a:r>
            <a:r>
              <a:rPr/>
              <a:t>bedside</a:t>
            </a:r>
            <a:r>
              <a:rPr/>
              <a:t>”</a:t>
            </a:r>
            <a:r>
              <a:rPr/>
              <a:t> </a:t>
            </a:r>
            <a:r>
              <a:rPr/>
              <a:t>used</a:t>
            </a:r>
            <a:r>
              <a:rPr/>
              <a:t> </a:t>
            </a:r>
            <a:r>
              <a:rPr/>
              <a:t>in</a:t>
            </a:r>
            <a:r>
              <a:rPr/>
              <a:t> </a:t>
            </a:r>
            <a:r>
              <a:rPr/>
              <a:t>this</a:t>
            </a:r>
            <a:r>
              <a:rPr/>
              <a:t> </a:t>
            </a:r>
            <a:r>
              <a:rPr/>
              <a:t>context.</a:t>
            </a:r>
          </a:p>
          <a:p>
            <a:pPr lvl="0" marL="0" indent="0">
              <a:buNone/>
            </a:pPr>
          </a:p>
          <a:p>
            <a:pPr lvl="0" marL="0" indent="0">
              <a:buNone/>
            </a:pPr>
            <a:r>
              <a:rPr/>
              <a:t>Some</a:t>
            </a:r>
            <a:r>
              <a:rPr/>
              <a:t> </a:t>
            </a:r>
            <a:r>
              <a:rPr/>
              <a:t>people</a:t>
            </a:r>
            <a:r>
              <a:rPr/>
              <a:t> </a:t>
            </a:r>
            <a:r>
              <a:rPr/>
              <a:t>subdivide</a:t>
            </a:r>
            <a:r>
              <a:rPr/>
              <a:t> </a:t>
            </a:r>
            <a:r>
              <a:rPr/>
              <a:t>translational</a:t>
            </a:r>
            <a:r>
              <a:rPr/>
              <a:t> </a:t>
            </a:r>
            <a:r>
              <a:rPr/>
              <a:t>research</a:t>
            </a:r>
            <a:r>
              <a:rPr/>
              <a:t> </a:t>
            </a:r>
            <a:r>
              <a:rPr/>
              <a:t>into</a:t>
            </a:r>
            <a:r>
              <a:rPr/>
              <a:t> </a:t>
            </a:r>
            <a:r>
              <a:rPr/>
              <a:t>two</a:t>
            </a:r>
            <a:r>
              <a:rPr/>
              <a:t> </a:t>
            </a:r>
            <a:r>
              <a:rPr/>
              <a:t>types</a:t>
            </a:r>
            <a:r>
              <a:rPr/>
              <a:t> </a:t>
            </a:r>
            <a:r>
              <a:rPr/>
              <a:t>with</a:t>
            </a:r>
            <a:r>
              <a:rPr/>
              <a:t> </a:t>
            </a:r>
            <a:r>
              <a:rPr/>
              <a:t>T1</a:t>
            </a:r>
            <a:r>
              <a:rPr/>
              <a:t> </a:t>
            </a:r>
            <a:r>
              <a:rPr/>
              <a:t>research</a:t>
            </a:r>
            <a:r>
              <a:rPr/>
              <a:t> </a:t>
            </a:r>
            <a:r>
              <a:rPr/>
              <a:t>representing</a:t>
            </a:r>
            <a:r>
              <a:rPr/>
              <a:t> </a:t>
            </a:r>
            <a:r>
              <a:rPr/>
              <a:t>a</a:t>
            </a:r>
            <a:r>
              <a:rPr/>
              <a:t> </a:t>
            </a:r>
            <a:r>
              <a:rPr/>
              <a:t>bridge</a:t>
            </a:r>
            <a:r>
              <a:rPr/>
              <a:t> </a:t>
            </a:r>
            <a:r>
              <a:rPr/>
              <a:t>from</a:t>
            </a:r>
            <a:r>
              <a:rPr/>
              <a:t> </a:t>
            </a:r>
            <a:r>
              <a:rPr/>
              <a:t>the</a:t>
            </a:r>
            <a:r>
              <a:rPr/>
              <a:t> </a:t>
            </a:r>
            <a:r>
              <a:rPr/>
              <a:t>laboratory</a:t>
            </a:r>
            <a:r>
              <a:rPr/>
              <a:t> </a:t>
            </a:r>
            <a:r>
              <a:rPr/>
              <a:t>to</a:t>
            </a:r>
            <a:r>
              <a:rPr/>
              <a:t> </a:t>
            </a:r>
            <a:r>
              <a:rPr/>
              <a:t>the</a:t>
            </a:r>
            <a:r>
              <a:rPr/>
              <a:t> </a:t>
            </a:r>
            <a:r>
              <a:rPr/>
              <a:t>patient</a:t>
            </a:r>
            <a:r>
              <a:rPr/>
              <a:t> </a:t>
            </a:r>
            <a:r>
              <a:rPr/>
              <a:t>and</a:t>
            </a:r>
            <a:r>
              <a:rPr/>
              <a:t> </a:t>
            </a:r>
            <a:r>
              <a:rPr/>
              <a:t>T2</a:t>
            </a:r>
            <a:r>
              <a:rPr/>
              <a:t> </a:t>
            </a:r>
            <a:r>
              <a:rPr/>
              <a:t>research</a:t>
            </a:r>
            <a:r>
              <a:rPr/>
              <a:t> </a:t>
            </a:r>
            <a:r>
              <a:rPr/>
              <a:t>representing</a:t>
            </a:r>
            <a:r>
              <a:rPr/>
              <a:t> </a:t>
            </a:r>
            <a:r>
              <a:rPr/>
              <a:t>a</a:t>
            </a:r>
            <a:r>
              <a:rPr/>
              <a:t> </a:t>
            </a:r>
            <a:r>
              <a:rPr/>
              <a:t>bridge</a:t>
            </a:r>
            <a:r>
              <a:rPr/>
              <a:t> </a:t>
            </a:r>
            <a:r>
              <a:rPr/>
              <a:t>from</a:t>
            </a:r>
            <a:r>
              <a:rPr/>
              <a:t> </a:t>
            </a:r>
            <a:r>
              <a:rPr/>
              <a:t>a</a:t>
            </a:r>
            <a:r>
              <a:rPr/>
              <a:t> </a:t>
            </a:r>
            <a:r>
              <a:rPr/>
              <a:t>the</a:t>
            </a:r>
            <a:r>
              <a:rPr/>
              <a:t> </a:t>
            </a:r>
            <a:r>
              <a:rPr/>
              <a:t>carefully</a:t>
            </a:r>
            <a:r>
              <a:rPr/>
              <a:t> </a:t>
            </a:r>
            <a:r>
              <a:rPr/>
              <a:t>controlled</a:t>
            </a:r>
            <a:r>
              <a:rPr/>
              <a:t> </a:t>
            </a:r>
            <a:r>
              <a:rPr/>
              <a:t>clinical</a:t>
            </a:r>
            <a:r>
              <a:rPr/>
              <a:t> </a:t>
            </a:r>
            <a:r>
              <a:rPr/>
              <a:t>trial</a:t>
            </a:r>
            <a:r>
              <a:rPr/>
              <a:t> </a:t>
            </a:r>
            <a:r>
              <a:rPr/>
              <a:t>to</a:t>
            </a:r>
            <a:r>
              <a:rPr/>
              <a:t> </a:t>
            </a:r>
            <a:r>
              <a:rPr/>
              <a:t>actual</a:t>
            </a:r>
            <a:r>
              <a:rPr/>
              <a:t> </a:t>
            </a:r>
            <a:r>
              <a:rPr/>
              <a:t>practice</a:t>
            </a:r>
            <a:r>
              <a:rPr/>
              <a:t> </a:t>
            </a:r>
            <a:r>
              <a:rPr/>
              <a:t>settings</a:t>
            </a:r>
            <a:r>
              <a:rPr/>
              <a:t> </a:t>
            </a:r>
            <a:r>
              <a:rPr/>
              <a:t>in</a:t>
            </a:r>
            <a:r>
              <a:rPr/>
              <a:t> </a:t>
            </a:r>
            <a:r>
              <a:rPr/>
              <a:t>the</a:t>
            </a:r>
            <a:r>
              <a:rPr/>
              <a:t> </a:t>
            </a:r>
            <a:r>
              <a:rPr/>
              <a:t>regular</a:t>
            </a:r>
            <a:r>
              <a:rPr/>
              <a:t> </a:t>
            </a:r>
            <a:r>
              <a:rPr/>
              <a:t>community.</a:t>
            </a:r>
          </a:p>
          <a:p>
            <a:pPr lvl="0" marL="0" indent="0">
              <a:buNone/>
            </a:pPr>
          </a:p>
          <a:p>
            <a:pPr lvl="0" marL="0" indent="0">
              <a:buNone/>
            </a:pPr>
            <a:r>
              <a:rPr/>
              <a:t>Some</a:t>
            </a:r>
            <a:r>
              <a:rPr/>
              <a:t> </a:t>
            </a:r>
            <a:r>
              <a:rPr/>
              <a:t>people</a:t>
            </a:r>
            <a:r>
              <a:rPr/>
              <a:t> </a:t>
            </a:r>
            <a:r>
              <a:rPr/>
              <a:t>further</a:t>
            </a:r>
            <a:r>
              <a:rPr/>
              <a:t> </a:t>
            </a:r>
            <a:r>
              <a:rPr/>
              <a:t>divide</a:t>
            </a:r>
            <a:r>
              <a:rPr/>
              <a:t> </a:t>
            </a:r>
            <a:r>
              <a:rPr/>
              <a:t>translational</a:t>
            </a:r>
            <a:r>
              <a:rPr/>
              <a:t> </a:t>
            </a:r>
            <a:r>
              <a:rPr/>
              <a:t>research</a:t>
            </a:r>
            <a:r>
              <a:rPr/>
              <a:t> </a:t>
            </a:r>
            <a:r>
              <a:rPr/>
              <a:t>into</a:t>
            </a:r>
            <a:r>
              <a:rPr/>
              <a:t> </a:t>
            </a:r>
            <a:r>
              <a:rPr/>
              <a:t>even</a:t>
            </a:r>
            <a:r>
              <a:rPr/>
              <a:t> </a:t>
            </a:r>
            <a:r>
              <a:rPr/>
              <a:t>more</a:t>
            </a:r>
            <a:r>
              <a:rPr/>
              <a:t> </a:t>
            </a:r>
            <a:r>
              <a:rPr/>
              <a:t>categories,</a:t>
            </a:r>
            <a:r>
              <a:rPr/>
              <a:t> </a:t>
            </a:r>
            <a:r>
              <a:rPr/>
              <a:t>T3,</a:t>
            </a:r>
            <a:r>
              <a:rPr/>
              <a:t> </a:t>
            </a:r>
            <a:r>
              <a:rPr/>
              <a:t>T4,</a:t>
            </a:r>
            <a:r>
              <a:rPr/>
              <a:t> </a:t>
            </a:r>
            <a:r>
              <a:rPr/>
              <a:t>and</a:t>
            </a:r>
            <a:r>
              <a:rPr/>
              <a:t> </a:t>
            </a:r>
            <a:r>
              <a:rPr/>
              <a:t>even</a:t>
            </a:r>
            <a:r>
              <a:rPr/>
              <a:t> </a:t>
            </a:r>
            <a:r>
              <a:rPr/>
              <a:t>T5.</a:t>
            </a:r>
            <a:r>
              <a:rPr/>
              <a:t> </a:t>
            </a:r>
            <a:r>
              <a:rPr/>
              <a:t>If</a:t>
            </a:r>
            <a:r>
              <a:rPr/>
              <a:t> </a:t>
            </a:r>
            <a:r>
              <a:rPr/>
              <a:t>you</a:t>
            </a:r>
            <a:r>
              <a:rPr/>
              <a:t> </a:t>
            </a:r>
            <a:r>
              <a:rPr/>
              <a:t>have</a:t>
            </a:r>
            <a:r>
              <a:rPr/>
              <a:t> </a:t>
            </a:r>
            <a:r>
              <a:rPr/>
              <a:t>a</a:t>
            </a:r>
            <a:r>
              <a:rPr/>
              <a:t> </a:t>
            </a:r>
            <a:r>
              <a:rPr/>
              <a:t>good</a:t>
            </a:r>
            <a:r>
              <a:rPr/>
              <a:t> </a:t>
            </a:r>
            <a:r>
              <a:rPr/>
              <a:t>resource</a:t>
            </a:r>
            <a:r>
              <a:rPr/>
              <a:t> </a:t>
            </a:r>
            <a:r>
              <a:rPr/>
              <a:t>that</a:t>
            </a:r>
            <a:r>
              <a:rPr/>
              <a:t> </a:t>
            </a:r>
            <a:r>
              <a:rPr/>
              <a:t>explains</a:t>
            </a:r>
            <a:r>
              <a:rPr/>
              <a:t> </a:t>
            </a:r>
            <a:r>
              <a:rPr/>
              <a:t>clearly</a:t>
            </a:r>
            <a:r>
              <a:rPr/>
              <a:t> </a:t>
            </a:r>
            <a:r>
              <a:rPr/>
              <a:t>what</a:t>
            </a:r>
            <a:r>
              <a:rPr/>
              <a:t> </a:t>
            </a:r>
            <a:r>
              <a:rPr/>
              <a:t>T5</a:t>
            </a:r>
            <a:r>
              <a:rPr/>
              <a:t> </a:t>
            </a:r>
            <a:r>
              <a:rPr/>
              <a:t>research</a:t>
            </a:r>
            <a:r>
              <a:rPr/>
              <a:t> </a:t>
            </a:r>
            <a:r>
              <a:rPr/>
              <a:t>is,</a:t>
            </a:r>
            <a:r>
              <a:rPr/>
              <a:t> </a:t>
            </a:r>
            <a:r>
              <a:rPr/>
              <a:t>I’d</a:t>
            </a:r>
            <a:r>
              <a:rPr/>
              <a:t> </a:t>
            </a:r>
            <a:r>
              <a:rPr/>
              <a:t>encourage</a:t>
            </a:r>
            <a:r>
              <a:rPr/>
              <a:t> </a:t>
            </a:r>
            <a:r>
              <a:rPr/>
              <a:t>you</a:t>
            </a:r>
            <a:r>
              <a:rPr/>
              <a:t> </a:t>
            </a:r>
            <a:r>
              <a:rPr/>
              <a:t>to</a:t>
            </a:r>
            <a:r>
              <a:rPr/>
              <a:t> </a:t>
            </a:r>
            <a:r>
              <a:rPr/>
              <a:t>share</a:t>
            </a:r>
            <a:r>
              <a:rPr/>
              <a:t> </a:t>
            </a:r>
            <a:r>
              <a:rPr/>
              <a:t>it</a:t>
            </a:r>
            <a:r>
              <a:rPr/>
              <a:t> </a:t>
            </a:r>
            <a:r>
              <a:rPr/>
              <a:t>with</a:t>
            </a:r>
            <a:r>
              <a:rPr/>
              <a:t> </a:t>
            </a:r>
            <a:r>
              <a:rPr/>
              <a:t>the</a:t>
            </a:r>
            <a:r>
              <a:rPr/>
              <a:t> </a:t>
            </a:r>
            <a:r>
              <a:rPr/>
              <a:t>rest</a:t>
            </a:r>
            <a:r>
              <a:rPr/>
              <a:t> </a:t>
            </a:r>
            <a:r>
              <a:rPr/>
              <a:t>of</a:t>
            </a:r>
            <a:r>
              <a:rPr/>
              <a:t> </a:t>
            </a:r>
            <a:r>
              <a:rPr/>
              <a:t>the</a:t>
            </a:r>
            <a:r>
              <a:rPr/>
              <a:t> </a:t>
            </a:r>
            <a:r>
              <a:rPr/>
              <a:t>class.</a:t>
            </a:r>
          </a:p>
          <a:p>
            <a:pPr lvl="0" marL="0" indent="0">
              <a:buNone/>
            </a:pPr>
          </a:p>
          <a:p>
            <a:pPr lvl="0" marL="0" indent="0">
              <a:buNone/>
            </a:pPr>
            <a:r>
              <a:rPr/>
              <a:t>Like</a:t>
            </a:r>
            <a:r>
              <a:rPr/>
              <a:t> </a:t>
            </a:r>
            <a:r>
              <a:rPr/>
              <a:t>every</a:t>
            </a:r>
            <a:r>
              <a:rPr/>
              <a:t> </a:t>
            </a:r>
            <a:r>
              <a:rPr/>
              <a:t>other</a:t>
            </a:r>
            <a:r>
              <a:rPr/>
              <a:t> </a:t>
            </a:r>
            <a:r>
              <a:rPr/>
              <a:t>dichotomy,</a:t>
            </a:r>
            <a:r>
              <a:rPr/>
              <a:t> </a:t>
            </a:r>
            <a:r>
              <a:rPr/>
              <a:t>it</a:t>
            </a:r>
            <a:r>
              <a:rPr/>
              <a:t> </a:t>
            </a:r>
            <a:r>
              <a:rPr/>
              <a:t>is</a:t>
            </a:r>
            <a:r>
              <a:rPr/>
              <a:t> </a:t>
            </a:r>
            <a:r>
              <a:rPr/>
              <a:t>a</a:t>
            </a:r>
            <a:r>
              <a:rPr/>
              <a:t> </a:t>
            </a:r>
            <a:r>
              <a:rPr/>
              <a:t>mistake</a:t>
            </a:r>
            <a:r>
              <a:rPr/>
              <a:t> </a:t>
            </a:r>
            <a:r>
              <a:rPr/>
              <a:t>to</a:t>
            </a:r>
            <a:r>
              <a:rPr/>
              <a:t> </a:t>
            </a:r>
            <a:r>
              <a:rPr/>
              <a:t>view</a:t>
            </a:r>
            <a:r>
              <a:rPr/>
              <a:t> </a:t>
            </a:r>
            <a:r>
              <a:rPr/>
              <a:t>one</a:t>
            </a:r>
            <a:r>
              <a:rPr/>
              <a:t> </a:t>
            </a:r>
            <a:r>
              <a:rPr/>
              <a:t>side</a:t>
            </a:r>
            <a:r>
              <a:rPr/>
              <a:t> </a:t>
            </a:r>
            <a:r>
              <a:rPr/>
              <a:t>of</a:t>
            </a:r>
            <a:r>
              <a:rPr/>
              <a:t> </a:t>
            </a:r>
            <a:r>
              <a:rPr/>
              <a:t>the</a:t>
            </a:r>
            <a:r>
              <a:rPr/>
              <a:t> </a:t>
            </a:r>
            <a:r>
              <a:rPr/>
              <a:t>dichotomy</a:t>
            </a:r>
            <a:r>
              <a:rPr/>
              <a:t> </a:t>
            </a:r>
            <a:r>
              <a:rPr/>
              <a:t>as</a:t>
            </a:r>
            <a:r>
              <a:rPr/>
              <a:t> </a:t>
            </a:r>
            <a:r>
              <a:rPr/>
              <a:t>superior</a:t>
            </a:r>
            <a:r>
              <a:rPr/>
              <a:t> </a:t>
            </a:r>
            <a:r>
              <a:rPr/>
              <a:t>to</a:t>
            </a:r>
            <a:r>
              <a:rPr/>
              <a:t> </a:t>
            </a:r>
            <a:r>
              <a:rPr/>
              <a:t>the</a:t>
            </a:r>
            <a:r>
              <a:rPr/>
              <a:t> </a:t>
            </a:r>
            <a:r>
              <a:rPr/>
              <a:t>other.</a:t>
            </a:r>
          </a:p>
        </p:txBody>
      </p:sp>
      <p:sp>
        <p:nvSpPr>
          <p:cNvPr id="4" name="Slide Number Placeholder 3"/>
          <p:cNvSpPr>
            <a:spLocks noGrp="1"/>
          </p:cNvSpPr>
          <p:nvPr>
            <p:ph type="sldNum" sz="quarter" idx="10"/>
          </p:nvPr>
        </p:nvSpPr>
        <p:spPr/>
        <p:txBody>
          <a:bodyPr/>
          <a:lstStyle/>
          <a:p>
            <a:fld id="{18BDFEC3-8487-43E8-A154-7C12CBC1FFF2}" type="slidenum">
              <a:rPr lang="en-US"/>
              <a:t>12</a:t>
            </a:fld>
            <a:endParaRPr lang="en-US"/>
          </a:p>
        </p:txBody>
      </p:sp>
    </p:spTree>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EB5C9-1307-BA42-ABA2-0BC069CD8E7F}" type="datetimeFigureOut">
              <a:rPr lang="en-US" smtClean="0"/>
              <a:t>4/5/2019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EB5C9-1307-BA42-ABA2-0BC069CD8E7F}" type="datetimeFigureOut">
              <a:rPr lang="en-US" smtClean="0"/>
              <a:t>4/5/2019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4/5/2019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EB5C9-1307-BA42-ABA2-0BC069CD8E7F}" type="datetimeFigureOut">
              <a:rPr lang="en-US" smtClean="0"/>
              <a:t>4/5/2019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7.xml" /><Relationship Id="rId3" Type="http://schemas.openxmlformats.org/officeDocument/2006/relationships/image" Target="../media/image1.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8.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9.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0.xml" /><Relationship Id="rId3" Type="http://schemas.openxmlformats.org/officeDocument/2006/relationships/hyperlink" Target="https://en.wikipedia.org/wiki/Ecological_validity" TargetMode="Externa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1.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3.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4.xml" /><Relationship Id="rId3" Type="http://schemas.openxmlformats.org/officeDocument/2006/relationships/hyperlink" Target="https://www.goodreads.com/quotes/166961-when-you-can-measure-what-you-are-speaking-about-and" TargetMode="External" /><Relationship Id="rId4" Type="http://schemas.openxmlformats.org/officeDocument/2006/relationships/hyperlink" Target="https://www.bartleby.com/73/1768.html" TargetMode="Externa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5.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6.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7.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8.xml" /><Relationship Id="rId3" Type="http://schemas.openxmlformats.org/officeDocument/2006/relationships/image" Target="../media/image1.png"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xml" /><Relationship Id="rId3" Type="http://schemas.openxmlformats.org/officeDocument/2006/relationships/hyperlink" Target="https://www.hhs.gov/ohrp/regulations-and-policy/regulations/45-cfr-46/index.html" TargetMode="External" /><Relationship Id="rId4" Type="http://schemas.openxmlformats.org/officeDocument/2006/relationships/hyperlink" Target="https://books.google.com/books/about/Research_Methods_in_Applied_Settings.html?id=R23ADAAAQBAJ" TargetMode="Externa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xml" /><Relationship Id="rId3" Type="http://schemas.openxmlformats.org/officeDocument/2006/relationships/hyperlink" Target="https://www.dictionary.com/browse/clinical" TargetMode="External" /><Relationship Id="rId4" Type="http://schemas.openxmlformats.org/officeDocument/2006/relationships/hyperlink" Target="https://www.merriam-webster.com/dictionary/methodology" TargetMode="Externa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lvl="0" marL="0" indent="0">
              <a:buNone/>
            </a:pPr>
            <a:r>
              <a:rPr/>
              <a:t>Video</a:t>
            </a:r>
            <a:r>
              <a:rPr/>
              <a:t> </a:t>
            </a:r>
            <a:r>
              <a:rPr/>
              <a:t>01</a:t>
            </a:r>
            <a:r>
              <a:rPr/>
              <a:t> </a:t>
            </a:r>
            <a:r>
              <a:rPr/>
              <a:t>-</a:t>
            </a:r>
            <a:r>
              <a:rPr/>
              <a:t> </a:t>
            </a:r>
            <a:r>
              <a:rPr/>
              <a:t>Introduction</a:t>
            </a:r>
            <a:r>
              <a:rPr/>
              <a:t> </a:t>
            </a:r>
            <a:r>
              <a:rPr/>
              <a:t>to</a:t>
            </a:r>
            <a:r>
              <a:rPr/>
              <a:t> </a:t>
            </a:r>
            <a:r>
              <a:rPr/>
              <a:t>Clinical</a:t>
            </a:r>
            <a:r>
              <a:rPr/>
              <a:t> </a:t>
            </a:r>
            <a:r>
              <a:rPr/>
              <a:t>Research</a:t>
            </a:r>
            <a:r>
              <a:rPr/>
              <a:t> </a:t>
            </a:r>
            <a:r>
              <a:rPr/>
              <a:t>Methods</a:t>
            </a:r>
          </a:p>
        </p:txBody>
      </p:sp>
      <p:sp>
        <p:nvSpPr>
          <p:cNvPr id="3" name="Subtitle 2"/>
          <p:cNvSpPr>
            <a:spLocks noGrp="1"/>
          </p:cNvSpPr>
          <p:nvPr>
            <p:ph idx="1" type="subTitle"/>
          </p:nvPr>
        </p:nvSpPr>
        <p:spPr>
          <a:xfrm>
            <a:off x="1371600" y="3886200"/>
            <a:ext cx="6400800" cy="1752600"/>
          </a:xfrm>
        </p:spPr>
        <p:txBody>
          <a:bodyPr/>
          <a:lstStyle/>
          <a:p>
            <a:pPr lvl="0" marL="0" indent="0">
              <a:buNone/>
            </a:pPr>
            <a:br/>
            <a:br/>
            <a:r>
              <a:rPr/>
              <a:t>Steve</a:t>
            </a:r>
            <a:r>
              <a:rPr/>
              <a:t> </a:t>
            </a:r>
            <a:r>
              <a:rPr/>
              <a:t>Simon</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Schematic</a:t>
            </a:r>
            <a:r>
              <a:rPr/>
              <a:t> </a:t>
            </a:r>
            <a:r>
              <a:rPr/>
              <a:t>diagram</a:t>
            </a:r>
            <a:r>
              <a:rPr/>
              <a:t> </a:t>
            </a:r>
            <a:r>
              <a:rPr/>
              <a:t>of</a:t>
            </a:r>
            <a:r>
              <a:rPr/>
              <a:t> </a:t>
            </a:r>
            <a:r>
              <a:rPr/>
              <a:t>research</a:t>
            </a:r>
          </a:p>
        </p:txBody>
      </p:sp>
      <p:pic>
        <p:nvPicPr>
          <p:cNvPr descr="../images/schematic-diagram-of-research.png" id="0" name="Picture 1"/>
          <p:cNvPicPr>
            <a:picLocks noGrp="1" noChangeAspect="1"/>
          </p:cNvPicPr>
          <p:nvPr/>
        </p:nvPicPr>
        <p:blipFill>
          <a:blip r:embed="rId3"/>
          <a:stretch>
            <a:fillRect/>
          </a:stretch>
        </p:blipFill>
        <p:spPr bwMode="auto">
          <a:xfrm>
            <a:off x="2184400" y="1600200"/>
            <a:ext cx="47879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Schematic</a:t>
            </a:r>
            <a:r>
              <a:rPr/>
              <a:t> </a:t>
            </a:r>
            <a:r>
              <a:rPr/>
              <a:t>diagram</a:t>
            </a:r>
            <a:r>
              <a:rPr/>
              <a:t> </a:t>
            </a:r>
            <a:r>
              <a:rPr/>
              <a:t>of</a:t>
            </a:r>
            <a:r>
              <a:rPr/>
              <a:t> </a:t>
            </a:r>
            <a:r>
              <a:rPr/>
              <a:t>research</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Theoretical</a:t>
            </a:r>
            <a:r>
              <a:rPr/>
              <a:t> </a:t>
            </a:r>
            <a:r>
              <a:rPr/>
              <a:t>versus</a:t>
            </a:r>
            <a:r>
              <a:rPr/>
              <a:t> </a:t>
            </a:r>
            <a:r>
              <a:rPr/>
              <a:t>applied</a:t>
            </a:r>
          </a:p>
        </p:txBody>
      </p:sp>
      <p:sp>
        <p:nvSpPr>
          <p:cNvPr id="3" name="Content Placeholder 2"/>
          <p:cNvSpPr>
            <a:spLocks noGrp="1"/>
          </p:cNvSpPr>
          <p:nvPr>
            <p:ph idx="1"/>
          </p:nvPr>
        </p:nvSpPr>
        <p:spPr/>
        <p:txBody>
          <a:bodyPr/>
          <a:lstStyle/>
          <a:p>
            <a:pPr lvl="1"/>
            <a:r>
              <a:rPr/>
              <a:t>Theoretical: no benefit to patients now.</a:t>
            </a:r>
          </a:p>
          <a:p>
            <a:pPr lvl="1"/>
            <a:r>
              <a:rPr/>
              <a:t>Applied: potential for immediate benefit.</a:t>
            </a:r>
          </a:p>
          <a:p>
            <a:pPr lvl="1"/>
            <a:r>
              <a:rPr/>
              <a:t>“Experience by itself teaches nothing… Without theory, experience has no meaning. Without theory, one has no questions to ask. Hence, without theory, there is no learning.”</a:t>
            </a:r>
          </a:p>
          <a:p>
            <a:pPr lvl="2"/>
            <a:r>
              <a:rPr/>
              <a:t>W. Edwards Deming, in The New Economics for Industry, Government, Education.</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Translational</a:t>
            </a:r>
            <a:r>
              <a:rPr/>
              <a:t> </a:t>
            </a:r>
            <a:r>
              <a:rPr/>
              <a:t>versus</a:t>
            </a:r>
            <a:r>
              <a:rPr/>
              <a:t> </a:t>
            </a:r>
            <a:r>
              <a:rPr/>
              <a:t>basic</a:t>
            </a:r>
          </a:p>
        </p:txBody>
      </p:sp>
      <p:sp>
        <p:nvSpPr>
          <p:cNvPr id="3" name="Content Placeholder 2"/>
          <p:cNvSpPr>
            <a:spLocks noGrp="1"/>
          </p:cNvSpPr>
          <p:nvPr>
            <p:ph idx="1"/>
          </p:nvPr>
        </p:nvSpPr>
        <p:spPr/>
        <p:txBody>
          <a:bodyPr/>
          <a:lstStyle/>
          <a:p>
            <a:pPr lvl="1"/>
            <a:r>
              <a:rPr/>
              <a:t>Basic research: “without thought of practical ends.”</a:t>
            </a:r>
          </a:p>
          <a:p>
            <a:pPr lvl="2"/>
            <a:r>
              <a:rPr/>
              <a:t>National Science Foundation (1953) “What is Basic Research” published in the Third Annual Report of the National Science Foundation.</a:t>
            </a:r>
          </a:p>
          <a:p>
            <a:pPr lvl="1"/>
            <a:r>
              <a:rPr/>
              <a:t>Translational research: transition from “bench to bedside.”</a:t>
            </a:r>
          </a:p>
          <a:p>
            <a:pPr lvl="2"/>
            <a:r>
              <a:rPr/>
              <a:t>Called T1 research.</a:t>
            </a:r>
          </a:p>
          <a:p>
            <a:pPr lvl="2"/>
            <a:r>
              <a:rPr/>
              <a:t>Next step (T2): transition from bedside to community.</a:t>
            </a:r>
          </a:p>
          <a:p>
            <a:pPr lvl="2"/>
            <a:r>
              <a:rPr/>
              <a:t>T3, T4, T5???</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Laboratory</a:t>
            </a:r>
            <a:r>
              <a:rPr/>
              <a:t> </a:t>
            </a:r>
            <a:r>
              <a:rPr/>
              <a:t>versus</a:t>
            </a:r>
            <a:r>
              <a:rPr/>
              <a:t> </a:t>
            </a:r>
            <a:r>
              <a:rPr/>
              <a:t>field.</a:t>
            </a:r>
          </a:p>
        </p:txBody>
      </p:sp>
      <p:sp>
        <p:nvSpPr>
          <p:cNvPr id="3" name="Content Placeholder 2"/>
          <p:cNvSpPr>
            <a:spLocks noGrp="1"/>
          </p:cNvSpPr>
          <p:nvPr>
            <p:ph idx="1"/>
          </p:nvPr>
        </p:nvSpPr>
        <p:spPr/>
        <p:txBody>
          <a:bodyPr/>
          <a:lstStyle/>
          <a:p>
            <a:pPr lvl="1"/>
            <a:r>
              <a:rPr/>
              <a:t>Laboratory: controlled setting</a:t>
            </a:r>
          </a:p>
          <a:p>
            <a:pPr lvl="2"/>
            <a:r>
              <a:rPr/>
              <a:t>Unnatural.</a:t>
            </a:r>
          </a:p>
          <a:p>
            <a:pPr lvl="2"/>
            <a:r>
              <a:rPr/>
              <a:t>Control extraneous variables.</a:t>
            </a:r>
          </a:p>
          <a:p>
            <a:pPr lvl="1"/>
            <a:r>
              <a:rPr/>
              <a:t>Field setting: in the clinic</a:t>
            </a:r>
          </a:p>
          <a:p>
            <a:pPr lvl="1"/>
            <a:r>
              <a:rPr/>
              <a:t>Ecologic validity: “the methods, materials and setting of the study must approximate the real-world that is being examined.”</a:t>
            </a:r>
          </a:p>
          <a:p>
            <a:pPr lvl="2"/>
            <a:r>
              <a:rPr/>
              <a:t>Source: </a:t>
            </a:r>
            <a:r>
              <a:rPr>
                <a:hlinkClick r:id="rId3"/>
              </a:rPr>
              <a:t>Wikipedia</a:t>
            </a:r>
            <a:r>
              <a:rPr/>
              <a:t>.</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Participant</a:t>
            </a:r>
            <a:r>
              <a:rPr/>
              <a:t> </a:t>
            </a:r>
            <a:r>
              <a:rPr/>
              <a:t>report</a:t>
            </a:r>
            <a:r>
              <a:rPr/>
              <a:t> </a:t>
            </a:r>
            <a:r>
              <a:rPr/>
              <a:t>versus</a:t>
            </a:r>
            <a:r>
              <a:rPr/>
              <a:t> </a:t>
            </a:r>
            <a:r>
              <a:rPr/>
              <a:t>researcher</a:t>
            </a:r>
            <a:r>
              <a:rPr/>
              <a:t> </a:t>
            </a:r>
            <a:r>
              <a:rPr/>
              <a:t>observation</a:t>
            </a:r>
          </a:p>
        </p:txBody>
      </p:sp>
      <p:sp>
        <p:nvSpPr>
          <p:cNvPr id="3" name="Content Placeholder 2"/>
          <p:cNvSpPr>
            <a:spLocks noGrp="1"/>
          </p:cNvSpPr>
          <p:nvPr>
            <p:ph idx="1"/>
          </p:nvPr>
        </p:nvSpPr>
        <p:spPr/>
        <p:txBody>
          <a:bodyPr/>
          <a:lstStyle/>
          <a:p>
            <a:pPr lvl="1"/>
            <a:r>
              <a:rPr/>
              <a:t>Participant report.</a:t>
            </a:r>
          </a:p>
          <a:p>
            <a:pPr lvl="2"/>
            <a:r>
              <a:rPr/>
              <a:t>Either written or oral.</a:t>
            </a:r>
          </a:p>
          <a:p>
            <a:pPr lvl="2"/>
            <a:r>
              <a:rPr/>
              <a:t>Only practical approach for pain, quality of life.</a:t>
            </a:r>
          </a:p>
          <a:p>
            <a:pPr lvl="2"/>
            <a:r>
              <a:rPr/>
              <a:t>Also known as Patient Reported Outcomes (PRO).</a:t>
            </a:r>
          </a:p>
          <a:p>
            <a:pPr lvl="1"/>
            <a:r>
              <a:rPr/>
              <a:t>Researcher observation.</a:t>
            </a:r>
          </a:p>
          <a:p>
            <a:pPr lvl="2"/>
            <a:r>
              <a:rPr/>
              <a:t>Also includes instruments like a heart rate monitor.</a:t>
            </a:r>
          </a:p>
          <a:p>
            <a:pPr lvl="2"/>
            <a:r>
              <a:rPr/>
              <a:t>Perceived as more objective.</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Quantitative</a:t>
            </a:r>
            <a:r>
              <a:rPr/>
              <a:t> </a:t>
            </a:r>
            <a:r>
              <a:rPr/>
              <a:t>research</a:t>
            </a:r>
            <a:r>
              <a:rPr/>
              <a:t> </a:t>
            </a:r>
            <a:r>
              <a:rPr/>
              <a:t>versus</a:t>
            </a:r>
            <a:r>
              <a:rPr/>
              <a:t> </a:t>
            </a:r>
            <a:r>
              <a:rPr/>
              <a:t>qualitative</a:t>
            </a:r>
            <a:r>
              <a:rPr/>
              <a:t> </a:t>
            </a:r>
            <a:r>
              <a:rPr/>
              <a:t>research</a:t>
            </a:r>
            <a:r>
              <a:rPr/>
              <a:t> </a:t>
            </a:r>
            <a:r>
              <a:rPr/>
              <a:t>(1/2)</a:t>
            </a:r>
          </a:p>
        </p:txBody>
      </p:sp>
      <p:sp>
        <p:nvSpPr>
          <p:cNvPr id="3" name="Content Placeholder 2"/>
          <p:cNvSpPr>
            <a:spLocks noGrp="1"/>
          </p:cNvSpPr>
          <p:nvPr>
            <p:ph idx="1"/>
          </p:nvPr>
        </p:nvSpPr>
        <p:spPr/>
        <p:txBody>
          <a:bodyPr/>
          <a:lstStyle/>
          <a:p>
            <a:pPr lvl="0" marL="0" indent="0">
              <a:buNone/>
            </a:pPr>
            <a:r>
              <a:rPr/>
              <a:t>Quantitative research.</a:t>
            </a:r>
          </a:p>
          <a:p>
            <a:pPr lvl="1"/>
            <a:r>
              <a:rPr/>
              <a:t>Synonym(?): Positivistic.</a:t>
            </a:r>
          </a:p>
          <a:p>
            <a:pPr lvl="1"/>
            <a:r>
              <a:rPr/>
              <a:t>Highly structured, A priori specifications.</a:t>
            </a:r>
          </a:p>
          <a:p>
            <a:pPr lvl="1"/>
            <a:r>
              <a:rPr/>
              <a:t>Separates the researcher from the research.</a:t>
            </a:r>
          </a:p>
          <a:p>
            <a:pPr lvl="1"/>
            <a:r>
              <a:rPr/>
              <a:t>Data is easily represented as numbers</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Quantitative</a:t>
            </a:r>
            <a:r>
              <a:rPr/>
              <a:t> </a:t>
            </a:r>
            <a:r>
              <a:rPr/>
              <a:t>research</a:t>
            </a:r>
            <a:r>
              <a:rPr/>
              <a:t> </a:t>
            </a:r>
            <a:r>
              <a:rPr/>
              <a:t>versus</a:t>
            </a:r>
            <a:r>
              <a:rPr/>
              <a:t> </a:t>
            </a:r>
            <a:r>
              <a:rPr/>
              <a:t>qualitative</a:t>
            </a:r>
            <a:r>
              <a:rPr/>
              <a:t> </a:t>
            </a:r>
            <a:r>
              <a:rPr/>
              <a:t>research</a:t>
            </a:r>
          </a:p>
        </p:txBody>
      </p:sp>
      <p:sp>
        <p:nvSpPr>
          <p:cNvPr id="3" name="Content Placeholder 2"/>
          <p:cNvSpPr>
            <a:spLocks noGrp="1"/>
          </p:cNvSpPr>
          <p:nvPr>
            <p:ph idx="1"/>
          </p:nvPr>
        </p:nvSpPr>
        <p:spPr/>
        <p:txBody>
          <a:bodyPr/>
          <a:lstStyle/>
          <a:p>
            <a:pPr lvl="1"/>
            <a:r>
              <a:rPr/>
              <a:t>Qualitative research.</a:t>
            </a:r>
          </a:p>
          <a:p>
            <a:pPr lvl="2"/>
            <a:r>
              <a:rPr/>
              <a:t>Synoynms(?): Constructivist, humanist.</a:t>
            </a:r>
          </a:p>
          <a:p>
            <a:pPr lvl="2"/>
            <a:r>
              <a:rPr/>
              <a:t>Covers five sub-areas: phenomological, grounded theory, ethnographic, case study, and narrative research.</a:t>
            </a:r>
          </a:p>
          <a:p>
            <a:pPr lvl="2"/>
            <a:r>
              <a:rPr/>
              <a:t>Open ended questions. Research guides and is guided by the research process.</a:t>
            </a:r>
          </a:p>
          <a:p>
            <a:pPr lvl="2"/>
            <a:r>
              <a:rPr/>
              <a:t>Data is open ended text–difficult to represent as numbers</a:t>
            </a:r>
          </a:p>
          <a:p>
            <a:pPr lvl="2"/>
            <a:r>
              <a:rPr/>
              <a:t>Measures perceptions, feelings, values</a:t>
            </a:r>
          </a:p>
          <a:p>
            <a:pPr lvl="1"/>
            <a:r>
              <a:rPr/>
              <a:t>Postpositivism tries to reconcile quantitative and qualitative approaches.</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Quote</a:t>
            </a:r>
            <a:r>
              <a:rPr/>
              <a:t> </a:t>
            </a:r>
            <a:r>
              <a:rPr/>
              <a:t>in</a:t>
            </a:r>
            <a:r>
              <a:rPr/>
              <a:t> </a:t>
            </a:r>
            <a:r>
              <a:rPr/>
              <a:t>support</a:t>
            </a:r>
            <a:r>
              <a:rPr/>
              <a:t> </a:t>
            </a:r>
            <a:r>
              <a:rPr/>
              <a:t>of</a:t>
            </a:r>
            <a:r>
              <a:rPr/>
              <a:t> </a:t>
            </a:r>
            <a:r>
              <a:rPr/>
              <a:t>quantitative</a:t>
            </a:r>
            <a:r>
              <a:rPr/>
              <a:t> </a:t>
            </a:r>
            <a:r>
              <a:rPr/>
              <a:t>data</a:t>
            </a:r>
          </a:p>
        </p:txBody>
      </p:sp>
      <p:sp>
        <p:nvSpPr>
          <p:cNvPr id="3" name="Content Placeholder 2"/>
          <p:cNvSpPr>
            <a:spLocks noGrp="1"/>
          </p:cNvSpPr>
          <p:nvPr>
            <p:ph idx="1"/>
          </p:nvPr>
        </p:nvSpPr>
        <p:spPr/>
        <p:txBody>
          <a:bodyPr/>
          <a:lstStyle/>
          <a:p>
            <a:pPr lvl="1"/>
            <a:r>
              <a:rPr/>
              <a:t>“When you can measure what you are speaking about, and express it in numbers, you know something about it, when you cannot express it in numbers, your knowledge is of a meager and unsatisfactory kind; it may be the beginning of knowledge, but you have scarely, in your thoughts advanced to the stage of science.”</a:t>
            </a:r>
          </a:p>
          <a:p>
            <a:pPr lvl="2"/>
            <a:r>
              <a:rPr/>
              <a:t>Lord Kelvin, as quoted at </a:t>
            </a:r>
            <a:r>
              <a:rPr>
                <a:hlinkClick r:id="rId3"/>
              </a:rPr>
              <a:t>Goodreads</a:t>
            </a:r>
          </a:p>
          <a:p>
            <a:pPr lvl="1"/>
            <a:r>
              <a:rPr/>
              <a:t>“The individual source of the statistics may easily be the weakest link. Harold Cox tells a story of his life as a young man in India. He quoted some statistics to a Judge, an Englishman, and a very good fellow. His friend said, Cox, when you are a bit older, you will not quote Indian statistics with that assurance. The Government are very keen on amassing statistics—they collect them, add them, raise them to the nth power, take the cube root and prepare wonderful diagrams. But what you must never forget is that every one of those figures comes in the first instance from the chowty dar [chowkidar] (village watchman), who just puts down what he damn pleases.”</a:t>
            </a:r>
          </a:p>
          <a:p>
            <a:pPr lvl="2"/>
            <a:r>
              <a:rPr/>
              <a:t>Josiah Stamp, as quoted at </a:t>
            </a:r>
            <a:r>
              <a:rPr>
                <a:hlinkClick r:id="rId4"/>
              </a:rPr>
              <a:t>Bartleby</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Inferential</a:t>
            </a:r>
            <a:r>
              <a:rPr/>
              <a:t> </a:t>
            </a:r>
            <a:r>
              <a:rPr/>
              <a:t>versus</a:t>
            </a:r>
            <a:r>
              <a:rPr/>
              <a:t> </a:t>
            </a:r>
            <a:r>
              <a:rPr/>
              <a:t>descriptive</a:t>
            </a:r>
            <a:r>
              <a:rPr/>
              <a:t> </a:t>
            </a:r>
            <a:r>
              <a:rPr/>
              <a:t>analysis</a:t>
            </a:r>
          </a:p>
        </p:txBody>
      </p:sp>
      <p:sp>
        <p:nvSpPr>
          <p:cNvPr id="3" name="Content Placeholder 2"/>
          <p:cNvSpPr>
            <a:spLocks noGrp="1"/>
          </p:cNvSpPr>
          <p:nvPr>
            <p:ph idx="1"/>
          </p:nvPr>
        </p:nvSpPr>
        <p:spPr/>
        <p:txBody>
          <a:bodyPr/>
          <a:lstStyle/>
          <a:p>
            <a:pPr lvl="1"/>
            <a:r>
              <a:rPr/>
              <a:t>Inferential</a:t>
            </a:r>
          </a:p>
          <a:p>
            <a:pPr lvl="2"/>
            <a:r>
              <a:rPr/>
              <a:t>Synonyms(?): Statistical, qunatitative, confirmatory.</a:t>
            </a:r>
          </a:p>
          <a:p>
            <a:pPr lvl="2"/>
            <a:r>
              <a:rPr/>
              <a:t>P-values, confidence intervals</a:t>
            </a:r>
          </a:p>
          <a:p>
            <a:pPr lvl="1"/>
            <a:r>
              <a:rPr/>
              <a:t>Descriptive analysis.</a:t>
            </a:r>
          </a:p>
          <a:p>
            <a:pPr lvl="2"/>
            <a:r>
              <a:rPr/>
              <a:t>Synonyms(?): Qualitative, exploratory.</a:t>
            </a:r>
          </a:p>
          <a:p>
            <a:pPr lvl="2"/>
            <a:r>
              <a:rPr/>
              <a:t>Verbal summaries.</a:t>
            </a:r>
          </a:p>
          <a:p>
            <a:pPr lvl="2"/>
            <a:r>
              <a:rPr/>
              <a:t>Numeric measures other than p-values and confidence intervals</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Inductive</a:t>
            </a:r>
            <a:r>
              <a:rPr/>
              <a:t> </a:t>
            </a:r>
            <a:r>
              <a:rPr/>
              <a:t>versus</a:t>
            </a:r>
            <a:r>
              <a:rPr/>
              <a:t> </a:t>
            </a:r>
            <a:r>
              <a:rPr/>
              <a:t>deductive</a:t>
            </a:r>
          </a:p>
        </p:txBody>
      </p:sp>
      <p:sp>
        <p:nvSpPr>
          <p:cNvPr id="3" name="Content Placeholder 2"/>
          <p:cNvSpPr>
            <a:spLocks noGrp="1"/>
          </p:cNvSpPr>
          <p:nvPr>
            <p:ph idx="1"/>
          </p:nvPr>
        </p:nvSpPr>
        <p:spPr/>
        <p:txBody>
          <a:bodyPr/>
          <a:lstStyle/>
          <a:p>
            <a:pPr lvl="1"/>
            <a:r>
              <a:rPr/>
              <a:t>Not the same as inductive/deductive reasoning.</a:t>
            </a:r>
          </a:p>
          <a:p>
            <a:pPr lvl="1"/>
            <a:r>
              <a:rPr/>
              <a:t>Deductive: use theory to test a specific hypothesis</a:t>
            </a:r>
          </a:p>
          <a:p>
            <a:pPr lvl="2"/>
            <a:r>
              <a:rPr/>
              <a:t>from general to specific.</a:t>
            </a:r>
          </a:p>
          <a:p>
            <a:pPr lvl="1"/>
            <a:r>
              <a:rPr/>
              <a:t>Inductive: collect specific facts to build a theory</a:t>
            </a:r>
          </a:p>
          <a:p>
            <a:pPr lvl="2"/>
            <a:r>
              <a:rPr/>
              <a:t>from specific to general.</a:t>
            </a:r>
          </a:p>
          <a:p>
            <a:pPr lvl="2"/>
            <a:r>
              <a:rPr/>
              <a:t>often relies on qualitative research (grounded theory)</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Learning</a:t>
            </a:r>
            <a:r>
              <a:rPr/>
              <a:t> </a:t>
            </a:r>
            <a:r>
              <a:rPr/>
              <a:t>objectives</a:t>
            </a:r>
          </a:p>
        </p:txBody>
      </p:sp>
      <p:sp>
        <p:nvSpPr>
          <p:cNvPr id="3" name="Content Placeholder 2"/>
          <p:cNvSpPr>
            <a:spLocks noGrp="1"/>
          </p:cNvSpPr>
          <p:nvPr>
            <p:ph idx="1"/>
          </p:nvPr>
        </p:nvSpPr>
        <p:spPr/>
        <p:txBody>
          <a:bodyPr/>
          <a:lstStyle/>
          <a:p>
            <a:pPr lvl="1"/>
            <a:r>
              <a:rPr/>
              <a:t>To describe the variety of research that can be conducted while doing clinical research.</a:t>
            </a:r>
          </a:p>
          <a:p>
            <a:pPr lvl="1"/>
            <a:r>
              <a:rPr/>
              <a:t>To describe what is needed in order to identify and define a research question that could be the basis for a research project.</a:t>
            </a:r>
          </a:p>
          <a:p>
            <a:pPr lvl="1"/>
            <a:r>
              <a:rPr/>
              <a:t>To learn what is expected in terms of professional ethics and ethical research with humans.</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Interrelationships</a:t>
            </a:r>
          </a:p>
        </p:txBody>
      </p:sp>
      <p:sp>
        <p:nvSpPr>
          <p:cNvPr id="3" name="Content Placeholder 2"/>
          <p:cNvSpPr>
            <a:spLocks noGrp="1"/>
          </p:cNvSpPr>
          <p:nvPr>
            <p:ph idx="1"/>
          </p:nvPr>
        </p:nvSpPr>
        <p:spPr/>
        <p:txBody>
          <a:bodyPr/>
          <a:lstStyle/>
          <a:p>
            <a:pPr lvl="1"/>
            <a:r>
              <a:rPr/>
              <a:t>Examples of typical associations</a:t>
            </a:r>
          </a:p>
          <a:p>
            <a:pPr lvl="2"/>
            <a:r>
              <a:rPr/>
              <a:t>Laboratory research and theoretical research.</a:t>
            </a:r>
          </a:p>
          <a:p>
            <a:pPr lvl="2"/>
            <a:r>
              <a:rPr/>
              <a:t>Constructivist research and subjective data.</a:t>
            </a:r>
          </a:p>
          <a:p>
            <a:pPr lvl="1"/>
            <a:r>
              <a:rPr/>
              <a:t>Plenty of exceptions, though.</a:t>
            </a:r>
          </a:p>
          <a:p>
            <a:pPr lvl="1"/>
            <a:r>
              <a:rPr/>
              <a:t>Mixed methods studies.</a:t>
            </a:r>
          </a:p>
          <a:p>
            <a:pPr lvl="2"/>
            <a:r>
              <a:rPr/>
              <a:t>Combination of constructivist and positivist approaches.</a:t>
            </a:r>
          </a:p>
          <a:p>
            <a:pPr lvl="2"/>
            <a:r>
              <a:rPr/>
              <a:t>Sometimes called triangulation.</a:t>
            </a:r>
          </a:p>
          <a:p>
            <a:pPr lvl="1"/>
            <a:r>
              <a:rPr/>
              <a:t>Pragmatic approach.</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Schematic</a:t>
            </a:r>
            <a:r>
              <a:rPr/>
              <a:t> </a:t>
            </a:r>
            <a:r>
              <a:rPr/>
              <a:t>diagram</a:t>
            </a:r>
            <a:r>
              <a:rPr/>
              <a:t> </a:t>
            </a:r>
            <a:r>
              <a:rPr/>
              <a:t>of</a:t>
            </a:r>
            <a:r>
              <a:rPr/>
              <a:t> </a:t>
            </a:r>
            <a:r>
              <a:rPr/>
              <a:t>research</a:t>
            </a:r>
          </a:p>
        </p:txBody>
      </p:sp>
      <p:pic>
        <p:nvPicPr>
          <p:cNvPr descr="../images/schematic-diagram-of-research.png" id="0" name="Picture 1"/>
          <p:cNvPicPr>
            <a:picLocks noGrp="1" noChangeAspect="1"/>
          </p:cNvPicPr>
          <p:nvPr/>
        </p:nvPicPr>
        <p:blipFill>
          <a:blip r:embed="rId3"/>
          <a:stretch>
            <a:fillRect/>
          </a:stretch>
        </p:blipFill>
        <p:spPr bwMode="auto">
          <a:xfrm>
            <a:off x="2184400" y="1600200"/>
            <a:ext cx="47879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Schematic</a:t>
            </a:r>
            <a:r>
              <a:rPr/>
              <a:t> </a:t>
            </a:r>
            <a:r>
              <a:rPr/>
              <a:t>diagram</a:t>
            </a:r>
            <a:r>
              <a:rPr/>
              <a:t> </a:t>
            </a:r>
            <a:r>
              <a:rPr/>
              <a:t>of</a:t>
            </a:r>
            <a:r>
              <a:rPr/>
              <a:t> </a:t>
            </a:r>
            <a:r>
              <a:rPr/>
              <a:t>research</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What</a:t>
            </a:r>
            <a:r>
              <a:rPr/>
              <a:t> </a:t>
            </a:r>
            <a:r>
              <a:rPr/>
              <a:t>is</a:t>
            </a:r>
            <a:r>
              <a:rPr/>
              <a:t> </a:t>
            </a:r>
            <a:r>
              <a:rPr/>
              <a:t>research?</a:t>
            </a:r>
          </a:p>
        </p:txBody>
      </p:sp>
      <p:sp>
        <p:nvSpPr>
          <p:cNvPr id="3" name="Content Placeholder 2"/>
          <p:cNvSpPr>
            <a:spLocks noGrp="1"/>
          </p:cNvSpPr>
          <p:nvPr>
            <p:ph idx="1"/>
          </p:nvPr>
        </p:nvSpPr>
        <p:spPr/>
        <p:txBody>
          <a:bodyPr/>
          <a:lstStyle/>
          <a:p>
            <a:pPr lvl="1"/>
            <a:r>
              <a:rPr/>
              <a:t>” systematic investigation, including research development, testing, and evaluation, designed to develop or contribute to generalizable knowledge”</a:t>
            </a:r>
          </a:p>
          <a:p>
            <a:pPr lvl="2"/>
            <a:r>
              <a:rPr>
                <a:hlinkClick r:id="rId3"/>
              </a:rPr>
              <a:t>45 CFR 46.102</a:t>
            </a:r>
          </a:p>
          <a:p>
            <a:pPr lvl="1"/>
            <a:r>
              <a:rPr/>
              <a:t>“Disciplined method” or “disciplined inquiry”</a:t>
            </a:r>
          </a:p>
          <a:p>
            <a:pPr lvl="2"/>
            <a:r>
              <a:rPr/>
              <a:t>“dispassionate search for truth”</a:t>
            </a:r>
          </a:p>
          <a:p>
            <a:pPr lvl="2"/>
            <a:r>
              <a:rPr/>
              <a:t>not dependent on surface plausibility or the status of the author.</a:t>
            </a:r>
          </a:p>
          <a:p>
            <a:pPr lvl="2"/>
            <a:r>
              <a:rPr>
                <a:hlinkClick r:id="rId4"/>
              </a:rPr>
              <a:t>Gliner, Morgan, Leech. Research Methods in Applied Settings</a:t>
            </a:r>
            <a:r>
              <a:rPr/>
              <a:t>.</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What</a:t>
            </a:r>
            <a:r>
              <a:rPr/>
              <a:t> </a:t>
            </a:r>
            <a:r>
              <a:rPr/>
              <a:t>is</a:t>
            </a:r>
            <a:r>
              <a:rPr/>
              <a:t> </a:t>
            </a:r>
            <a:r>
              <a:rPr/>
              <a:t>clinical?</a:t>
            </a:r>
            <a:r>
              <a:rPr/>
              <a:t> </a:t>
            </a:r>
            <a:r>
              <a:rPr/>
              <a:t>What</a:t>
            </a:r>
            <a:r>
              <a:rPr/>
              <a:t> </a:t>
            </a:r>
            <a:r>
              <a:rPr/>
              <a:t>is</a:t>
            </a:r>
            <a:r>
              <a:rPr/>
              <a:t> </a:t>
            </a:r>
            <a:r>
              <a:rPr/>
              <a:t>methodology?</a:t>
            </a:r>
          </a:p>
        </p:txBody>
      </p:sp>
      <p:sp>
        <p:nvSpPr>
          <p:cNvPr id="3" name="Content Placeholder 2"/>
          <p:cNvSpPr>
            <a:spLocks noGrp="1"/>
          </p:cNvSpPr>
          <p:nvPr>
            <p:ph idx="1"/>
          </p:nvPr>
        </p:nvSpPr>
        <p:spPr/>
        <p:txBody>
          <a:bodyPr/>
          <a:lstStyle/>
          <a:p>
            <a:pPr lvl="1"/>
            <a:r>
              <a:rPr/>
              <a:t>Clinical: “concerned with or based on actual observation and treatment of disease in patients rather than experimentation or theory.”</a:t>
            </a:r>
          </a:p>
          <a:p>
            <a:pPr lvl="2"/>
            <a:r>
              <a:rPr>
                <a:hlinkClick r:id="rId3"/>
              </a:rPr>
              <a:t>Dictionary.com</a:t>
            </a:r>
          </a:p>
          <a:p>
            <a:pPr lvl="1"/>
            <a:r>
              <a:rPr/>
              <a:t>Methodology: “a body of methods, rules, and postulates employed by a discipline : a particular procedure or set of procedures”</a:t>
            </a:r>
          </a:p>
          <a:p>
            <a:pPr lvl="2"/>
            <a:r>
              <a:rPr>
                <a:hlinkClick r:id="rId4"/>
              </a:rPr>
              <a:t>Merriam-Webster dictionary</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Research</a:t>
            </a:r>
            <a:r>
              <a:rPr/>
              <a:t> </a:t>
            </a:r>
            <a:r>
              <a:rPr/>
              <a:t>“</a:t>
            </a:r>
            <a:r>
              <a:rPr/>
              <a:t>flavors</a:t>
            </a:r>
            <a:r>
              <a:rPr/>
              <a:t>”</a:t>
            </a:r>
          </a:p>
        </p:txBody>
      </p:sp>
      <p:sp>
        <p:nvSpPr>
          <p:cNvPr id="3" name="Content Placeholder 2"/>
          <p:cNvSpPr>
            <a:spLocks noGrp="1"/>
          </p:cNvSpPr>
          <p:nvPr>
            <p:ph idx="1"/>
          </p:nvPr>
        </p:nvSpPr>
        <p:spPr/>
        <p:txBody>
          <a:bodyPr/>
          <a:lstStyle/>
          <a:p>
            <a:pPr lvl="1"/>
            <a:r>
              <a:rPr/>
              <a:t>Many different nouns, same basic concept</a:t>
            </a:r>
          </a:p>
          <a:p>
            <a:pPr lvl="2"/>
            <a:r>
              <a:rPr/>
              <a:t>Research aim</a:t>
            </a:r>
          </a:p>
          <a:p>
            <a:pPr lvl="2"/>
            <a:r>
              <a:rPr/>
              <a:t>Research approach</a:t>
            </a:r>
          </a:p>
          <a:p>
            <a:pPr lvl="2"/>
            <a:r>
              <a:rPr/>
              <a:t>Research goal</a:t>
            </a:r>
          </a:p>
          <a:p>
            <a:pPr lvl="2"/>
            <a:r>
              <a:rPr/>
              <a:t>Research hypothesis</a:t>
            </a:r>
          </a:p>
          <a:p>
            <a:pPr lvl="2"/>
            <a:r>
              <a:rPr/>
              <a:t>Research question</a:t>
            </a:r>
          </a:p>
          <a:p>
            <a:pPr lvl="2"/>
            <a:r>
              <a:rPr/>
              <a:t>Research topic</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Elements</a:t>
            </a:r>
            <a:r>
              <a:rPr/>
              <a:t> </a:t>
            </a:r>
            <a:r>
              <a:rPr/>
              <a:t>of</a:t>
            </a:r>
            <a:r>
              <a:rPr/>
              <a:t> </a:t>
            </a:r>
            <a:r>
              <a:rPr/>
              <a:t>a</a:t>
            </a:r>
            <a:r>
              <a:rPr/>
              <a:t> </a:t>
            </a:r>
            <a:r>
              <a:rPr/>
              <a:t>research</a:t>
            </a:r>
            <a:r>
              <a:rPr/>
              <a:t> </a:t>
            </a:r>
            <a:r>
              <a:rPr/>
              <a:t>hypothesis</a:t>
            </a:r>
          </a:p>
        </p:txBody>
      </p:sp>
      <p:sp>
        <p:nvSpPr>
          <p:cNvPr id="3" name="Content Placeholder 2"/>
          <p:cNvSpPr>
            <a:spLocks noGrp="1"/>
          </p:cNvSpPr>
          <p:nvPr>
            <p:ph idx="1"/>
          </p:nvPr>
        </p:nvSpPr>
        <p:spPr/>
        <p:txBody>
          <a:bodyPr/>
          <a:lstStyle/>
          <a:p>
            <a:pPr lvl="1"/>
            <a:r>
              <a:rPr/>
              <a:t>PICO</a:t>
            </a:r>
          </a:p>
          <a:p>
            <a:pPr lvl="2"/>
            <a:r>
              <a:rPr/>
              <a:t>P = patient population</a:t>
            </a:r>
          </a:p>
          <a:p>
            <a:pPr lvl="2"/>
            <a:r>
              <a:rPr/>
              <a:t>I = intervention (or exposure)</a:t>
            </a:r>
          </a:p>
          <a:p>
            <a:pPr lvl="2"/>
            <a:r>
              <a:rPr/>
              <a:t>C = control or comparison group</a:t>
            </a:r>
          </a:p>
          <a:p>
            <a:pPr lvl="2"/>
            <a:r>
              <a:rPr/>
              <a:t>O = outcome</a:t>
            </a:r>
          </a:p>
          <a:p>
            <a:pPr lvl="1"/>
            <a:r>
              <a:rPr/>
              <a:t>PICOTS</a:t>
            </a:r>
          </a:p>
          <a:p>
            <a:pPr lvl="2"/>
            <a:r>
              <a:rPr/>
              <a:t>T = time frame</a:t>
            </a:r>
          </a:p>
          <a:p>
            <a:pPr lvl="2"/>
            <a:r>
              <a:rPr/>
              <a:t>S = setting</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Where</a:t>
            </a:r>
            <a:r>
              <a:rPr/>
              <a:t> </a:t>
            </a:r>
            <a:r>
              <a:rPr/>
              <a:t>do</a:t>
            </a:r>
            <a:r>
              <a:rPr/>
              <a:t> </a:t>
            </a:r>
            <a:r>
              <a:rPr/>
              <a:t>research</a:t>
            </a:r>
            <a:r>
              <a:rPr/>
              <a:t> </a:t>
            </a:r>
            <a:r>
              <a:rPr/>
              <a:t>ideas</a:t>
            </a:r>
            <a:r>
              <a:rPr/>
              <a:t> </a:t>
            </a:r>
            <a:r>
              <a:rPr/>
              <a:t>come</a:t>
            </a:r>
            <a:r>
              <a:rPr/>
              <a:t> </a:t>
            </a:r>
            <a:r>
              <a:rPr/>
              <a:t>from?</a:t>
            </a:r>
          </a:p>
        </p:txBody>
      </p:sp>
      <p:sp>
        <p:nvSpPr>
          <p:cNvPr id="3" name="Content Placeholder 2"/>
          <p:cNvSpPr>
            <a:spLocks noGrp="1"/>
          </p:cNvSpPr>
          <p:nvPr>
            <p:ph idx="1"/>
          </p:nvPr>
        </p:nvSpPr>
        <p:spPr/>
        <p:txBody>
          <a:bodyPr/>
          <a:lstStyle/>
          <a:p>
            <a:pPr lvl="0" marL="0" indent="0">
              <a:buNone/>
            </a:pPr>
            <a:r>
              <a:rPr/>
              <a:t>Ronan Conroy has an excellent summary.</a:t>
            </a:r>
          </a:p>
          <a:p>
            <a:pPr lvl="1"/>
            <a:r>
              <a:rPr/>
              <a:t>Exploring your environment.</a:t>
            </a:r>
          </a:p>
          <a:p>
            <a:pPr lvl="1"/>
            <a:r>
              <a:rPr/>
              <a:t>Don’t focus prematurely on a single idea.</a:t>
            </a:r>
          </a:p>
          <a:p>
            <a:pPr lvl="1"/>
            <a:r>
              <a:rPr/>
              <a:t>Extending the ideas of others.</a:t>
            </a:r>
          </a:p>
          <a:p>
            <a:pPr lvl="1"/>
            <a:r>
              <a:rPr/>
              <a:t>Getting a research idea by reading papers.</a:t>
            </a:r>
          </a:p>
          <a:p>
            <a:pPr lvl="0" marL="0" indent="0">
              <a:buNone/>
            </a:pPr>
            <a:r>
              <a:rPr/>
              <a:t>My theory</a:t>
            </a:r>
          </a:p>
          <a:p>
            <a:pPr lvl="1"/>
            <a:r>
              <a:rPr/>
              <a:t>Something is wrong!</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Uses</a:t>
            </a:r>
            <a:r>
              <a:rPr/>
              <a:t> </a:t>
            </a:r>
            <a:r>
              <a:rPr/>
              <a:t>of</a:t>
            </a:r>
            <a:r>
              <a:rPr/>
              <a:t> </a:t>
            </a:r>
            <a:r>
              <a:rPr/>
              <a:t>clinical</a:t>
            </a:r>
            <a:r>
              <a:rPr/>
              <a:t> </a:t>
            </a:r>
            <a:r>
              <a:rPr/>
              <a:t>research</a:t>
            </a:r>
          </a:p>
        </p:txBody>
      </p:sp>
      <p:sp>
        <p:nvSpPr>
          <p:cNvPr id="3" name="Content Placeholder 2"/>
          <p:cNvSpPr>
            <a:spLocks noGrp="1"/>
          </p:cNvSpPr>
          <p:nvPr>
            <p:ph idx="1"/>
          </p:nvPr>
        </p:nvSpPr>
        <p:spPr/>
        <p:txBody>
          <a:bodyPr/>
          <a:lstStyle/>
          <a:p>
            <a:pPr lvl="1"/>
            <a:r>
              <a:rPr/>
              <a:t>Theory development.</a:t>
            </a:r>
          </a:p>
          <a:p>
            <a:pPr lvl="1"/>
            <a:r>
              <a:rPr/>
              <a:t>Practical application.</a:t>
            </a:r>
          </a:p>
          <a:p>
            <a:pPr lvl="1"/>
            <a:r>
              <a:rPr/>
              <a:t>Development of research tools.</a:t>
            </a:r>
          </a:p>
          <a:p>
            <a:pPr lvl="1"/>
            <a:r>
              <a:rPr/>
              <a:t>Professional development.</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Research</a:t>
            </a:r>
            <a:r>
              <a:rPr/>
              <a:t> </a:t>
            </a:r>
            <a:r>
              <a:rPr/>
              <a:t>dichotomies</a:t>
            </a:r>
          </a:p>
        </p:txBody>
      </p:sp>
      <p:sp>
        <p:nvSpPr>
          <p:cNvPr id="3" name="Content Placeholder 2"/>
          <p:cNvSpPr>
            <a:spLocks noGrp="1"/>
          </p:cNvSpPr>
          <p:nvPr>
            <p:ph idx="1"/>
          </p:nvPr>
        </p:nvSpPr>
        <p:spPr/>
        <p:txBody>
          <a:bodyPr/>
          <a:lstStyle/>
          <a:p>
            <a:pPr lvl="1"/>
            <a:r>
              <a:rPr/>
              <a:t>Dichotomies are always wrong.</a:t>
            </a:r>
          </a:p>
          <a:p>
            <a:pPr lvl="2"/>
            <a:r>
              <a:rPr/>
              <a:t>Trichotomies.</a:t>
            </a:r>
          </a:p>
          <a:p>
            <a:pPr lvl="2"/>
            <a:r>
              <a:rPr/>
              <a:t>Monochotomies.</a:t>
            </a:r>
          </a:p>
          <a:p>
            <a:pPr lvl="2"/>
            <a:r>
              <a:rPr/>
              <a:t>Spectrum.</a:t>
            </a:r>
          </a:p>
          <a:p>
            <a:pPr lvl="1"/>
            <a:r>
              <a:rPr/>
              <a:t>But they are still useful.</a:t>
            </a:r>
          </a:p>
          <a:p>
            <a:pPr lvl="2"/>
            <a:r>
              <a:rPr/>
              <a:t>Shorthand for others.</a:t>
            </a:r>
          </a:p>
          <a:p>
            <a:pPr lvl="2"/>
            <a:r>
              <a:rPr/>
              <a:t>Guidance for statistical analysis.</a:t>
            </a:r>
          </a:p>
          <a:p>
            <a:pPr lvl="2"/>
            <a:r>
              <a:rPr/>
              <a:t>Helpful for critical appraisal.</a:t>
            </a:r>
          </a:p>
          <a:p>
            <a:pPr lvl="1"/>
            <a:r>
              <a:rPr/>
              <a:t>No “best” level in these dichotomies.</a:t>
            </a:r>
          </a:p>
          <a:p>
            <a:pPr lvl="1"/>
            <a:r>
              <a:rPr/>
              <a:t>Mixed methods.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Office PowerPoint</Application>
  <PresentationFormat>On-screen Show (4:3)</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Video 01 - Introduction to Clinical Research Methods</dc:title>
  <dc:creator>Steve Simon</dc:creator>
  <cp:keywords/>
  <dcterms:created xsi:type="dcterms:W3CDTF">2022-01-19T18:38:52Z</dcterms:created>
  <dcterms:modified xsi:type="dcterms:W3CDTF">2022-01-19T18:38:52Z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nit">
    <vt:lpwstr>(function(inputFile, encoding) { rmarkdown::render(inputFile, encoding = encoding, output_dir = “../results”, output_format = “all”) })</vt:lpwstr>
  </property>
  <property fmtid="{D5CDD505-2E9C-101B-9397-08002B2CF9AE}" pid="3" name="output">
    <vt:lpwstr/>
  </property>
</Properties>
</file>