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113"/>
          <a:sy d="100" n="113"/>
        </p:scale>
        <p:origin x="1554" y="102"/>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notesMaster" Target="notesMasters/notesMaster1.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probability</a:t>
            </a:r>
            <a:r>
              <a:rPr/>
              <a:t> </a:t>
            </a:r>
            <a:r>
              <a:rPr/>
              <a:t>sample,</a:t>
            </a:r>
            <a:r>
              <a:rPr/>
              <a:t> </a:t>
            </a:r>
            <a:r>
              <a:rPr/>
              <a:t>every</a:t>
            </a:r>
            <a:r>
              <a:rPr/>
              <a:t> </a:t>
            </a:r>
            <a:r>
              <a:rPr/>
              <a:t>person</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probability</a:t>
            </a:r>
            <a:r>
              <a:rPr/>
              <a:t> </a:t>
            </a:r>
            <a:r>
              <a:rPr/>
              <a:t>of</a:t>
            </a:r>
            <a:r>
              <a:rPr/>
              <a:t> </a:t>
            </a:r>
            <a:r>
              <a:rPr/>
              <a:t>being</a:t>
            </a:r>
            <a:r>
              <a:rPr/>
              <a:t> </a:t>
            </a:r>
            <a:r>
              <a:rPr/>
              <a:t>in</a:t>
            </a:r>
            <a:r>
              <a:rPr/>
              <a:t> </a:t>
            </a:r>
            <a:r>
              <a:rPr/>
              <a:t>the</a:t>
            </a:r>
            <a:r>
              <a:rPr/>
              <a:t> </a:t>
            </a:r>
            <a:r>
              <a:rPr/>
              <a:t>sample.</a:t>
            </a:r>
            <a:r>
              <a:rPr/>
              <a:t> </a:t>
            </a:r>
            <a:r>
              <a:rPr/>
              <a:t>A</a:t>
            </a:r>
            <a:r>
              <a:rPr/>
              <a:t> </a:t>
            </a:r>
            <a:r>
              <a:rPr/>
              <a:t>sampling</a:t>
            </a:r>
            <a:r>
              <a:rPr/>
              <a:t> </a:t>
            </a:r>
            <a:r>
              <a:rPr/>
              <a:t>frame</a:t>
            </a:r>
            <a:r>
              <a:rPr/>
              <a:t> </a:t>
            </a:r>
            <a:r>
              <a:rPr/>
              <a:t>is</a:t>
            </a:r>
            <a:r>
              <a:rPr/>
              <a:t> </a:t>
            </a:r>
            <a:r>
              <a:rPr/>
              <a:t>an</a:t>
            </a:r>
            <a:r>
              <a:rPr/>
              <a:t> </a:t>
            </a:r>
            <a:r>
              <a:rPr/>
              <a:t>absolute</a:t>
            </a:r>
            <a:r>
              <a:rPr/>
              <a:t> </a:t>
            </a:r>
            <a:r>
              <a:rPr/>
              <a:t>requirement</a:t>
            </a:r>
            <a:r>
              <a:rPr/>
              <a:t> </a:t>
            </a:r>
            <a:r>
              <a:rPr/>
              <a:t>for</a:t>
            </a:r>
            <a:r>
              <a:rPr/>
              <a:t> </a:t>
            </a:r>
            <a:r>
              <a:rPr/>
              <a:t>a</a:t>
            </a:r>
            <a:r>
              <a:rPr/>
              <a:t> </a:t>
            </a:r>
            <a:r>
              <a:rPr/>
              <a:t>probability</a:t>
            </a:r>
            <a:r>
              <a:rPr/>
              <a:t> </a:t>
            </a:r>
            <a:r>
              <a:rPr/>
              <a:t>sample.</a:t>
            </a:r>
            <a:r>
              <a:rPr/>
              <a:t> </a:t>
            </a:r>
            <a:r>
              <a:rPr/>
              <a:t>If</a:t>
            </a:r>
            <a:r>
              <a:rPr/>
              <a:t> </a:t>
            </a:r>
            <a:r>
              <a:rPr/>
              <a:t>you</a:t>
            </a:r>
            <a:r>
              <a:rPr/>
              <a:t> </a:t>
            </a:r>
            <a:r>
              <a:rPr/>
              <a:t>do</a:t>
            </a:r>
            <a:r>
              <a:rPr/>
              <a:t> </a:t>
            </a:r>
            <a:r>
              <a:rPr/>
              <a:t>not</a:t>
            </a:r>
            <a:r>
              <a:rPr/>
              <a:t> </a:t>
            </a:r>
            <a:r>
              <a:rPr/>
              <a:t>have</a:t>
            </a:r>
            <a:r>
              <a:rPr/>
              <a:t> </a:t>
            </a:r>
            <a:r>
              <a:rPr/>
              <a:t>a</a:t>
            </a:r>
            <a:r>
              <a:rPr/>
              <a:t> </a:t>
            </a:r>
            <a:r>
              <a:rPr/>
              <a:t>sampling</a:t>
            </a:r>
            <a:r>
              <a:rPr/>
              <a:t> </a:t>
            </a:r>
            <a:r>
              <a:rPr/>
              <a:t>frame,</a:t>
            </a:r>
            <a:r>
              <a:rPr/>
              <a:t> </a:t>
            </a:r>
            <a:r>
              <a:rPr/>
              <a:t>you</a:t>
            </a:r>
            <a:r>
              <a:rPr/>
              <a:t> </a:t>
            </a:r>
            <a:r>
              <a:rPr/>
              <a:t>must</a:t>
            </a:r>
            <a:r>
              <a:rPr/>
              <a:t> </a:t>
            </a:r>
            <a:r>
              <a:rPr/>
              <a:t>rely</a:t>
            </a:r>
            <a:r>
              <a:rPr/>
              <a:t> </a:t>
            </a:r>
            <a:r>
              <a:rPr/>
              <a:t>on</a:t>
            </a:r>
            <a:r>
              <a:rPr/>
              <a:t> </a:t>
            </a:r>
            <a:r>
              <a:rPr/>
              <a:t>a</a:t>
            </a:r>
            <a:r>
              <a:rPr/>
              <a:t> </a:t>
            </a:r>
            <a:r>
              <a:rPr/>
              <a:t>non-probability</a:t>
            </a:r>
            <a:r>
              <a:rPr/>
              <a:t> </a:t>
            </a:r>
            <a:r>
              <a:rPr/>
              <a:t>sample.</a:t>
            </a:r>
          </a:p>
          <a:p>
            <a:pPr lvl="0" marL="0" indent="0">
              <a:buNone/>
            </a:pPr>
          </a:p>
          <a:p>
            <a:pPr lvl="0" marL="0" indent="0">
              <a:buNone/>
            </a:pPr>
            <a:r>
              <a:rPr/>
              <a:t>In</a:t>
            </a:r>
            <a:r>
              <a:rPr/>
              <a:t> </a:t>
            </a:r>
            <a:r>
              <a:rPr/>
              <a:t>simple</a:t>
            </a:r>
            <a:r>
              <a:rPr/>
              <a:t> </a:t>
            </a:r>
            <a:r>
              <a:rPr/>
              <a:t>random</a:t>
            </a:r>
            <a:r>
              <a:rPr/>
              <a:t> </a:t>
            </a:r>
            <a:r>
              <a:rPr/>
              <a:t>sampling,</a:t>
            </a:r>
            <a:r>
              <a:rPr/>
              <a:t> </a:t>
            </a:r>
            <a:r>
              <a:rPr/>
              <a:t>each</a:t>
            </a:r>
            <a:r>
              <a:rPr/>
              <a:t> </a:t>
            </a:r>
            <a:r>
              <a:rPr/>
              <a:t>patient</a:t>
            </a:r>
            <a:r>
              <a:rPr/>
              <a:t> </a:t>
            </a:r>
            <a:r>
              <a:rPr/>
              <a:t>has</a:t>
            </a:r>
            <a:r>
              <a:rPr/>
              <a:t> </a:t>
            </a:r>
            <a:r>
              <a:rPr/>
              <a:t>an</a:t>
            </a:r>
            <a:r>
              <a:rPr/>
              <a:t> </a:t>
            </a:r>
            <a:r>
              <a:rPr/>
              <a:t>equal</a:t>
            </a:r>
            <a:r>
              <a:rPr/>
              <a:t> </a:t>
            </a:r>
            <a:r>
              <a:rPr/>
              <a:t>and</a:t>
            </a:r>
            <a:r>
              <a:rPr/>
              <a:t> </a:t>
            </a:r>
            <a:r>
              <a:rPr/>
              <a:t>independent</a:t>
            </a:r>
            <a:r>
              <a:rPr/>
              <a:t> </a:t>
            </a:r>
            <a:r>
              <a:rPr/>
              <a:t>probability</a:t>
            </a:r>
            <a:r>
              <a:rPr/>
              <a:t> </a:t>
            </a:r>
            <a:r>
              <a:rPr/>
              <a:t>of</a:t>
            </a:r>
            <a:r>
              <a:rPr/>
              <a:t> </a:t>
            </a:r>
            <a:r>
              <a:rPr/>
              <a:t>being</a:t>
            </a:r>
            <a:r>
              <a:rPr/>
              <a:t> </a:t>
            </a:r>
            <a:r>
              <a:rPr/>
              <a:t>selected.</a:t>
            </a:r>
          </a:p>
          <a:p>
            <a:pPr lvl="0" marL="0" indent="0">
              <a:buNone/>
            </a:pPr>
          </a:p>
          <a:p>
            <a:pPr lvl="0" marL="0" indent="0">
              <a:buNone/>
            </a:pPr>
            <a:r>
              <a:rPr/>
              <a:t>I</a:t>
            </a:r>
            <a:r>
              <a:rPr/>
              <a:t> </a:t>
            </a:r>
            <a:r>
              <a:rPr/>
              <a:t>do</a:t>
            </a:r>
            <a:r>
              <a:rPr/>
              <a:t> </a:t>
            </a:r>
            <a:r>
              <a:rPr/>
              <a:t>not</a:t>
            </a:r>
            <a:r>
              <a:rPr/>
              <a:t> </a:t>
            </a:r>
            <a:r>
              <a:rPr/>
              <a:t>recommend</a:t>
            </a:r>
            <a:r>
              <a:rPr/>
              <a:t> </a:t>
            </a:r>
            <a:r>
              <a:rPr/>
              <a:t>a</a:t>
            </a:r>
            <a:r>
              <a:rPr/>
              <a:t> </a:t>
            </a:r>
            <a:r>
              <a:rPr/>
              <a:t>systematic</a:t>
            </a:r>
            <a:r>
              <a:rPr/>
              <a:t> </a:t>
            </a:r>
            <a:r>
              <a:rPr/>
              <a:t>sample.</a:t>
            </a:r>
            <a:r>
              <a:rPr/>
              <a:t> </a:t>
            </a:r>
            <a:r>
              <a:rPr/>
              <a:t>It</a:t>
            </a:r>
            <a:r>
              <a:rPr/>
              <a:t> </a:t>
            </a:r>
            <a:r>
              <a:rPr/>
              <a:t>is</a:t>
            </a:r>
            <a:r>
              <a:rPr/>
              <a:t> </a:t>
            </a:r>
            <a:r>
              <a:rPr/>
              <a:t>easy.</a:t>
            </a:r>
            <a:r>
              <a:rPr/>
              <a:t> </a:t>
            </a:r>
            <a:r>
              <a:rPr/>
              <a:t>If</a:t>
            </a:r>
            <a:r>
              <a:rPr/>
              <a:t> </a:t>
            </a:r>
            <a:r>
              <a:rPr/>
              <a:t>you</a:t>
            </a:r>
            <a:r>
              <a:rPr/>
              <a:t> </a:t>
            </a:r>
            <a:r>
              <a:rPr/>
              <a:t>want</a:t>
            </a:r>
            <a:r>
              <a:rPr/>
              <a:t> </a:t>
            </a:r>
            <a:r>
              <a:rPr/>
              <a:t>a</a:t>
            </a:r>
            <a:r>
              <a:rPr/>
              <a:t> </a:t>
            </a:r>
            <a:r>
              <a:rPr/>
              <a:t>sample</a:t>
            </a:r>
            <a:r>
              <a:rPr/>
              <a:t> </a:t>
            </a:r>
            <a:r>
              <a:rPr/>
              <a:t>that</a:t>
            </a:r>
            <a:r>
              <a:rPr/>
              <a:t> </a:t>
            </a:r>
            <a:r>
              <a:rPr/>
              <a:t>is</a:t>
            </a:r>
            <a:r>
              <a:rPr/>
              <a:t> </a:t>
            </a:r>
            <a:r>
              <a:rPr/>
              <a:t>one-tenth</a:t>
            </a:r>
            <a:r>
              <a:rPr/>
              <a:t> </a:t>
            </a:r>
            <a:r>
              <a:rPr/>
              <a:t>the</a:t>
            </a:r>
            <a:r>
              <a:rPr/>
              <a:t> </a:t>
            </a:r>
            <a:r>
              <a:rPr/>
              <a:t>size</a:t>
            </a:r>
            <a:r>
              <a:rPr/>
              <a:t> </a:t>
            </a:r>
            <a:r>
              <a:rPr/>
              <a:t>of</a:t>
            </a:r>
            <a:r>
              <a:rPr/>
              <a:t> </a:t>
            </a:r>
            <a:r>
              <a:rPr/>
              <a:t>the</a:t>
            </a:r>
            <a:r>
              <a:rPr/>
              <a:t> </a:t>
            </a:r>
            <a:r>
              <a:rPr/>
              <a:t>population,</a:t>
            </a:r>
            <a:r>
              <a:rPr/>
              <a:t> </a:t>
            </a:r>
            <a:r>
              <a:rPr/>
              <a:t>select</a:t>
            </a:r>
            <a:r>
              <a:rPr/>
              <a:t> </a:t>
            </a:r>
            <a:r>
              <a:rPr/>
              <a:t>every</a:t>
            </a:r>
            <a:r>
              <a:rPr/>
              <a:t> </a:t>
            </a:r>
            <a:r>
              <a:rPr/>
              <a:t>tenth</a:t>
            </a:r>
            <a:r>
              <a:rPr/>
              <a:t> </a:t>
            </a:r>
            <a:r>
              <a:rPr/>
              <a:t>observation</a:t>
            </a:r>
            <a:r>
              <a:rPr/>
              <a:t> </a:t>
            </a:r>
            <a:r>
              <a:rPr/>
              <a:t>from</a:t>
            </a:r>
            <a:r>
              <a:rPr/>
              <a:t> </a:t>
            </a:r>
            <a:r>
              <a:rPr/>
              <a:t>the</a:t>
            </a:r>
            <a:r>
              <a:rPr/>
              <a:t> </a:t>
            </a:r>
            <a:r>
              <a:rPr/>
              <a:t>sampling</a:t>
            </a:r>
            <a:r>
              <a:rPr/>
              <a:t> </a:t>
            </a:r>
            <a:r>
              <a:rPr/>
              <a:t>frame.</a:t>
            </a:r>
            <a:r>
              <a:rPr/>
              <a:t> </a:t>
            </a:r>
            <a:r>
              <a:rPr/>
              <a:t>Randomly</a:t>
            </a:r>
            <a:r>
              <a:rPr/>
              <a:t> </a:t>
            </a:r>
            <a:r>
              <a:rPr/>
              <a:t>choose</a:t>
            </a:r>
            <a:r>
              <a:rPr/>
              <a:t> </a:t>
            </a:r>
            <a:r>
              <a:rPr/>
              <a:t>whether</a:t>
            </a:r>
            <a:r>
              <a:rPr/>
              <a:t> </a:t>
            </a:r>
            <a:r>
              <a:rPr/>
              <a:t>you</a:t>
            </a:r>
            <a:r>
              <a:rPr/>
              <a:t> </a:t>
            </a:r>
            <a:r>
              <a:rPr/>
              <a:t>start.</a:t>
            </a:r>
            <a:r>
              <a:rPr/>
              <a:t> </a:t>
            </a:r>
            <a:r>
              <a:rPr/>
              <a:t>With</a:t>
            </a:r>
            <a:r>
              <a:rPr/>
              <a:t> </a:t>
            </a:r>
            <a:r>
              <a:rPr/>
              <a:t>ten</a:t>
            </a:r>
            <a:r>
              <a:rPr/>
              <a:t> </a:t>
            </a:r>
            <a:r>
              <a:rPr/>
              <a:t>percent</a:t>
            </a:r>
            <a:r>
              <a:rPr/>
              <a:t> </a:t>
            </a:r>
            <a:r>
              <a:rPr/>
              <a:t>systematic</a:t>
            </a:r>
            <a:r>
              <a:rPr/>
              <a:t> </a:t>
            </a:r>
            <a:r>
              <a:rPr/>
              <a:t>sample,</a:t>
            </a:r>
            <a:r>
              <a:rPr/>
              <a:t> </a:t>
            </a:r>
            <a:r>
              <a:rPr/>
              <a:t>that</a:t>
            </a:r>
            <a:r>
              <a:rPr/>
              <a:t> </a:t>
            </a:r>
            <a:r>
              <a:rPr/>
              <a:t>possible</a:t>
            </a:r>
            <a:r>
              <a:rPr/>
              <a:t> </a:t>
            </a:r>
            <a:r>
              <a:rPr/>
              <a:t>starting</a:t>
            </a:r>
            <a:r>
              <a:rPr/>
              <a:t> </a:t>
            </a:r>
            <a:r>
              <a:rPr/>
              <a:t>points</a:t>
            </a:r>
            <a:r>
              <a:rPr/>
              <a:t> </a:t>
            </a:r>
            <a:r>
              <a:rPr/>
              <a:t>are</a:t>
            </a:r>
            <a:r>
              <a:rPr/>
              <a:t> </a:t>
            </a:r>
            <a:r>
              <a:rPr/>
              <a:t>the</a:t>
            </a:r>
            <a:r>
              <a:rPr/>
              <a:t> </a:t>
            </a:r>
            <a:r>
              <a:rPr/>
              <a:t>first,</a:t>
            </a:r>
            <a:r>
              <a:rPr/>
              <a:t> </a:t>
            </a:r>
            <a:r>
              <a:rPr/>
              <a:t>second,</a:t>
            </a:r>
            <a:r>
              <a:rPr/>
              <a:t> </a:t>
            </a:r>
            <a:r>
              <a:rPr/>
              <a:t>third,</a:t>
            </a:r>
            <a:r>
              <a:rPr/>
              <a:t> </a:t>
            </a:r>
            <a:r>
              <a:rPr/>
              <a:t>…</a:t>
            </a:r>
            <a:r>
              <a:rPr/>
              <a:t> </a:t>
            </a:r>
            <a:r>
              <a:rPr/>
              <a:t>all</a:t>
            </a:r>
            <a:r>
              <a:rPr/>
              <a:t> </a:t>
            </a:r>
            <a:r>
              <a:rPr/>
              <a:t>the</a:t>
            </a:r>
            <a:r>
              <a:rPr/>
              <a:t> </a:t>
            </a:r>
            <a:r>
              <a:rPr/>
              <a:t>way</a:t>
            </a:r>
            <a:r>
              <a:rPr/>
              <a:t> </a:t>
            </a:r>
            <a:r>
              <a:rPr/>
              <a:t>through</a:t>
            </a:r>
            <a:r>
              <a:rPr/>
              <a:t> </a:t>
            </a:r>
            <a:r>
              <a:rPr/>
              <a:t>the</a:t>
            </a:r>
            <a:r>
              <a:rPr/>
              <a:t> </a:t>
            </a:r>
            <a:r>
              <a:rPr/>
              <a:t>tenth</a:t>
            </a:r>
            <a:r>
              <a:rPr/>
              <a:t> </a:t>
            </a:r>
            <a:r>
              <a:rPr/>
              <a:t>observation</a:t>
            </a:r>
            <a:r>
              <a:rPr/>
              <a:t> </a:t>
            </a:r>
            <a:r>
              <a:rPr/>
              <a:t>in</a:t>
            </a:r>
            <a:r>
              <a:rPr/>
              <a:t> </a:t>
            </a:r>
            <a:r>
              <a:rPr/>
              <a:t>the</a:t>
            </a:r>
            <a:r>
              <a:rPr/>
              <a:t> </a:t>
            </a:r>
            <a:r>
              <a:rPr/>
              <a:t>sampling</a:t>
            </a:r>
            <a:r>
              <a:rPr/>
              <a:t> </a:t>
            </a:r>
            <a:r>
              <a:rPr/>
              <a:t>frame.</a:t>
            </a:r>
            <a:r>
              <a:rPr/>
              <a:t> </a:t>
            </a:r>
            <a:r>
              <a:rPr/>
              <a:t>If</a:t>
            </a:r>
            <a:r>
              <a:rPr/>
              <a:t> </a:t>
            </a:r>
            <a:r>
              <a:rPr/>
              <a:t>you</a:t>
            </a:r>
            <a:r>
              <a:rPr/>
              <a:t> </a:t>
            </a:r>
            <a:r>
              <a:rPr/>
              <a:t>started</a:t>
            </a:r>
            <a:r>
              <a:rPr/>
              <a:t> </a:t>
            </a:r>
            <a:r>
              <a:rPr/>
              <a:t>with</a:t>
            </a:r>
            <a:r>
              <a:rPr/>
              <a:t> </a:t>
            </a:r>
            <a:r>
              <a:rPr/>
              <a:t>the</a:t>
            </a:r>
            <a:r>
              <a:rPr/>
              <a:t> </a:t>
            </a:r>
            <a:r>
              <a:rPr/>
              <a:t>eleventh</a:t>
            </a:r>
            <a:r>
              <a:rPr/>
              <a:t> </a:t>
            </a:r>
            <a:r>
              <a:rPr/>
              <a:t>value</a:t>
            </a:r>
            <a:r>
              <a:rPr/>
              <a:t> </a:t>
            </a:r>
            <a:r>
              <a:rPr/>
              <a:t>or</a:t>
            </a:r>
            <a:r>
              <a:rPr/>
              <a:t> </a:t>
            </a:r>
            <a:r>
              <a:rPr/>
              <a:t>later,</a:t>
            </a:r>
            <a:r>
              <a:rPr/>
              <a:t> </a:t>
            </a:r>
            <a:r>
              <a:rPr/>
              <a:t>you</a:t>
            </a:r>
            <a:r>
              <a:rPr/>
              <a:t> </a:t>
            </a:r>
            <a:r>
              <a:rPr/>
              <a:t>would</a:t>
            </a:r>
            <a:r>
              <a:rPr/>
              <a:t> </a:t>
            </a:r>
            <a:r>
              <a:rPr/>
              <a:t>be</a:t>
            </a:r>
            <a:r>
              <a:rPr/>
              <a:t> </a:t>
            </a:r>
            <a:r>
              <a:rPr/>
              <a:t>selecting</a:t>
            </a:r>
            <a:r>
              <a:rPr/>
              <a:t> </a:t>
            </a:r>
            <a:r>
              <a:rPr/>
              <a:t>less</a:t>
            </a:r>
            <a:r>
              <a:rPr/>
              <a:t> </a:t>
            </a:r>
            <a:r>
              <a:rPr/>
              <a:t>than</a:t>
            </a:r>
            <a:r>
              <a:rPr/>
              <a:t> </a:t>
            </a:r>
            <a:r>
              <a:rPr/>
              <a:t>10%</a:t>
            </a:r>
            <a:r>
              <a:rPr/>
              <a:t> </a:t>
            </a:r>
            <a:r>
              <a:rPr/>
              <a:t>of</a:t>
            </a:r>
            <a:r>
              <a:rPr/>
              <a:t> </a:t>
            </a:r>
            <a:r>
              <a:rPr/>
              <a:t>the</a:t>
            </a:r>
            <a:r>
              <a:rPr/>
              <a:t> </a:t>
            </a:r>
            <a:r>
              <a:rPr/>
              <a:t>sampling</a:t>
            </a:r>
            <a:r>
              <a:rPr/>
              <a:t> </a:t>
            </a:r>
            <a:r>
              <a:rPr/>
              <a:t>frame.</a:t>
            </a:r>
          </a:p>
          <a:p>
            <a:pPr lvl="0" marL="0" indent="0">
              <a:buNone/>
            </a:pPr>
          </a:p>
          <a:p>
            <a:pPr lvl="0" marL="0" indent="0">
              <a:buNone/>
            </a:pPr>
            <a:r>
              <a:rPr/>
              <a:t>For</a:t>
            </a:r>
            <a:r>
              <a:rPr/>
              <a:t> </a:t>
            </a:r>
            <a:r>
              <a:rPr/>
              <a:t>a</a:t>
            </a:r>
            <a:r>
              <a:rPr/>
              <a:t> </a:t>
            </a:r>
            <a:r>
              <a:rPr/>
              <a:t>stratified</a:t>
            </a:r>
            <a:r>
              <a:rPr/>
              <a:t> </a:t>
            </a:r>
            <a:r>
              <a:rPr/>
              <a:t>sample,</a:t>
            </a:r>
            <a:r>
              <a:rPr/>
              <a:t> </a:t>
            </a:r>
            <a:r>
              <a:rPr/>
              <a:t>you</a:t>
            </a:r>
            <a:r>
              <a:rPr/>
              <a:t> </a:t>
            </a:r>
            <a:r>
              <a:rPr/>
              <a:t>divide</a:t>
            </a:r>
            <a:r>
              <a:rPr/>
              <a:t> </a:t>
            </a:r>
            <a:r>
              <a:rPr/>
              <a:t>your</a:t>
            </a:r>
            <a:r>
              <a:rPr/>
              <a:t> </a:t>
            </a:r>
            <a:r>
              <a:rPr/>
              <a:t>sampling</a:t>
            </a:r>
            <a:r>
              <a:rPr/>
              <a:t> </a:t>
            </a:r>
            <a:r>
              <a:rPr/>
              <a:t>frame</a:t>
            </a:r>
            <a:r>
              <a:rPr/>
              <a:t> </a:t>
            </a:r>
            <a:r>
              <a:rPr/>
              <a:t>into</a:t>
            </a:r>
            <a:r>
              <a:rPr/>
              <a:t> </a:t>
            </a:r>
            <a:r>
              <a:rPr/>
              <a:t>layers</a:t>
            </a:r>
            <a:r>
              <a:rPr/>
              <a:t> </a:t>
            </a:r>
            <a:r>
              <a:rPr/>
              <a:t>or</a:t>
            </a:r>
            <a:r>
              <a:rPr/>
              <a:t> </a:t>
            </a:r>
            <a:r>
              <a:rPr/>
              <a:t>strata.</a:t>
            </a:r>
            <a:r>
              <a:rPr/>
              <a:t> </a:t>
            </a:r>
            <a:r>
              <a:rPr/>
              <a:t>You</a:t>
            </a:r>
            <a:r>
              <a:rPr/>
              <a:t> </a:t>
            </a:r>
            <a:r>
              <a:rPr/>
              <a:t>might</a:t>
            </a:r>
            <a:r>
              <a:rPr/>
              <a:t> </a:t>
            </a:r>
            <a:r>
              <a:rPr/>
              <a:t>do</a:t>
            </a:r>
            <a:r>
              <a:rPr/>
              <a:t> </a:t>
            </a:r>
            <a:r>
              <a:rPr/>
              <a:t>this</a:t>
            </a:r>
            <a:r>
              <a:rPr/>
              <a:t> </a:t>
            </a:r>
            <a:r>
              <a:rPr/>
              <a:t>by</a:t>
            </a:r>
            <a:r>
              <a:rPr/>
              <a:t> </a:t>
            </a:r>
            <a:r>
              <a:rPr/>
              <a:t>geographic</a:t>
            </a:r>
            <a:r>
              <a:rPr/>
              <a:t> </a:t>
            </a:r>
            <a:r>
              <a:rPr/>
              <a:t>regions,</a:t>
            </a:r>
            <a:r>
              <a:rPr/>
              <a:t> </a:t>
            </a:r>
            <a:r>
              <a:rPr/>
              <a:t>age</a:t>
            </a:r>
            <a:r>
              <a:rPr/>
              <a:t> </a:t>
            </a:r>
            <a:r>
              <a:rPr/>
              <a:t>groups,</a:t>
            </a:r>
            <a:r>
              <a:rPr/>
              <a:t> </a:t>
            </a:r>
            <a:r>
              <a:rPr/>
              <a:t>gender.</a:t>
            </a:r>
            <a:r>
              <a:rPr/>
              <a:t> </a:t>
            </a:r>
            <a:r>
              <a:rPr/>
              <a:t>Then</a:t>
            </a:r>
            <a:r>
              <a:rPr/>
              <a:t> </a:t>
            </a:r>
            <a:r>
              <a:rPr/>
              <a:t>select</a:t>
            </a:r>
            <a:r>
              <a:rPr/>
              <a:t> </a:t>
            </a:r>
            <a:r>
              <a:rPr/>
              <a:t>a</a:t>
            </a:r>
            <a:r>
              <a:rPr/>
              <a:t> </a:t>
            </a:r>
            <a:r>
              <a:rPr/>
              <a:t>simple</a:t>
            </a:r>
            <a:r>
              <a:rPr/>
              <a:t> </a:t>
            </a:r>
            <a:r>
              <a:rPr/>
              <a:t>random</a:t>
            </a:r>
            <a:r>
              <a:rPr/>
              <a:t> </a:t>
            </a:r>
            <a:r>
              <a:rPr/>
              <a:t>sample</a:t>
            </a:r>
            <a:r>
              <a:rPr/>
              <a:t> </a:t>
            </a:r>
            <a:r>
              <a:rPr/>
              <a:t>within</a:t>
            </a:r>
            <a:r>
              <a:rPr/>
              <a:t> </a:t>
            </a:r>
            <a:r>
              <a:rPr/>
              <a:t>each</a:t>
            </a:r>
            <a:r>
              <a:rPr/>
              <a:t> </a:t>
            </a:r>
            <a:r>
              <a:rPr/>
              <a:t>strata.</a:t>
            </a:r>
          </a:p>
          <a:p>
            <a:pPr lvl="0" marL="0" indent="0">
              <a:buNone/>
            </a:pPr>
          </a:p>
          <a:p>
            <a:pPr lvl="0" marL="0" indent="0">
              <a:buNone/>
            </a:pPr>
            <a:r>
              <a:rPr/>
              <a:t>In</a:t>
            </a:r>
            <a:r>
              <a:rPr/>
              <a:t> </a:t>
            </a:r>
            <a:r>
              <a:rPr/>
              <a:t>some</a:t>
            </a:r>
            <a:r>
              <a:rPr/>
              <a:t> </a:t>
            </a:r>
            <a:r>
              <a:rPr/>
              <a:t>studies,</a:t>
            </a:r>
            <a:r>
              <a:rPr/>
              <a:t> </a:t>
            </a:r>
            <a:r>
              <a:rPr/>
              <a:t>the</a:t>
            </a:r>
            <a:r>
              <a:rPr/>
              <a:t> </a:t>
            </a:r>
            <a:r>
              <a:rPr/>
              <a:t>number</a:t>
            </a:r>
            <a:r>
              <a:rPr/>
              <a:t> </a:t>
            </a:r>
            <a:r>
              <a:rPr/>
              <a:t>of</a:t>
            </a:r>
            <a:r>
              <a:rPr/>
              <a:t> </a:t>
            </a:r>
            <a:r>
              <a:rPr/>
              <a:t>patients</a:t>
            </a:r>
            <a:r>
              <a:rPr/>
              <a:t> </a:t>
            </a:r>
            <a:r>
              <a:rPr/>
              <a:t>sampled</a:t>
            </a:r>
            <a:r>
              <a:rPr/>
              <a:t> </a:t>
            </a:r>
            <a:r>
              <a:rPr/>
              <a:t>from</a:t>
            </a:r>
            <a:r>
              <a:rPr/>
              <a:t> </a:t>
            </a:r>
            <a:r>
              <a:rPr/>
              <a:t>each</a:t>
            </a:r>
            <a:r>
              <a:rPr/>
              <a:t> </a:t>
            </a:r>
            <a:r>
              <a:rPr/>
              <a:t>strata</a:t>
            </a:r>
            <a:r>
              <a:rPr/>
              <a:t> </a:t>
            </a:r>
            <a:r>
              <a:rPr/>
              <a:t>is</a:t>
            </a:r>
            <a:r>
              <a:rPr/>
              <a:t> </a:t>
            </a:r>
            <a:r>
              <a:rPr/>
              <a:t>proportional</a:t>
            </a:r>
            <a:r>
              <a:rPr/>
              <a:t> </a:t>
            </a:r>
            <a:r>
              <a:rPr/>
              <a:t>to</a:t>
            </a:r>
            <a:r>
              <a:rPr/>
              <a:t> </a:t>
            </a:r>
            <a:r>
              <a:rPr/>
              <a:t>the</a:t>
            </a:r>
            <a:r>
              <a:rPr/>
              <a:t> </a:t>
            </a:r>
            <a:r>
              <a:rPr/>
              <a:t>number</a:t>
            </a:r>
            <a:r>
              <a:rPr/>
              <a:t> </a:t>
            </a:r>
            <a:r>
              <a:rPr/>
              <a:t>of</a:t>
            </a:r>
            <a:r>
              <a:rPr/>
              <a:t> </a:t>
            </a:r>
            <a:r>
              <a:rPr/>
              <a:t>patients</a:t>
            </a:r>
            <a:r>
              <a:rPr/>
              <a:t> </a:t>
            </a:r>
            <a:r>
              <a:rPr/>
              <a:t>within</a:t>
            </a:r>
            <a:r>
              <a:rPr/>
              <a:t> </a:t>
            </a:r>
            <a:r>
              <a:rPr/>
              <a:t>each</a:t>
            </a:r>
            <a:r>
              <a:rPr/>
              <a:t> </a:t>
            </a:r>
            <a:r>
              <a:rPr/>
              <a:t>strata.</a:t>
            </a:r>
            <a:r>
              <a:rPr/>
              <a:t> </a:t>
            </a:r>
            <a:r>
              <a:rPr/>
              <a:t>In</a:t>
            </a:r>
            <a:r>
              <a:rPr/>
              <a:t> </a:t>
            </a:r>
            <a:r>
              <a:rPr/>
              <a:t>other</a:t>
            </a:r>
            <a:r>
              <a:rPr/>
              <a:t> </a:t>
            </a:r>
            <a:r>
              <a:rPr/>
              <a:t>studies,</a:t>
            </a:r>
            <a:r>
              <a:rPr/>
              <a:t> </a:t>
            </a:r>
            <a:r>
              <a:rPr/>
              <a:t>certain</a:t>
            </a:r>
            <a:r>
              <a:rPr/>
              <a:t> </a:t>
            </a:r>
            <a:r>
              <a:rPr/>
              <a:t>strata</a:t>
            </a:r>
            <a:r>
              <a:rPr/>
              <a:t> </a:t>
            </a:r>
            <a:r>
              <a:rPr/>
              <a:t>are</a:t>
            </a:r>
            <a:r>
              <a:rPr/>
              <a:t> </a:t>
            </a:r>
            <a:r>
              <a:rPr/>
              <a:t>over</a:t>
            </a:r>
            <a:r>
              <a:rPr/>
              <a:t> </a:t>
            </a:r>
            <a:r>
              <a:rPr/>
              <a:t>sampled</a:t>
            </a:r>
            <a:r>
              <a:rPr/>
              <a:t> </a:t>
            </a:r>
            <a:r>
              <a:rPr/>
              <a:t>to</a:t>
            </a:r>
            <a:r>
              <a:rPr/>
              <a:t> </a:t>
            </a:r>
            <a:r>
              <a:rPr/>
              <a:t>insure</a:t>
            </a:r>
            <a:r>
              <a:rPr/>
              <a:t> </a:t>
            </a:r>
            <a:r>
              <a:rPr/>
              <a:t>a</a:t>
            </a:r>
            <a:r>
              <a:rPr/>
              <a:t> </a:t>
            </a:r>
            <a:r>
              <a:rPr/>
              <a:t>decent</a:t>
            </a:r>
            <a:r>
              <a:rPr/>
              <a:t> </a:t>
            </a:r>
            <a:r>
              <a:rPr/>
              <a:t>sample</a:t>
            </a:r>
            <a:r>
              <a:rPr/>
              <a:t> </a:t>
            </a:r>
            <a:r>
              <a:rPr/>
              <a:t>size</a:t>
            </a:r>
            <a:r>
              <a:rPr/>
              <a:t> </a:t>
            </a:r>
            <a:r>
              <a:rPr/>
              <a:t>for</a:t>
            </a:r>
            <a:r>
              <a:rPr/>
              <a:t> </a:t>
            </a:r>
            <a:r>
              <a:rPr/>
              <a:t>certain</a:t>
            </a:r>
            <a:r>
              <a:rPr/>
              <a:t> </a:t>
            </a:r>
            <a:r>
              <a:rPr/>
              <a:t>minority</a:t>
            </a:r>
            <a:r>
              <a:rPr/>
              <a:t> </a:t>
            </a:r>
            <a:r>
              <a:rPr/>
              <a:t>groups.</a:t>
            </a:r>
            <a:r>
              <a:rPr/>
              <a:t> </a:t>
            </a:r>
            <a:r>
              <a:rPr/>
              <a:t>If</a:t>
            </a:r>
            <a:r>
              <a:rPr/>
              <a:t> </a:t>
            </a:r>
            <a:r>
              <a:rPr/>
              <a:t>you</a:t>
            </a:r>
            <a:r>
              <a:rPr/>
              <a:t> </a:t>
            </a:r>
            <a:r>
              <a:rPr/>
              <a:t>encounter</a:t>
            </a:r>
            <a:r>
              <a:rPr/>
              <a:t> </a:t>
            </a:r>
            <a:r>
              <a:rPr/>
              <a:t>over</a:t>
            </a:r>
            <a:r>
              <a:rPr/>
              <a:t> </a:t>
            </a:r>
            <a:r>
              <a:rPr/>
              <a:t>sampling,</a:t>
            </a:r>
            <a:r>
              <a:rPr/>
              <a:t> </a:t>
            </a:r>
            <a:r>
              <a:rPr/>
              <a:t>you</a:t>
            </a:r>
            <a:r>
              <a:rPr/>
              <a:t> </a:t>
            </a:r>
            <a:r>
              <a:rPr/>
              <a:t>must,</a:t>
            </a:r>
            <a:r>
              <a:rPr/>
              <a:t> </a:t>
            </a:r>
            <a:r>
              <a:rPr/>
              <a:t>must,</a:t>
            </a:r>
            <a:r>
              <a:rPr/>
              <a:t> </a:t>
            </a:r>
            <a:r>
              <a:rPr/>
              <a:t>must</a:t>
            </a:r>
            <a:r>
              <a:rPr/>
              <a:t> </a:t>
            </a:r>
            <a:r>
              <a:rPr/>
              <a:t>use</a:t>
            </a:r>
            <a:r>
              <a:rPr/>
              <a:t> </a:t>
            </a:r>
            <a:r>
              <a:rPr/>
              <a:t>a</a:t>
            </a:r>
            <a:r>
              <a:rPr/>
              <a:t> </a:t>
            </a:r>
            <a:r>
              <a:rPr/>
              <a:t>weighting</a:t>
            </a:r>
            <a:r>
              <a:rPr/>
              <a:t> </a:t>
            </a:r>
            <a:r>
              <a:rPr/>
              <a:t>approach</a:t>
            </a:r>
            <a:r>
              <a:rPr/>
              <a:t> </a:t>
            </a:r>
            <a:r>
              <a:rPr/>
              <a:t>for</a:t>
            </a:r>
            <a:r>
              <a:rPr/>
              <a:t> </a:t>
            </a:r>
            <a:r>
              <a:rPr/>
              <a:t>your</a:t>
            </a:r>
            <a:r>
              <a:rPr/>
              <a:t> </a:t>
            </a:r>
            <a:r>
              <a:rPr/>
              <a:t>data</a:t>
            </a:r>
            <a:r>
              <a:rPr/>
              <a:t> </a:t>
            </a:r>
            <a:r>
              <a:rPr/>
              <a:t>analysis.</a:t>
            </a:r>
          </a:p>
          <a:p>
            <a:pPr lvl="0" marL="0" indent="0">
              <a:buNone/>
            </a:pPr>
          </a:p>
          <a:p>
            <a:pPr lvl="0" marL="0" indent="0">
              <a:buNone/>
            </a:pPr>
            <a:r>
              <a:rPr/>
              <a:t>A</a:t>
            </a:r>
            <a:r>
              <a:rPr/>
              <a:t> </a:t>
            </a:r>
            <a:r>
              <a:rPr/>
              <a:t>cluster</a:t>
            </a:r>
            <a:r>
              <a:rPr/>
              <a:t> </a:t>
            </a:r>
            <a:r>
              <a:rPr/>
              <a:t>sample</a:t>
            </a:r>
            <a:r>
              <a:rPr/>
              <a:t> </a:t>
            </a:r>
            <a:r>
              <a:rPr/>
              <a:t>involves</a:t>
            </a:r>
            <a:r>
              <a:rPr/>
              <a:t> </a:t>
            </a:r>
            <a:r>
              <a:rPr/>
              <a:t>the</a:t>
            </a:r>
            <a:r>
              <a:rPr/>
              <a:t> </a:t>
            </a:r>
            <a:r>
              <a:rPr/>
              <a:t>division</a:t>
            </a:r>
            <a:r>
              <a:rPr/>
              <a:t> </a:t>
            </a:r>
            <a:r>
              <a:rPr/>
              <a:t>of</a:t>
            </a:r>
            <a:r>
              <a:rPr/>
              <a:t> </a:t>
            </a:r>
            <a:r>
              <a:rPr/>
              <a:t>the</a:t>
            </a:r>
            <a:r>
              <a:rPr/>
              <a:t> </a:t>
            </a:r>
            <a:r>
              <a:rPr/>
              <a:t>sample</a:t>
            </a:r>
            <a:r>
              <a:rPr/>
              <a:t> </a:t>
            </a:r>
            <a:r>
              <a:rPr/>
              <a:t>into</a:t>
            </a:r>
            <a:r>
              <a:rPr/>
              <a:t> </a:t>
            </a:r>
            <a:r>
              <a:rPr/>
              <a:t>discrete</a:t>
            </a:r>
            <a:r>
              <a:rPr/>
              <a:t> </a:t>
            </a:r>
            <a:r>
              <a:rPr/>
              <a:t>clusters.</a:t>
            </a:r>
            <a:r>
              <a:rPr/>
              <a:t> </a:t>
            </a:r>
            <a:r>
              <a:rPr/>
              <a:t>These</a:t>
            </a:r>
            <a:r>
              <a:rPr/>
              <a:t> </a:t>
            </a:r>
            <a:r>
              <a:rPr/>
              <a:t>clusters</a:t>
            </a:r>
            <a:r>
              <a:rPr/>
              <a:t> </a:t>
            </a:r>
            <a:r>
              <a:rPr/>
              <a:t>might</a:t>
            </a:r>
            <a:r>
              <a:rPr/>
              <a:t> </a:t>
            </a:r>
            <a:r>
              <a:rPr/>
              <a:t>represent</a:t>
            </a:r>
            <a:r>
              <a:rPr/>
              <a:t> </a:t>
            </a:r>
            <a:r>
              <a:rPr/>
              <a:t>clinics</a:t>
            </a:r>
            <a:r>
              <a:rPr/>
              <a:t> </a:t>
            </a:r>
            <a:r>
              <a:rPr/>
              <a:t>or</a:t>
            </a:r>
            <a:r>
              <a:rPr/>
              <a:t> </a:t>
            </a:r>
            <a:r>
              <a:rPr/>
              <a:t>hospitals.</a:t>
            </a:r>
            <a:r>
              <a:rPr/>
              <a:t> </a:t>
            </a:r>
            <a:r>
              <a:rPr/>
              <a:t>A</a:t>
            </a:r>
            <a:r>
              <a:rPr/>
              <a:t> </a:t>
            </a:r>
            <a:r>
              <a:rPr/>
              <a:t>specific</a:t>
            </a:r>
            <a:r>
              <a:rPr/>
              <a:t> </a:t>
            </a:r>
            <a:r>
              <a:rPr/>
              <a:t>number</a:t>
            </a:r>
            <a:r>
              <a:rPr/>
              <a:t> </a:t>
            </a:r>
            <a:r>
              <a:rPr/>
              <a:t>of</a:t>
            </a:r>
            <a:r>
              <a:rPr/>
              <a:t> </a:t>
            </a:r>
            <a:r>
              <a:rPr/>
              <a:t>clusters</a:t>
            </a:r>
            <a:r>
              <a:rPr/>
              <a:t> </a:t>
            </a:r>
            <a:r>
              <a:rPr/>
              <a:t>are</a:t>
            </a:r>
            <a:r>
              <a:rPr/>
              <a:t> </a:t>
            </a:r>
            <a:r>
              <a:rPr/>
              <a:t>sampled</a:t>
            </a:r>
            <a:r>
              <a:rPr/>
              <a:t> </a:t>
            </a:r>
            <a:r>
              <a:rPr/>
              <a:t>in</a:t>
            </a:r>
            <a:r>
              <a:rPr/>
              <a:t> </a:t>
            </a:r>
            <a:r>
              <a:rPr/>
              <a:t>their</a:t>
            </a:r>
            <a:r>
              <a:rPr/>
              <a:t> </a:t>
            </a:r>
            <a:r>
              <a:rPr/>
              <a:t>entirety</a:t>
            </a:r>
            <a:r>
              <a:rPr/>
              <a:t> </a:t>
            </a:r>
            <a:r>
              <a:rPr/>
              <a:t>and</a:t>
            </a:r>
            <a:r>
              <a:rPr/>
              <a:t> </a:t>
            </a:r>
            <a:r>
              <a:rPr/>
              <a:t>others</a:t>
            </a:r>
            <a:r>
              <a:rPr/>
              <a:t> </a:t>
            </a:r>
            <a:r>
              <a:rPr/>
              <a:t>are</a:t>
            </a:r>
            <a:r>
              <a:rPr/>
              <a:t> </a:t>
            </a:r>
            <a:r>
              <a:rPr/>
              <a:t>left</a:t>
            </a:r>
            <a:r>
              <a:rPr/>
              <a:t> </a:t>
            </a:r>
            <a:r>
              <a:rPr/>
              <a:t>behind.</a:t>
            </a:r>
            <a:r>
              <a:rPr/>
              <a:t> </a:t>
            </a:r>
            <a:r>
              <a:rPr/>
              <a:t>Within</a:t>
            </a:r>
            <a:r>
              <a:rPr/>
              <a:t> </a:t>
            </a:r>
            <a:r>
              <a:rPr/>
              <a:t>each</a:t>
            </a:r>
            <a:r>
              <a:rPr/>
              <a:t> </a:t>
            </a:r>
            <a:r>
              <a:rPr/>
              <a:t>cluster,</a:t>
            </a:r>
            <a:r>
              <a:rPr/>
              <a:t> </a:t>
            </a:r>
            <a:r>
              <a:rPr/>
              <a:t>you</a:t>
            </a:r>
            <a:r>
              <a:rPr/>
              <a:t> </a:t>
            </a:r>
            <a:r>
              <a:rPr/>
              <a:t>either</a:t>
            </a:r>
            <a:r>
              <a:rPr/>
              <a:t> </a:t>
            </a:r>
            <a:r>
              <a:rPr/>
              <a:t>conduct</a:t>
            </a:r>
            <a:r>
              <a:rPr/>
              <a:t> </a:t>
            </a:r>
            <a:r>
              <a:rPr/>
              <a:t>a</a:t>
            </a:r>
            <a:r>
              <a:rPr/>
              <a:t> </a:t>
            </a:r>
            <a:r>
              <a:rPr/>
              <a:t>simple</a:t>
            </a:r>
            <a:r>
              <a:rPr/>
              <a:t> </a:t>
            </a:r>
            <a:r>
              <a:rPr/>
              <a:t>random</a:t>
            </a:r>
            <a:r>
              <a:rPr/>
              <a:t> </a:t>
            </a:r>
            <a:r>
              <a:rPr/>
              <a:t>sample,</a:t>
            </a:r>
            <a:r>
              <a:rPr/>
              <a:t> </a:t>
            </a:r>
            <a:r>
              <a:rPr/>
              <a:t>or</a:t>
            </a:r>
            <a:r>
              <a:rPr/>
              <a:t> </a:t>
            </a:r>
            <a:r>
              <a:rPr/>
              <a:t>you</a:t>
            </a:r>
            <a:r>
              <a:rPr/>
              <a:t> </a:t>
            </a:r>
            <a:r>
              <a:rPr/>
              <a:t>get</a:t>
            </a:r>
            <a:r>
              <a:rPr/>
              <a:t> </a:t>
            </a:r>
            <a:r>
              <a:rPr/>
              <a:t>the</a:t>
            </a:r>
            <a:r>
              <a:rPr/>
              <a:t> </a:t>
            </a:r>
            <a:r>
              <a:rPr/>
              <a:t>records</a:t>
            </a:r>
            <a:r>
              <a:rPr/>
              <a:t> </a:t>
            </a:r>
            <a:r>
              <a:rPr/>
              <a:t>for</a:t>
            </a:r>
            <a:r>
              <a:rPr/>
              <a:t> </a:t>
            </a:r>
            <a:r>
              <a:rPr/>
              <a:t>every</a:t>
            </a:r>
            <a:r>
              <a:rPr/>
              <a:t> </a:t>
            </a:r>
            <a:r>
              <a:rPr/>
              <a:t>patient</a:t>
            </a:r>
            <a:r>
              <a:rPr/>
              <a:t> </a:t>
            </a:r>
            <a:r>
              <a:rPr/>
              <a:t>in</a:t>
            </a:r>
            <a:r>
              <a:rPr/>
              <a:t> </a:t>
            </a:r>
            <a:r>
              <a:rPr/>
              <a:t>that</a:t>
            </a:r>
            <a:r>
              <a:rPr/>
              <a:t> </a:t>
            </a:r>
            <a:r>
              <a:rPr/>
              <a:t>cluster.</a:t>
            </a:r>
          </a:p>
          <a:p>
            <a:pPr lvl="0" marL="0" indent="0">
              <a:buNone/>
            </a:pPr>
          </a:p>
          <a:p>
            <a:pPr lvl="0" marL="0" indent="0">
              <a:buNone/>
            </a:pPr>
            <a:r>
              <a:rPr/>
              <a:t>A</a:t>
            </a:r>
            <a:r>
              <a:rPr/>
              <a:t> </a:t>
            </a:r>
            <a:r>
              <a:rPr/>
              <a:t>cluster</a:t>
            </a:r>
            <a:r>
              <a:rPr/>
              <a:t> </a:t>
            </a:r>
            <a:r>
              <a:rPr/>
              <a:t>sample</a:t>
            </a:r>
            <a:r>
              <a:rPr/>
              <a:t> </a:t>
            </a:r>
            <a:r>
              <a:rPr/>
              <a:t>is</a:t>
            </a:r>
            <a:r>
              <a:rPr/>
              <a:t> </a:t>
            </a:r>
            <a:r>
              <a:rPr/>
              <a:t>inefficient</a:t>
            </a:r>
            <a:r>
              <a:rPr/>
              <a:t> </a:t>
            </a:r>
            <a:r>
              <a:rPr/>
              <a:t>from</a:t>
            </a:r>
            <a:r>
              <a:rPr/>
              <a:t> </a:t>
            </a:r>
            <a:r>
              <a:rPr/>
              <a:t>a</a:t>
            </a:r>
            <a:r>
              <a:rPr/>
              <a:t> </a:t>
            </a:r>
            <a:r>
              <a:rPr/>
              <a:t>statistical</a:t>
            </a:r>
            <a:r>
              <a:rPr/>
              <a:t> </a:t>
            </a:r>
            <a:r>
              <a:rPr/>
              <a:t>perspective</a:t>
            </a:r>
            <a:r>
              <a:rPr/>
              <a:t> </a:t>
            </a:r>
            <a:r>
              <a:rPr/>
              <a:t>because</a:t>
            </a:r>
            <a:r>
              <a:rPr/>
              <a:t> </a:t>
            </a:r>
            <a:r>
              <a:rPr/>
              <a:t>two</a:t>
            </a:r>
            <a:r>
              <a:rPr/>
              <a:t> </a:t>
            </a:r>
            <a:r>
              <a:rPr/>
              <a:t>patients</a:t>
            </a:r>
            <a:r>
              <a:rPr/>
              <a:t> </a:t>
            </a:r>
            <a:r>
              <a:rPr/>
              <a:t>from</a:t>
            </a:r>
            <a:r>
              <a:rPr/>
              <a:t> </a:t>
            </a:r>
            <a:r>
              <a:rPr/>
              <a:t>the</a:t>
            </a:r>
            <a:r>
              <a:rPr/>
              <a:t> </a:t>
            </a:r>
            <a:r>
              <a:rPr/>
              <a:t>same</a:t>
            </a:r>
            <a:r>
              <a:rPr/>
              <a:t> </a:t>
            </a:r>
            <a:r>
              <a:rPr/>
              <a:t>clinic</a:t>
            </a:r>
            <a:r>
              <a:rPr/>
              <a:t> </a:t>
            </a:r>
            <a:r>
              <a:rPr/>
              <a:t>or</a:t>
            </a:r>
            <a:r>
              <a:rPr/>
              <a:t> </a:t>
            </a:r>
            <a:r>
              <a:rPr/>
              <a:t>hospital</a:t>
            </a:r>
            <a:r>
              <a:rPr/>
              <a:t> </a:t>
            </a:r>
            <a:r>
              <a:rPr/>
              <a:t>are</a:t>
            </a:r>
            <a:r>
              <a:rPr/>
              <a:t> </a:t>
            </a:r>
            <a:r>
              <a:rPr/>
              <a:t>likely</a:t>
            </a:r>
            <a:r>
              <a:rPr/>
              <a:t> </a:t>
            </a:r>
            <a:r>
              <a:rPr/>
              <a:t>to</a:t>
            </a:r>
            <a:r>
              <a:rPr/>
              <a:t> </a:t>
            </a:r>
            <a:r>
              <a:rPr/>
              <a:t>be</a:t>
            </a:r>
            <a:r>
              <a:rPr/>
              <a:t> </a:t>
            </a:r>
            <a:r>
              <a:rPr/>
              <a:t>positively</a:t>
            </a:r>
            <a:r>
              <a:rPr/>
              <a:t> </a:t>
            </a:r>
            <a:r>
              <a:rPr/>
              <a:t>correlated.</a:t>
            </a:r>
            <a:r>
              <a:rPr/>
              <a:t> </a:t>
            </a:r>
            <a:r>
              <a:rPr/>
              <a:t>This</a:t>
            </a:r>
            <a:r>
              <a:rPr/>
              <a:t> </a:t>
            </a:r>
            <a:r>
              <a:rPr/>
              <a:t>correlation</a:t>
            </a:r>
            <a:r>
              <a:rPr/>
              <a:t> </a:t>
            </a:r>
            <a:r>
              <a:rPr/>
              <a:t>increases</a:t>
            </a:r>
            <a:r>
              <a:rPr/>
              <a:t> </a:t>
            </a:r>
            <a:r>
              <a:rPr/>
              <a:t>your</a:t>
            </a:r>
            <a:r>
              <a:rPr/>
              <a:t> </a:t>
            </a:r>
            <a:r>
              <a:rPr/>
              <a:t>standard</a:t>
            </a:r>
            <a:r>
              <a:rPr/>
              <a:t> </a:t>
            </a:r>
            <a:r>
              <a:rPr/>
              <a:t>error,</a:t>
            </a:r>
            <a:r>
              <a:rPr/>
              <a:t> </a:t>
            </a:r>
            <a:r>
              <a:rPr/>
              <a:t>sometime</a:t>
            </a:r>
            <a:r>
              <a:rPr/>
              <a:t> </a:t>
            </a:r>
            <a:r>
              <a:rPr/>
              <a:t>substantially.</a:t>
            </a:r>
          </a:p>
          <a:p>
            <a:pPr lvl="0" marL="0" indent="0">
              <a:buNone/>
            </a:pPr>
          </a:p>
          <a:p>
            <a:pPr lvl="0" marL="0" indent="0">
              <a:buNone/>
            </a:pPr>
            <a:r>
              <a:rPr/>
              <a:t>The</a:t>
            </a:r>
            <a:r>
              <a:rPr/>
              <a:t> </a:t>
            </a:r>
            <a:r>
              <a:rPr/>
              <a:t>reason</a:t>
            </a:r>
            <a:r>
              <a:rPr/>
              <a:t> </a:t>
            </a:r>
            <a:r>
              <a:rPr/>
              <a:t>you</a:t>
            </a:r>
            <a:r>
              <a:rPr/>
              <a:t> </a:t>
            </a:r>
            <a:r>
              <a:rPr/>
              <a:t>pick</a:t>
            </a:r>
            <a:r>
              <a:rPr/>
              <a:t> </a:t>
            </a:r>
            <a:r>
              <a:rPr/>
              <a:t>a</a:t>
            </a:r>
            <a:r>
              <a:rPr/>
              <a:t> </a:t>
            </a:r>
            <a:r>
              <a:rPr/>
              <a:t>cluster</a:t>
            </a:r>
            <a:r>
              <a:rPr/>
              <a:t> </a:t>
            </a:r>
            <a:r>
              <a:rPr/>
              <a:t>sample</a:t>
            </a:r>
            <a:r>
              <a:rPr/>
              <a:t> </a:t>
            </a:r>
            <a:r>
              <a:rPr/>
              <a:t>is</a:t>
            </a:r>
            <a:r>
              <a:rPr/>
              <a:t> </a:t>
            </a:r>
            <a:r>
              <a:rPr/>
              <a:t>that</a:t>
            </a:r>
            <a:r>
              <a:rPr/>
              <a:t> </a:t>
            </a:r>
            <a:r>
              <a:rPr/>
              <a:t>it</a:t>
            </a:r>
            <a:r>
              <a:rPr/>
              <a:t> </a:t>
            </a:r>
            <a:r>
              <a:rPr/>
              <a:t>save</a:t>
            </a:r>
            <a:r>
              <a:rPr/>
              <a:t> </a:t>
            </a:r>
            <a:r>
              <a:rPr/>
              <a:t>a</a:t>
            </a:r>
            <a:r>
              <a:rPr/>
              <a:t> </a:t>
            </a:r>
            <a:r>
              <a:rPr/>
              <a:t>lot</a:t>
            </a:r>
            <a:r>
              <a:rPr/>
              <a:t> </a:t>
            </a:r>
            <a:r>
              <a:rPr/>
              <a:t>of</a:t>
            </a:r>
            <a:r>
              <a:rPr/>
              <a:t> </a:t>
            </a:r>
            <a:r>
              <a:rPr/>
              <a:t>time.</a:t>
            </a:r>
            <a:r>
              <a:rPr/>
              <a:t> </a:t>
            </a:r>
            <a:r>
              <a:rPr/>
              <a:t>If</a:t>
            </a:r>
            <a:r>
              <a:rPr/>
              <a:t> </a:t>
            </a:r>
            <a:r>
              <a:rPr/>
              <a:t>you</a:t>
            </a:r>
            <a:r>
              <a:rPr/>
              <a:t> </a:t>
            </a:r>
            <a:r>
              <a:rPr/>
              <a:t>had</a:t>
            </a:r>
            <a:r>
              <a:rPr/>
              <a:t> </a:t>
            </a:r>
            <a:r>
              <a:rPr/>
              <a:t>to</a:t>
            </a:r>
            <a:r>
              <a:rPr/>
              <a:t> </a:t>
            </a:r>
            <a:r>
              <a:rPr/>
              <a:t>visit</a:t>
            </a:r>
            <a:r>
              <a:rPr/>
              <a:t> </a:t>
            </a:r>
            <a:r>
              <a:rPr/>
              <a:t>every</a:t>
            </a:r>
            <a:r>
              <a:rPr/>
              <a:t> </a:t>
            </a:r>
            <a:r>
              <a:rPr/>
              <a:t>single</a:t>
            </a:r>
            <a:r>
              <a:rPr/>
              <a:t> </a:t>
            </a:r>
            <a:r>
              <a:rPr/>
              <a:t>hospital</a:t>
            </a:r>
            <a:r>
              <a:rPr/>
              <a:t> </a:t>
            </a:r>
            <a:r>
              <a:rPr/>
              <a:t>in</a:t>
            </a:r>
            <a:r>
              <a:rPr/>
              <a:t> </a:t>
            </a:r>
            <a:r>
              <a:rPr/>
              <a:t>the</a:t>
            </a:r>
            <a:r>
              <a:rPr/>
              <a:t> </a:t>
            </a:r>
            <a:r>
              <a:rPr/>
              <a:t>United</a:t>
            </a:r>
            <a:r>
              <a:rPr/>
              <a:t> </a:t>
            </a:r>
            <a:r>
              <a:rPr/>
              <a:t>States</a:t>
            </a:r>
            <a:r>
              <a:rPr/>
              <a:t> </a:t>
            </a:r>
            <a:r>
              <a:rPr/>
              <a:t>to</a:t>
            </a:r>
            <a:r>
              <a:rPr/>
              <a:t> </a:t>
            </a:r>
            <a:r>
              <a:rPr/>
              <a:t>get</a:t>
            </a:r>
            <a:r>
              <a:rPr/>
              <a:t> </a:t>
            </a:r>
            <a:r>
              <a:rPr/>
              <a:t>a</a:t>
            </a:r>
            <a:r>
              <a:rPr/>
              <a:t> </a:t>
            </a:r>
            <a:r>
              <a:rPr/>
              <a:t>simple</a:t>
            </a:r>
            <a:r>
              <a:rPr/>
              <a:t> </a:t>
            </a:r>
            <a:r>
              <a:rPr/>
              <a:t>random</a:t>
            </a:r>
            <a:r>
              <a:rPr/>
              <a:t> </a:t>
            </a:r>
            <a:r>
              <a:rPr/>
              <a:t>sample</a:t>
            </a:r>
            <a:r>
              <a:rPr/>
              <a:t> </a:t>
            </a:r>
            <a:r>
              <a:rPr/>
              <a:t>or</a:t>
            </a:r>
            <a:r>
              <a:rPr/>
              <a:t> </a:t>
            </a:r>
            <a:r>
              <a:rPr/>
              <a:t>a</a:t>
            </a:r>
            <a:r>
              <a:rPr/>
              <a:t> </a:t>
            </a:r>
            <a:r>
              <a:rPr/>
              <a:t>stratified</a:t>
            </a:r>
            <a:r>
              <a:rPr/>
              <a:t> </a:t>
            </a:r>
            <a:r>
              <a:rPr/>
              <a:t>random</a:t>
            </a:r>
            <a:r>
              <a:rPr/>
              <a:t> </a:t>
            </a:r>
            <a:r>
              <a:rPr/>
              <a:t>sample,</a:t>
            </a:r>
            <a:r>
              <a:rPr/>
              <a:t> </a:t>
            </a:r>
            <a:r>
              <a:rPr/>
              <a:t>you</a:t>
            </a:r>
            <a:r>
              <a:rPr/>
              <a:t> </a:t>
            </a:r>
            <a:r>
              <a:rPr/>
              <a:t>would</a:t>
            </a:r>
            <a:r>
              <a:rPr/>
              <a:t> </a:t>
            </a:r>
            <a:r>
              <a:rPr/>
              <a:t>die</a:t>
            </a:r>
            <a:r>
              <a:rPr/>
              <a:t> </a:t>
            </a:r>
            <a:r>
              <a:rPr/>
              <a:t>of</a:t>
            </a:r>
            <a:r>
              <a:rPr/>
              <a:t> </a:t>
            </a:r>
            <a:r>
              <a:rPr/>
              <a:t>exhaustion.</a:t>
            </a:r>
          </a:p>
          <a:p>
            <a:pPr lvl="0" marL="0" indent="0">
              <a:buNone/>
            </a:pPr>
          </a:p>
          <a:p>
            <a:pPr lvl="0" marL="0" indent="0">
              <a:buNone/>
            </a:pPr>
            <a:r>
              <a:rPr/>
              <a:t>Instead,</a:t>
            </a:r>
            <a:r>
              <a:rPr/>
              <a:t> </a:t>
            </a:r>
            <a:r>
              <a:rPr/>
              <a:t>select</a:t>
            </a:r>
            <a:r>
              <a:rPr/>
              <a:t> </a:t>
            </a:r>
            <a:r>
              <a:rPr/>
              <a:t>a</a:t>
            </a:r>
            <a:r>
              <a:rPr/>
              <a:t> </a:t>
            </a:r>
            <a:r>
              <a:rPr/>
              <a:t>small</a:t>
            </a:r>
            <a:r>
              <a:rPr/>
              <a:t> </a:t>
            </a:r>
            <a:r>
              <a:rPr/>
              <a:t>number</a:t>
            </a:r>
            <a:r>
              <a:rPr/>
              <a:t> </a:t>
            </a:r>
            <a:r>
              <a:rPr/>
              <a:t>of</a:t>
            </a:r>
            <a:r>
              <a:rPr/>
              <a:t> </a:t>
            </a:r>
            <a:r>
              <a:rPr/>
              <a:t>hospitals</a:t>
            </a:r>
            <a:r>
              <a:rPr/>
              <a:t> </a:t>
            </a:r>
            <a:r>
              <a:rPr/>
              <a:t>that</a:t>
            </a:r>
            <a:r>
              <a:rPr/>
              <a:t> </a:t>
            </a:r>
            <a:r>
              <a:rPr/>
              <a:t>are</a:t>
            </a:r>
            <a:r>
              <a:rPr/>
              <a:t> </a:t>
            </a:r>
            <a:r>
              <a:rPr/>
              <a:t>representative</a:t>
            </a:r>
            <a:r>
              <a:rPr/>
              <a:t> </a:t>
            </a:r>
            <a:r>
              <a:rPr/>
              <a:t>of</a:t>
            </a:r>
            <a:r>
              <a:rPr/>
              <a:t> </a:t>
            </a:r>
            <a:r>
              <a:rPr/>
              <a:t>all</a:t>
            </a:r>
            <a:r>
              <a:rPr/>
              <a:t> </a:t>
            </a:r>
            <a:r>
              <a:rPr/>
              <a:t>hospitals</a:t>
            </a:r>
            <a:r>
              <a:rPr/>
              <a:t> </a:t>
            </a:r>
            <a:r>
              <a:rPr/>
              <a:t>in</a:t>
            </a:r>
            <a:r>
              <a:rPr/>
              <a:t> </a:t>
            </a:r>
            <a:r>
              <a:rPr/>
              <a:t>the</a:t>
            </a:r>
            <a:r>
              <a:rPr/>
              <a:t> </a:t>
            </a:r>
            <a:r>
              <a:rPr/>
              <a:t>U.S.</a:t>
            </a:r>
            <a:r>
              <a:rPr/>
              <a:t> </a:t>
            </a:r>
            <a:r>
              <a:rPr/>
              <a:t>and</a:t>
            </a:r>
            <a:r>
              <a:rPr/>
              <a:t> </a:t>
            </a:r>
            <a:r>
              <a:rPr/>
              <a:t>then</a:t>
            </a:r>
            <a:r>
              <a:rPr/>
              <a:t> </a:t>
            </a:r>
            <a:r>
              <a:rPr/>
              <a:t>travel</a:t>
            </a:r>
            <a:r>
              <a:rPr/>
              <a:t> </a:t>
            </a:r>
            <a:r>
              <a:rPr/>
              <a:t>only</a:t>
            </a:r>
            <a:r>
              <a:rPr/>
              <a:t> </a:t>
            </a:r>
            <a:r>
              <a:rPr/>
              <a:t>to</a:t>
            </a:r>
            <a:r>
              <a:rPr/>
              <a:t> </a:t>
            </a:r>
            <a:r>
              <a:rPr/>
              <a:t>those</a:t>
            </a:r>
            <a:r>
              <a:rPr/>
              <a:t> </a:t>
            </a:r>
            <a:r>
              <a:rPr/>
              <a:t>locations.</a:t>
            </a:r>
          </a:p>
          <a:p>
            <a:pPr lvl="0" marL="0" indent="0">
              <a:buNone/>
            </a:pPr>
          </a:p>
          <a:p>
            <a:pPr lvl="0" marL="0" indent="0">
              <a:buNone/>
            </a:pPr>
            <a:r>
              <a:rPr/>
              <a:t>There</a:t>
            </a:r>
            <a:r>
              <a:rPr/>
              <a:t> </a:t>
            </a:r>
            <a:r>
              <a:rPr/>
              <a:t>are</a:t>
            </a:r>
            <a:r>
              <a:rPr/>
              <a:t> </a:t>
            </a:r>
            <a:r>
              <a:rPr/>
              <a:t>variations</a:t>
            </a:r>
            <a:r>
              <a:rPr/>
              <a:t> </a:t>
            </a:r>
            <a:r>
              <a:rPr/>
              <a:t>on</a:t>
            </a:r>
            <a:r>
              <a:rPr/>
              <a:t> </a:t>
            </a:r>
            <a:r>
              <a:rPr/>
              <a:t>cluster</a:t>
            </a:r>
            <a:r>
              <a:rPr/>
              <a:t> </a:t>
            </a:r>
            <a:r>
              <a:rPr/>
              <a:t>sampling</a:t>
            </a:r>
            <a:r>
              <a:rPr/>
              <a:t> </a:t>
            </a:r>
            <a:r>
              <a:rPr/>
              <a:t>where</a:t>
            </a:r>
            <a:r>
              <a:rPr/>
              <a:t> </a:t>
            </a:r>
            <a:r>
              <a:rPr/>
              <a:t>you</a:t>
            </a:r>
            <a:r>
              <a:rPr/>
              <a:t> </a:t>
            </a:r>
            <a:r>
              <a:rPr/>
              <a:t>have</a:t>
            </a:r>
            <a:r>
              <a:rPr/>
              <a:t> </a:t>
            </a:r>
            <a:r>
              <a:rPr/>
              <a:t>a</a:t>
            </a:r>
            <a:r>
              <a:rPr/>
              <a:t> </a:t>
            </a:r>
            <a:r>
              <a:rPr/>
              <a:t>second</a:t>
            </a:r>
            <a:r>
              <a:rPr/>
              <a:t> </a:t>
            </a:r>
            <a:r>
              <a:rPr/>
              <a:t>layer</a:t>
            </a:r>
            <a:r>
              <a:rPr/>
              <a:t> </a:t>
            </a:r>
            <a:r>
              <a:rPr/>
              <a:t>of</a:t>
            </a:r>
            <a:r>
              <a:rPr/>
              <a:t> </a:t>
            </a:r>
            <a:r>
              <a:rPr/>
              <a:t>clusters</a:t>
            </a:r>
            <a:r>
              <a:rPr/>
              <a:t> </a:t>
            </a:r>
            <a:r>
              <a:rPr/>
              <a:t>beneath</a:t>
            </a:r>
            <a:r>
              <a:rPr/>
              <a:t> </a:t>
            </a:r>
            <a:r>
              <a:rPr/>
              <a:t>the</a:t>
            </a:r>
            <a:r>
              <a:rPr/>
              <a:t> </a:t>
            </a:r>
            <a:r>
              <a:rPr/>
              <a:t>first</a:t>
            </a:r>
            <a:r>
              <a:rPr/>
              <a:t> </a:t>
            </a:r>
            <a:r>
              <a:rPr/>
              <a:t>layer.</a:t>
            </a:r>
            <a:r>
              <a:rPr/>
              <a:t> </a:t>
            </a:r>
            <a:r>
              <a:rPr/>
              <a:t>So</a:t>
            </a:r>
            <a:r>
              <a:rPr/>
              <a:t> </a:t>
            </a:r>
            <a:r>
              <a:rPr/>
              <a:t>you</a:t>
            </a:r>
            <a:r>
              <a:rPr/>
              <a:t> </a:t>
            </a:r>
            <a:r>
              <a:rPr/>
              <a:t>might</a:t>
            </a:r>
            <a:r>
              <a:rPr/>
              <a:t> </a:t>
            </a:r>
            <a:r>
              <a:rPr/>
              <a:t>randomly</a:t>
            </a:r>
            <a:r>
              <a:rPr/>
              <a:t> </a:t>
            </a:r>
            <a:r>
              <a:rPr/>
              <a:t>select</a:t>
            </a:r>
            <a:r>
              <a:rPr/>
              <a:t> </a:t>
            </a:r>
            <a:r>
              <a:rPr/>
              <a:t>50</a:t>
            </a:r>
            <a:r>
              <a:rPr/>
              <a:t> </a:t>
            </a:r>
            <a:r>
              <a:rPr/>
              <a:t>school</a:t>
            </a:r>
            <a:r>
              <a:rPr/>
              <a:t> </a:t>
            </a:r>
            <a:r>
              <a:rPr/>
              <a:t>districts</a:t>
            </a:r>
            <a:r>
              <a:rPr/>
              <a:t> </a:t>
            </a:r>
            <a:r>
              <a:rPr/>
              <a:t>in</a:t>
            </a:r>
            <a:r>
              <a:rPr/>
              <a:t> </a:t>
            </a:r>
            <a:r>
              <a:rPr/>
              <a:t>the</a:t>
            </a:r>
            <a:r>
              <a:rPr/>
              <a:t> </a:t>
            </a:r>
            <a:r>
              <a:rPr/>
              <a:t>United</a:t>
            </a:r>
            <a:r>
              <a:rPr/>
              <a:t> </a:t>
            </a:r>
            <a:r>
              <a:rPr/>
              <a:t>States</a:t>
            </a:r>
            <a:r>
              <a:rPr/>
              <a:t> </a:t>
            </a:r>
            <a:r>
              <a:rPr/>
              <a:t>and</a:t>
            </a:r>
            <a:r>
              <a:rPr/>
              <a:t> </a:t>
            </a:r>
            <a:r>
              <a:rPr/>
              <a:t>then</a:t>
            </a:r>
            <a:r>
              <a:rPr/>
              <a:t> </a:t>
            </a:r>
            <a:r>
              <a:rPr/>
              <a:t>randomly</a:t>
            </a:r>
            <a:r>
              <a:rPr/>
              <a:t> </a:t>
            </a:r>
            <a:r>
              <a:rPr/>
              <a:t>select</a:t>
            </a:r>
            <a:r>
              <a:rPr/>
              <a:t> </a:t>
            </a:r>
            <a:r>
              <a:rPr/>
              <a:t>5</a:t>
            </a:r>
            <a:r>
              <a:rPr/>
              <a:t> </a:t>
            </a:r>
            <a:r>
              <a:rPr/>
              <a:t>elementary</a:t>
            </a:r>
            <a:r>
              <a:rPr/>
              <a:t> </a:t>
            </a:r>
            <a:r>
              <a:rPr/>
              <a:t>schools</a:t>
            </a:r>
            <a:r>
              <a:rPr/>
              <a:t> </a:t>
            </a:r>
            <a:r>
              <a:rPr/>
              <a:t>within</a:t>
            </a:r>
            <a:r>
              <a:rPr/>
              <a:t> </a:t>
            </a:r>
            <a:r>
              <a:rPr/>
              <a:t>each</a:t>
            </a:r>
            <a:r>
              <a:rPr/>
              <a:t> </a:t>
            </a:r>
            <a:r>
              <a:rPr/>
              <a:t>district</a:t>
            </a:r>
            <a:r>
              <a:rPr/>
              <a:t> </a:t>
            </a:r>
            <a:r>
              <a:rPr/>
              <a:t>for</a:t>
            </a:r>
            <a:r>
              <a:rPr/>
              <a:t> </a:t>
            </a:r>
            <a:r>
              <a:rPr/>
              <a:t>further</a:t>
            </a:r>
            <a:r>
              <a:rPr/>
              <a:t> </a:t>
            </a:r>
            <a:r>
              <a:rPr/>
              <a:t>sampling.</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lot</a:t>
            </a:r>
            <a:r>
              <a:rPr/>
              <a:t> </a:t>
            </a:r>
            <a:r>
              <a:rPr/>
              <a:t>of</a:t>
            </a:r>
            <a:r>
              <a:rPr/>
              <a:t> </a:t>
            </a:r>
            <a:r>
              <a:rPr/>
              <a:t>places,</a:t>
            </a:r>
            <a:r>
              <a:rPr/>
              <a:t> </a:t>
            </a:r>
            <a:r>
              <a:rPr/>
              <a:t>including</a:t>
            </a:r>
            <a:r>
              <a:rPr/>
              <a:t> </a:t>
            </a:r>
            <a:r>
              <a:rPr/>
              <a:t>your</a:t>
            </a:r>
            <a:r>
              <a:rPr/>
              <a:t> </a:t>
            </a:r>
            <a:r>
              <a:rPr/>
              <a:t>book,</a:t>
            </a:r>
            <a:r>
              <a:rPr/>
              <a:t> </a:t>
            </a:r>
            <a:r>
              <a:rPr/>
              <a:t>that</a:t>
            </a:r>
            <a:r>
              <a:rPr/>
              <a:t> </a:t>
            </a:r>
            <a:r>
              <a:rPr/>
              <a:t>make</a:t>
            </a:r>
            <a:r>
              <a:rPr/>
              <a:t> </a:t>
            </a:r>
            <a:r>
              <a:rPr/>
              <a:t>the</a:t>
            </a:r>
            <a:r>
              <a:rPr/>
              <a:t> </a:t>
            </a:r>
            <a:r>
              <a:rPr/>
              <a:t>actual</a:t>
            </a:r>
            <a:r>
              <a:rPr/>
              <a:t> </a:t>
            </a:r>
            <a:r>
              <a:rPr/>
              <a:t>process</a:t>
            </a:r>
            <a:r>
              <a:rPr/>
              <a:t> </a:t>
            </a:r>
            <a:r>
              <a:rPr/>
              <a:t>of</a:t>
            </a:r>
            <a:r>
              <a:rPr/>
              <a:t> </a:t>
            </a:r>
            <a:r>
              <a:rPr/>
              <a:t>drawing</a:t>
            </a:r>
            <a:r>
              <a:rPr/>
              <a:t> </a:t>
            </a:r>
            <a:r>
              <a:rPr/>
              <a:t>a</a:t>
            </a:r>
            <a:r>
              <a:rPr/>
              <a:t> </a:t>
            </a:r>
            <a:r>
              <a:rPr/>
              <a:t>random</a:t>
            </a:r>
            <a:r>
              <a:rPr/>
              <a:t> </a:t>
            </a:r>
            <a:r>
              <a:rPr/>
              <a:t>sample</a:t>
            </a:r>
            <a:r>
              <a:rPr/>
              <a:t> </a:t>
            </a:r>
            <a:r>
              <a:rPr/>
              <a:t>more</a:t>
            </a:r>
            <a:r>
              <a:rPr/>
              <a:t> </a:t>
            </a:r>
            <a:r>
              <a:rPr/>
              <a:t>complicated</a:t>
            </a:r>
            <a:r>
              <a:rPr/>
              <a:t> </a:t>
            </a:r>
            <a:r>
              <a:rPr/>
              <a:t>than</a:t>
            </a:r>
            <a:r>
              <a:rPr/>
              <a:t> </a:t>
            </a:r>
            <a:r>
              <a:rPr/>
              <a:t>it</a:t>
            </a:r>
            <a:r>
              <a:rPr/>
              <a:t> </a:t>
            </a:r>
            <a:r>
              <a:rPr/>
              <a:t>needs</a:t>
            </a:r>
            <a:r>
              <a:rPr/>
              <a:t> </a:t>
            </a:r>
            <a:r>
              <a:rPr/>
              <a:t>to</a:t>
            </a:r>
            <a:r>
              <a:rPr/>
              <a:t> </a:t>
            </a:r>
            <a:r>
              <a:rPr/>
              <a:t>be.</a:t>
            </a:r>
            <a:r>
              <a:rPr/>
              <a:t> </a:t>
            </a:r>
            <a:r>
              <a:rPr/>
              <a:t>Ignore</a:t>
            </a:r>
            <a:r>
              <a:rPr/>
              <a:t> </a:t>
            </a:r>
            <a:r>
              <a:rPr/>
              <a:t>what</a:t>
            </a:r>
            <a:r>
              <a:rPr/>
              <a:t> </a:t>
            </a:r>
            <a:r>
              <a:rPr/>
              <a:t>your</a:t>
            </a:r>
            <a:r>
              <a:rPr/>
              <a:t> </a:t>
            </a:r>
            <a:r>
              <a:rPr/>
              <a:t>book</a:t>
            </a:r>
            <a:r>
              <a:rPr/>
              <a:t> </a:t>
            </a:r>
            <a:r>
              <a:rPr/>
              <a:t>says</a:t>
            </a:r>
            <a:r>
              <a:rPr/>
              <a:t> </a:t>
            </a:r>
            <a:r>
              <a:rPr/>
              <a:t>and</a:t>
            </a:r>
            <a:r>
              <a:rPr/>
              <a:t> </a:t>
            </a:r>
            <a:r>
              <a:rPr/>
              <a:t>follow</a:t>
            </a:r>
            <a:r>
              <a:rPr/>
              <a:t> </a:t>
            </a:r>
            <a:r>
              <a:rPr/>
              <a:t>this</a:t>
            </a:r>
            <a:r>
              <a:rPr/>
              <a:t> </a:t>
            </a:r>
            <a:r>
              <a:rPr/>
              <a:t>algorithm.</a:t>
            </a:r>
          </a:p>
          <a:p>
            <a:pPr lvl="0" marL="0" indent="0">
              <a:buNone/>
            </a:pPr>
          </a:p>
          <a:p>
            <a:pPr lvl="0" marL="0" indent="0">
              <a:buNone/>
            </a:pPr>
            <a:r>
              <a:rPr/>
              <a:t>List</a:t>
            </a:r>
            <a:r>
              <a:rPr/>
              <a:t> </a:t>
            </a:r>
            <a:r>
              <a:rPr/>
              <a:t>your</a:t>
            </a:r>
            <a:r>
              <a:rPr/>
              <a:t> </a:t>
            </a:r>
            <a:r>
              <a:rPr/>
              <a:t>sampling</a:t>
            </a:r>
            <a:r>
              <a:rPr/>
              <a:t> </a:t>
            </a:r>
            <a:r>
              <a:rPr/>
              <a:t>frame</a:t>
            </a:r>
            <a:r>
              <a:rPr/>
              <a:t> </a:t>
            </a:r>
            <a:r>
              <a:rPr/>
              <a:t>in</a:t>
            </a:r>
            <a:r>
              <a:rPr/>
              <a:t> </a:t>
            </a:r>
            <a:r>
              <a:rPr/>
              <a:t>a</a:t>
            </a:r>
            <a:r>
              <a:rPr/>
              <a:t> </a:t>
            </a:r>
            <a:r>
              <a:rPr/>
              <a:t>logical</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by</a:t>
            </a:r>
            <a:r>
              <a:rPr/>
              <a:t> </a:t>
            </a:r>
            <a:r>
              <a:rPr/>
              <a:t>that</a:t>
            </a:r>
            <a:r>
              <a:rPr/>
              <a:t> </a:t>
            </a:r>
            <a:r>
              <a:rPr/>
              <a:t>column.</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Then</a:t>
            </a:r>
            <a:r>
              <a:rPr/>
              <a:t> </a:t>
            </a:r>
            <a:r>
              <a:rPr/>
              <a:t>just</a:t>
            </a:r>
            <a:r>
              <a:rPr/>
              <a:t> </a:t>
            </a:r>
            <a:r>
              <a:rPr/>
              <a:t>select</a:t>
            </a:r>
            <a:r>
              <a:rPr/>
              <a:t> </a:t>
            </a:r>
            <a:r>
              <a:rPr/>
              <a:t>your</a:t>
            </a:r>
            <a:r>
              <a:rPr/>
              <a:t> </a:t>
            </a:r>
            <a:r>
              <a:rPr/>
              <a:t>sample</a:t>
            </a:r>
            <a:r>
              <a:rPr/>
              <a:t> </a:t>
            </a:r>
            <a:r>
              <a:rPr/>
              <a:t>starting</a:t>
            </a:r>
            <a:r>
              <a:rPr/>
              <a:t> </a:t>
            </a:r>
            <a:r>
              <a:rPr/>
              <a:t>from</a:t>
            </a:r>
            <a:r>
              <a:rPr/>
              <a:t> </a:t>
            </a:r>
            <a:r>
              <a:rPr/>
              <a:t>the</a:t>
            </a:r>
            <a:r>
              <a:rPr/>
              <a:t> </a:t>
            </a:r>
            <a:r>
              <a:rPr/>
              <a:t>top</a:t>
            </a:r>
            <a:r>
              <a:rPr/>
              <a:t> </a:t>
            </a:r>
            <a:r>
              <a:rPr/>
              <a:t>of</a:t>
            </a:r>
            <a:r>
              <a:rPr/>
              <a:t> </a:t>
            </a:r>
            <a:r>
              <a:rPr/>
              <a:t>the</a:t>
            </a:r>
            <a:r>
              <a:rPr/>
              <a:t> </a:t>
            </a:r>
            <a:r>
              <a:rPr/>
              <a:t>randomly</a:t>
            </a:r>
            <a:r>
              <a:rPr/>
              <a:t> </a:t>
            </a:r>
            <a:r>
              <a:rPr/>
              <a:t>sorted</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random01.xlsx</a:t>
            </a:r>
            <a:r>
              <a:rPr/>
              <a:t> </a:t>
            </a:r>
            <a:r>
              <a:rPr/>
              <a:t>from</a:t>
            </a:r>
            <a:r>
              <a:rPr/>
              <a:t> </a:t>
            </a:r>
            <a:r>
              <a:rPr/>
              <a:t>the</a:t>
            </a:r>
            <a:r>
              <a:rPr/>
              <a:t> </a:t>
            </a:r>
            <a:r>
              <a:rPr/>
              <a:t>Canvas</a:t>
            </a:r>
            <a:r>
              <a:rPr/>
              <a:t> </a:t>
            </a:r>
            <a:r>
              <a:rPr/>
              <a:t>website.</a:t>
            </a:r>
          </a:p>
          <a:p>
            <a:pPr lvl="0" marL="0" indent="0">
              <a:buNone/>
            </a:pPr>
          </a:p>
          <a:p>
            <a:pPr lvl="0" marL="0" indent="0">
              <a:buNone/>
            </a:pPr>
            <a:r>
              <a:rPr/>
              <a:t>There</a:t>
            </a:r>
            <a:r>
              <a:rPr/>
              <a:t> </a:t>
            </a:r>
            <a:r>
              <a:rPr/>
              <a:t>are</a:t>
            </a:r>
            <a:r>
              <a:rPr/>
              <a:t> </a:t>
            </a:r>
            <a:r>
              <a:rPr/>
              <a:t>26</a:t>
            </a:r>
            <a:r>
              <a:rPr/>
              <a:t> </a:t>
            </a:r>
            <a:r>
              <a:rPr/>
              <a:t>patients</a:t>
            </a:r>
            <a:r>
              <a:rPr/>
              <a:t> </a:t>
            </a:r>
            <a:r>
              <a:rPr/>
              <a:t>in</a:t>
            </a:r>
            <a:r>
              <a:rPr/>
              <a:t> </a:t>
            </a:r>
            <a:r>
              <a:rPr/>
              <a:t>your</a:t>
            </a:r>
            <a:r>
              <a:rPr/>
              <a:t> </a:t>
            </a:r>
            <a:r>
              <a:rPr/>
              <a:t>sampling</a:t>
            </a:r>
            <a:r>
              <a:rPr/>
              <a:t> </a:t>
            </a:r>
            <a:r>
              <a:rPr/>
              <a:t>frame.</a:t>
            </a:r>
            <a:r>
              <a:rPr/>
              <a:t> </a:t>
            </a:r>
            <a:r>
              <a:rPr/>
              <a:t>Arrange</a:t>
            </a:r>
            <a:r>
              <a:rPr/>
              <a:t> </a:t>
            </a:r>
            <a:r>
              <a:rPr/>
              <a:t>them</a:t>
            </a:r>
            <a:r>
              <a:rPr/>
              <a:t> </a:t>
            </a:r>
            <a:r>
              <a:rPr/>
              <a:t>in</a:t>
            </a:r>
            <a:r>
              <a:rPr/>
              <a:t> </a:t>
            </a:r>
            <a:r>
              <a:rPr/>
              <a:t>a</a:t>
            </a:r>
            <a:r>
              <a:rPr/>
              <a:t> </a:t>
            </a:r>
            <a:r>
              <a:rPr/>
              <a:t>systematic</a:t>
            </a:r>
            <a:r>
              <a:rPr/>
              <a:t> </a:t>
            </a:r>
            <a:r>
              <a:rPr/>
              <a:t>order.</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(0.0138863)</a:t>
            </a:r>
            <a:r>
              <a:rPr/>
              <a:t> </a:t>
            </a:r>
            <a:r>
              <a:rPr/>
              <a:t>is</a:t>
            </a:r>
            <a:r>
              <a:rPr/>
              <a:t> </a:t>
            </a:r>
            <a:r>
              <a:rPr/>
              <a:t>associated</a:t>
            </a:r>
            <a:r>
              <a:rPr/>
              <a:t> </a:t>
            </a:r>
            <a:r>
              <a:rPr/>
              <a:t>with</a:t>
            </a:r>
            <a:r>
              <a:rPr/>
              <a:t> </a:t>
            </a:r>
            <a:r>
              <a:rPr/>
              <a:t>“</a:t>
            </a:r>
            <a:r>
              <a:rPr/>
              <a:t>T</a:t>
            </a:r>
            <a:r>
              <a:rPr/>
              <a:t>”</a:t>
            </a:r>
            <a:r>
              <a:rPr/>
              <a:t>.</a:t>
            </a:r>
            <a:r>
              <a:rPr/>
              <a:t> </a:t>
            </a:r>
            <a:r>
              <a:rPr/>
              <a:t>This</a:t>
            </a:r>
            <a:r>
              <a:rPr/>
              <a:t> </a:t>
            </a:r>
            <a:r>
              <a:rPr/>
              <a:t>letter</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when</a:t>
            </a:r>
            <a:r>
              <a:rPr/>
              <a:t> </a:t>
            </a:r>
            <a:r>
              <a:rPr/>
              <a:t>you</a:t>
            </a:r>
            <a:r>
              <a:rPr/>
              <a:t> </a:t>
            </a:r>
            <a:r>
              <a:rPr/>
              <a:t>sort</a:t>
            </a:r>
            <a:r>
              <a:rPr/>
              <a:t> </a:t>
            </a:r>
            <a:r>
              <a:rPr/>
              <a:t>the</a:t>
            </a:r>
            <a:r>
              <a:rPr/>
              <a:t> </a:t>
            </a:r>
            <a:r>
              <a:rPr/>
              <a:t>data</a:t>
            </a:r>
            <a:r>
              <a:rPr/>
              <a:t> </a:t>
            </a:r>
            <a:r>
              <a:rPr/>
              <a:t>and</a:t>
            </a:r>
            <a:r>
              <a:rPr/>
              <a:t> </a:t>
            </a:r>
            <a:r>
              <a:rPr/>
              <a:t>is</a:t>
            </a:r>
            <a:r>
              <a:rPr/>
              <a:t> </a:t>
            </a:r>
            <a:r>
              <a:rPr/>
              <a:t>the</a:t>
            </a:r>
            <a:r>
              <a:rPr/>
              <a:t> </a:t>
            </a:r>
            <a:r>
              <a:rPr/>
              <a:t>first</a:t>
            </a:r>
            <a:r>
              <a:rPr/>
              <a:t> </a:t>
            </a:r>
            <a:r>
              <a:rPr/>
              <a:t>person</a:t>
            </a:r>
            <a:r>
              <a:rPr/>
              <a:t> </a:t>
            </a:r>
            <a:r>
              <a:rPr/>
              <a:t>in</a:t>
            </a:r>
            <a:r>
              <a:rPr/>
              <a:t> </a:t>
            </a:r>
            <a:r>
              <a:rPr/>
              <a:t>your</a:t>
            </a:r>
            <a:r>
              <a:rPr/>
              <a:t> </a:t>
            </a:r>
            <a:r>
              <a:rPr/>
              <a:t>sample.</a:t>
            </a:r>
          </a:p>
          <a:p>
            <a:pPr lvl="0" marL="0" indent="0">
              <a:buNone/>
            </a:pPr>
          </a:p>
          <a:p>
            <a:pPr lvl="0" marL="0" indent="0">
              <a:buNone/>
            </a:pPr>
            <a:r>
              <a:rPr/>
              <a:t>If</a:t>
            </a:r>
            <a:r>
              <a:rPr/>
              <a:t> </a:t>
            </a:r>
            <a:r>
              <a:rPr/>
              <a:t>you</a:t>
            </a:r>
            <a:r>
              <a:rPr/>
              <a:t> </a:t>
            </a:r>
            <a:r>
              <a:rPr/>
              <a:t>needed</a:t>
            </a:r>
            <a:r>
              <a:rPr/>
              <a:t> </a:t>
            </a:r>
            <a:r>
              <a:rPr/>
              <a:t>to</a:t>
            </a:r>
            <a:r>
              <a:rPr/>
              <a:t> </a:t>
            </a:r>
            <a:r>
              <a:rPr/>
              <a:t>select</a:t>
            </a:r>
            <a:r>
              <a:rPr/>
              <a:t> </a:t>
            </a:r>
            <a:r>
              <a:rPr/>
              <a:t>five</a:t>
            </a:r>
            <a:r>
              <a:rPr/>
              <a:t> </a:t>
            </a:r>
            <a:r>
              <a:rPr/>
              <a:t>people,</a:t>
            </a:r>
            <a:r>
              <a:rPr/>
              <a:t> </a:t>
            </a:r>
            <a:r>
              <a:rPr/>
              <a:t>your</a:t>
            </a:r>
            <a:r>
              <a:rPr/>
              <a:t> </a:t>
            </a:r>
            <a:r>
              <a:rPr/>
              <a:t>simple</a:t>
            </a:r>
            <a:r>
              <a:rPr/>
              <a:t> </a:t>
            </a:r>
            <a:r>
              <a:rPr/>
              <a:t>random</a:t>
            </a:r>
            <a:r>
              <a:rPr/>
              <a:t> </a:t>
            </a:r>
            <a:r>
              <a:rPr/>
              <a:t>sample</a:t>
            </a:r>
            <a:r>
              <a:rPr/>
              <a:t> </a:t>
            </a:r>
            <a:r>
              <a:rPr/>
              <a:t>would</a:t>
            </a:r>
            <a:r>
              <a:rPr/>
              <a:t> </a:t>
            </a:r>
            <a:r>
              <a:rPr/>
              <a:t>be</a:t>
            </a:r>
            <a:r>
              <a:rPr/>
              <a:t> </a:t>
            </a:r>
            <a:r>
              <a:rPr/>
              <a:t>T,</a:t>
            </a:r>
            <a:r>
              <a:rPr/>
              <a:t> </a:t>
            </a:r>
            <a:r>
              <a:rPr/>
              <a:t>F,</a:t>
            </a:r>
            <a:r>
              <a:rPr/>
              <a:t> </a:t>
            </a:r>
            <a:r>
              <a:rPr/>
              <a:t>P,</a:t>
            </a:r>
            <a:r>
              <a:rPr/>
              <a:t> </a:t>
            </a:r>
            <a:r>
              <a:rPr/>
              <a:t>X,</a:t>
            </a:r>
            <a:r>
              <a:rPr/>
              <a:t> </a:t>
            </a:r>
            <a:r>
              <a:rPr/>
              <a:t>and</a:t>
            </a:r>
            <a:r>
              <a:rPr/>
              <a:t> </a:t>
            </a:r>
            <a:r>
              <a:rPr/>
              <a:t>C.</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selecting</a:t>
            </a:r>
            <a:r>
              <a:rPr/>
              <a:t> </a:t>
            </a:r>
            <a:r>
              <a:rPr/>
              <a:t>a</a:t>
            </a:r>
            <a:r>
              <a:rPr/>
              <a:t> </a:t>
            </a:r>
            <a:r>
              <a:rPr/>
              <a:t>stratified</a:t>
            </a:r>
            <a:r>
              <a:rPr/>
              <a:t> </a:t>
            </a:r>
            <a:r>
              <a:rPr/>
              <a:t>random</a:t>
            </a:r>
            <a:r>
              <a:rPr/>
              <a:t> </a:t>
            </a:r>
            <a:r>
              <a:rPr/>
              <a:t>sample</a:t>
            </a:r>
            <a:r>
              <a:rPr/>
              <a:t> </a:t>
            </a:r>
            <a:r>
              <a:rPr/>
              <a:t>is</a:t>
            </a:r>
            <a:r>
              <a:rPr/>
              <a:t> </a:t>
            </a:r>
            <a:r>
              <a:rPr/>
              <a:t>similar.</a:t>
            </a:r>
            <a:r>
              <a:rPr/>
              <a:t> </a:t>
            </a:r>
            <a:r>
              <a:rPr/>
              <a:t>You</a:t>
            </a:r>
            <a:r>
              <a:rPr/>
              <a:t> </a:t>
            </a:r>
            <a:r>
              <a:rPr/>
              <a:t>have</a:t>
            </a:r>
            <a:r>
              <a:rPr/>
              <a:t> </a:t>
            </a:r>
            <a:r>
              <a:rPr/>
              <a:t>two</a:t>
            </a:r>
            <a:r>
              <a:rPr/>
              <a:t> </a:t>
            </a:r>
            <a:r>
              <a:rPr/>
              <a:t>columns.</a:t>
            </a:r>
            <a:r>
              <a:rPr/>
              <a:t> </a:t>
            </a:r>
            <a:r>
              <a:rPr/>
              <a:t>The</a:t>
            </a:r>
            <a:r>
              <a:rPr/>
              <a:t> </a:t>
            </a:r>
            <a:r>
              <a:rPr/>
              <a:t>first</a:t>
            </a:r>
            <a:r>
              <a:rPr/>
              <a:t> </a:t>
            </a:r>
            <a:r>
              <a:rPr/>
              <a:t>column</a:t>
            </a:r>
            <a:r>
              <a:rPr/>
              <a:t> </a:t>
            </a:r>
            <a:r>
              <a:rPr/>
              <a:t>is</a:t>
            </a:r>
            <a:r>
              <a:rPr/>
              <a:t> </a:t>
            </a:r>
            <a:r>
              <a:rPr/>
              <a:t>your</a:t>
            </a:r>
            <a:r>
              <a:rPr/>
              <a:t> </a:t>
            </a:r>
            <a:r>
              <a:rPr/>
              <a:t>sampling</a:t>
            </a:r>
            <a:r>
              <a:rPr/>
              <a:t> </a:t>
            </a:r>
            <a:r>
              <a:rPr/>
              <a:t>frame</a:t>
            </a:r>
            <a:r>
              <a:rPr/>
              <a:t> </a:t>
            </a:r>
            <a:r>
              <a:rPr/>
              <a:t>and</a:t>
            </a:r>
            <a:r>
              <a:rPr/>
              <a:t> </a:t>
            </a:r>
            <a:r>
              <a:rPr/>
              <a:t>the</a:t>
            </a:r>
            <a:r>
              <a:rPr/>
              <a:t> </a:t>
            </a:r>
            <a:r>
              <a:rPr/>
              <a:t>second</a:t>
            </a:r>
            <a:r>
              <a:rPr/>
              <a:t> </a:t>
            </a:r>
            <a:r>
              <a:rPr/>
              <a:t>column</a:t>
            </a:r>
            <a:r>
              <a:rPr/>
              <a:t> </a:t>
            </a:r>
            <a:r>
              <a:rPr/>
              <a:t>is</a:t>
            </a:r>
            <a:r>
              <a:rPr/>
              <a:t> </a:t>
            </a:r>
            <a:r>
              <a:rPr/>
              <a:t>your</a:t>
            </a:r>
            <a:r>
              <a:rPr/>
              <a:t> </a:t>
            </a:r>
            <a:r>
              <a:rPr/>
              <a:t>strata.</a:t>
            </a:r>
            <a:r>
              <a:rPr/>
              <a:t> </a:t>
            </a:r>
            <a:r>
              <a:rPr/>
              <a:t>Add</a:t>
            </a:r>
            <a:r>
              <a:rPr/>
              <a:t> </a:t>
            </a:r>
            <a:r>
              <a:rPr/>
              <a:t>a</a:t>
            </a:r>
            <a:r>
              <a:rPr/>
              <a:t> </a:t>
            </a:r>
            <a:r>
              <a:rPr/>
              <a:t>column</a:t>
            </a:r>
            <a:r>
              <a:rPr/>
              <a:t> </a:t>
            </a:r>
            <a:r>
              <a:rPr/>
              <a:t>of</a:t>
            </a:r>
            <a:r>
              <a:rPr/>
              <a:t> </a:t>
            </a:r>
            <a:r>
              <a:rPr/>
              <a:t>random</a:t>
            </a:r>
            <a:r>
              <a:rPr/>
              <a:t> </a:t>
            </a:r>
            <a:r>
              <a:rPr/>
              <a:t>numbers</a:t>
            </a:r>
            <a:r>
              <a:rPr/>
              <a:t> </a:t>
            </a:r>
            <a:r>
              <a:rPr/>
              <a:t>and</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r>
              <a:rPr/>
              <a:t> </a:t>
            </a:r>
            <a:r>
              <a:rPr/>
              <a:t>This</a:t>
            </a:r>
            <a:r>
              <a:rPr/>
              <a:t> </a:t>
            </a:r>
            <a:r>
              <a:rPr/>
              <a:t>places</a:t>
            </a:r>
            <a:r>
              <a:rPr/>
              <a:t> </a:t>
            </a:r>
            <a:r>
              <a:rPr/>
              <a:t>the</a:t>
            </a:r>
            <a:r>
              <a:rPr/>
              <a:t> </a:t>
            </a:r>
            <a:r>
              <a:rPr/>
              <a:t>numbers</a:t>
            </a:r>
            <a:r>
              <a:rPr/>
              <a:t> </a:t>
            </a:r>
            <a:r>
              <a:rPr/>
              <a:t>in</a:t>
            </a:r>
            <a:r>
              <a:rPr/>
              <a:t> </a:t>
            </a:r>
            <a:r>
              <a:rPr/>
              <a:t>a</a:t>
            </a:r>
            <a:r>
              <a:rPr/>
              <a:t> </a:t>
            </a:r>
            <a:r>
              <a:rPr/>
              <a:t>random</a:t>
            </a:r>
            <a:r>
              <a:rPr/>
              <a:t> </a:t>
            </a:r>
            <a:r>
              <a:rPr/>
              <a:t>order</a:t>
            </a:r>
            <a:r>
              <a:rPr/>
              <a:t> </a:t>
            </a:r>
            <a:r>
              <a:rPr/>
              <a:t>within</a:t>
            </a:r>
            <a:r>
              <a:rPr/>
              <a:t> </a:t>
            </a:r>
            <a:r>
              <a:rPr/>
              <a:t>each</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stratified</a:t>
            </a:r>
            <a:r>
              <a:rPr/>
              <a:t> </a:t>
            </a:r>
            <a:r>
              <a:rPr/>
              <a:t>random</a:t>
            </a:r>
            <a:r>
              <a:rPr/>
              <a:t> </a:t>
            </a:r>
            <a:r>
              <a:rPr/>
              <a:t>sampling</a:t>
            </a:r>
            <a:r>
              <a:rPr/>
              <a:t> </a:t>
            </a:r>
            <a:r>
              <a:rPr/>
              <a:t>process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random02.xlsx</a:t>
            </a:r>
            <a:r>
              <a:rPr/>
              <a:t> </a:t>
            </a:r>
            <a:r>
              <a:rPr/>
              <a:t>from</a:t>
            </a:r>
            <a:r>
              <a:rPr/>
              <a:t> </a:t>
            </a:r>
            <a:r>
              <a:rPr/>
              <a:t>the</a:t>
            </a:r>
            <a:r>
              <a:rPr/>
              <a:t> </a:t>
            </a:r>
            <a:r>
              <a:rPr/>
              <a:t>Canvas</a:t>
            </a:r>
            <a:r>
              <a:rPr/>
              <a:t> </a:t>
            </a:r>
            <a:r>
              <a:rPr/>
              <a:t>website.</a:t>
            </a:r>
          </a:p>
          <a:p>
            <a:pPr lvl="0" marL="0" indent="0">
              <a:buNone/>
            </a:pPr>
          </a:p>
          <a:p>
            <a:pPr lvl="0" marL="0" indent="0">
              <a:buNone/>
            </a:pPr>
            <a:r>
              <a:rPr/>
              <a:t>Split</a:t>
            </a:r>
            <a:r>
              <a:rPr/>
              <a:t> </a:t>
            </a:r>
            <a:r>
              <a:rPr/>
              <a:t>your</a:t>
            </a:r>
            <a:r>
              <a:rPr/>
              <a:t> </a:t>
            </a:r>
            <a:r>
              <a:rPr/>
              <a:t>data</a:t>
            </a:r>
            <a:r>
              <a:rPr/>
              <a:t> </a:t>
            </a:r>
            <a:r>
              <a:rPr/>
              <a:t>into</a:t>
            </a:r>
            <a:r>
              <a:rPr/>
              <a:t> </a:t>
            </a:r>
            <a:r>
              <a:rPr/>
              <a:t>two</a:t>
            </a:r>
            <a:r>
              <a:rPr/>
              <a:t> </a:t>
            </a:r>
            <a:r>
              <a:rPr/>
              <a:t>strata:</a:t>
            </a:r>
            <a:r>
              <a:rPr/>
              <a:t> </a:t>
            </a:r>
            <a:r>
              <a:rPr/>
              <a:t>consonants</a:t>
            </a:r>
            <a:r>
              <a:rPr/>
              <a:t> </a:t>
            </a:r>
            <a:r>
              <a:rPr/>
              <a:t>and</a:t>
            </a:r>
            <a:r>
              <a:rPr/>
              <a:t> </a:t>
            </a:r>
            <a:r>
              <a:rPr/>
              <a:t>vowels.</a:t>
            </a:r>
            <a:r>
              <a:rPr/>
              <a:t> </a:t>
            </a:r>
            <a:r>
              <a:rPr/>
              <a:t>Arrange</a:t>
            </a:r>
            <a:r>
              <a:rPr/>
              <a:t> </a:t>
            </a:r>
            <a:r>
              <a:rPr/>
              <a:t>them</a:t>
            </a:r>
            <a:r>
              <a:rPr/>
              <a:t> </a:t>
            </a:r>
            <a:r>
              <a:rPr/>
              <a:t>systematically.</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a:t>
            </a:r>
            <a:r>
              <a:rPr/>
              <a:t>P</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consonants</a:t>
            </a:r>
            <a:r>
              <a:rPr/>
              <a:t> </a:t>
            </a:r>
            <a:r>
              <a:rPr/>
              <a:t>(0.0207696)</a:t>
            </a:r>
            <a:r>
              <a:rPr/>
              <a:t> </a:t>
            </a:r>
            <a:r>
              <a:rPr/>
              <a:t>and</a:t>
            </a:r>
            <a:r>
              <a:rPr/>
              <a:t> </a:t>
            </a:r>
            <a:r>
              <a:rPr/>
              <a:t>“</a:t>
            </a:r>
            <a:r>
              <a:rPr/>
              <a:t>O</a:t>
            </a:r>
            <a:r>
              <a:rPr/>
              <a:t>”</a:t>
            </a:r>
            <a:r>
              <a:rPr/>
              <a:t> </a:t>
            </a:r>
            <a:r>
              <a:rPr/>
              <a:t>has</a:t>
            </a:r>
            <a:r>
              <a:rPr/>
              <a:t> </a:t>
            </a:r>
            <a:r>
              <a:rPr/>
              <a:t>the</a:t>
            </a:r>
            <a:r>
              <a:rPr/>
              <a:t> </a:t>
            </a:r>
            <a:r>
              <a:rPr/>
              <a:t>smallest</a:t>
            </a:r>
            <a:r>
              <a:rPr/>
              <a:t> </a:t>
            </a:r>
            <a:r>
              <a:rPr/>
              <a:t>random</a:t>
            </a:r>
            <a:r>
              <a:rPr/>
              <a:t> </a:t>
            </a:r>
            <a:r>
              <a:rPr/>
              <a:t>number</a:t>
            </a:r>
            <a:r>
              <a:rPr/>
              <a:t> </a:t>
            </a:r>
            <a:r>
              <a:rPr/>
              <a:t>among</a:t>
            </a:r>
            <a:r>
              <a:rPr/>
              <a:t> </a:t>
            </a:r>
            <a:r>
              <a:rPr/>
              <a:t>the</a:t>
            </a:r>
            <a:r>
              <a:rPr/>
              <a:t> </a:t>
            </a:r>
            <a:r>
              <a:rPr/>
              <a:t>vowels</a:t>
            </a:r>
            <a:r>
              <a:rPr/>
              <a:t> </a:t>
            </a:r>
            <a:r>
              <a:rPr/>
              <a:t>(0.0727503).</a:t>
            </a:r>
            <a:r>
              <a:rPr/>
              <a:t> </a:t>
            </a:r>
            <a:r>
              <a:rPr/>
              <a:t>Then</a:t>
            </a:r>
            <a:r>
              <a:rPr/>
              <a:t> </a:t>
            </a:r>
            <a:r>
              <a:rPr/>
              <a:t>do</a:t>
            </a:r>
            <a:r>
              <a:rPr/>
              <a:t> </a:t>
            </a:r>
            <a:r>
              <a:rPr/>
              <a:t>a</a:t>
            </a:r>
            <a:r>
              <a:rPr/>
              <a:t> </a:t>
            </a:r>
            <a:r>
              <a:rPr/>
              <a:t>two</a:t>
            </a:r>
            <a:r>
              <a:rPr/>
              <a:t> </a:t>
            </a:r>
            <a:r>
              <a:rPr/>
              <a:t>level</a:t>
            </a:r>
            <a:r>
              <a:rPr/>
              <a:t> </a:t>
            </a:r>
            <a:r>
              <a:rPr/>
              <a:t>sort:</a:t>
            </a:r>
            <a:r>
              <a:rPr/>
              <a:t> </a:t>
            </a:r>
            <a:r>
              <a:rPr/>
              <a:t>first</a:t>
            </a:r>
            <a:r>
              <a:rPr/>
              <a:t> </a:t>
            </a:r>
            <a:r>
              <a:rPr/>
              <a:t>by</a:t>
            </a:r>
            <a:r>
              <a:rPr/>
              <a:t> </a:t>
            </a:r>
            <a:r>
              <a:rPr/>
              <a:t>the</a:t>
            </a:r>
            <a:r>
              <a:rPr/>
              <a:t> </a:t>
            </a:r>
            <a:r>
              <a:rPr/>
              <a:t>strata</a:t>
            </a:r>
            <a:r>
              <a:rPr/>
              <a:t> </a:t>
            </a:r>
            <a:r>
              <a:rPr/>
              <a:t>and</a:t>
            </a:r>
            <a:r>
              <a:rPr/>
              <a:t> </a:t>
            </a:r>
            <a:r>
              <a:rPr/>
              <a:t>then</a:t>
            </a:r>
            <a:r>
              <a:rPr/>
              <a:t> </a:t>
            </a:r>
            <a:r>
              <a:rPr/>
              <a:t>by</a:t>
            </a:r>
            <a:r>
              <a:rPr/>
              <a:t> </a:t>
            </a:r>
            <a:r>
              <a:rPr/>
              <a:t>the</a:t>
            </a:r>
            <a:r>
              <a:rPr/>
              <a:t> </a:t>
            </a:r>
            <a:r>
              <a:rPr/>
              <a:t>random</a:t>
            </a:r>
            <a:r>
              <a:rPr/>
              <a:t> </a:t>
            </a:r>
            <a:r>
              <a:rPr/>
              <a:t>numbers.</a:t>
            </a:r>
          </a:p>
          <a:p>
            <a:pPr lvl="0" marL="0" indent="0">
              <a:buNone/>
            </a:pPr>
          </a:p>
          <a:p>
            <a:pPr lvl="0" marL="0" indent="0">
              <a:buNone/>
            </a:pPr>
            <a:r>
              <a:rPr/>
              <a:t>If</a:t>
            </a:r>
            <a:r>
              <a:rPr/>
              <a:t> </a:t>
            </a:r>
            <a:r>
              <a:rPr/>
              <a:t>you</a:t>
            </a:r>
            <a:r>
              <a:rPr/>
              <a:t> </a:t>
            </a:r>
            <a:r>
              <a:rPr/>
              <a:t>wanted</a:t>
            </a:r>
            <a:r>
              <a:rPr/>
              <a:t> </a:t>
            </a:r>
            <a:r>
              <a:rPr/>
              <a:t>a</a:t>
            </a:r>
            <a:r>
              <a:rPr/>
              <a:t> </a:t>
            </a:r>
            <a:r>
              <a:rPr/>
              <a:t>random</a:t>
            </a:r>
            <a:r>
              <a:rPr/>
              <a:t> </a:t>
            </a:r>
            <a:r>
              <a:rPr/>
              <a:t>sample</a:t>
            </a:r>
            <a:r>
              <a:rPr/>
              <a:t> </a:t>
            </a:r>
            <a:r>
              <a:rPr/>
              <a:t>of</a:t>
            </a:r>
            <a:r>
              <a:rPr/>
              <a:t> </a:t>
            </a:r>
            <a:r>
              <a:rPr/>
              <a:t>three</a:t>
            </a:r>
            <a:r>
              <a:rPr/>
              <a:t> </a:t>
            </a:r>
            <a:r>
              <a:rPr/>
              <a:t>consonants</a:t>
            </a:r>
            <a:r>
              <a:rPr/>
              <a:t> </a:t>
            </a:r>
            <a:r>
              <a:rPr/>
              <a:t>and</a:t>
            </a:r>
            <a:r>
              <a:rPr/>
              <a:t> </a:t>
            </a:r>
            <a:r>
              <a:rPr/>
              <a:t>two</a:t>
            </a:r>
            <a:r>
              <a:rPr/>
              <a:t> </a:t>
            </a:r>
            <a:r>
              <a:rPr/>
              <a:t>vowels,</a:t>
            </a:r>
            <a:r>
              <a:rPr/>
              <a:t> </a:t>
            </a:r>
            <a:r>
              <a:rPr/>
              <a:t>your</a:t>
            </a:r>
            <a:r>
              <a:rPr/>
              <a:t> </a:t>
            </a:r>
            <a:r>
              <a:rPr/>
              <a:t>stratified</a:t>
            </a:r>
            <a:r>
              <a:rPr/>
              <a:t> </a:t>
            </a:r>
            <a:r>
              <a:rPr/>
              <a:t>sample</a:t>
            </a:r>
            <a:r>
              <a:rPr/>
              <a:t> </a:t>
            </a:r>
            <a:r>
              <a:rPr/>
              <a:t>would</a:t>
            </a:r>
            <a:r>
              <a:rPr/>
              <a:t> </a:t>
            </a:r>
            <a:r>
              <a:rPr/>
              <a:t>be</a:t>
            </a:r>
            <a:r>
              <a:rPr/>
              <a:t> </a:t>
            </a:r>
            <a:r>
              <a:rPr/>
              <a:t>P,</a:t>
            </a:r>
            <a:r>
              <a:rPr/>
              <a:t> </a:t>
            </a:r>
            <a:r>
              <a:rPr/>
              <a:t>K,</a:t>
            </a:r>
            <a:r>
              <a:rPr/>
              <a:t> </a:t>
            </a:r>
            <a:r>
              <a:rPr/>
              <a:t>V</a:t>
            </a:r>
            <a:r>
              <a:rPr/>
              <a:t> </a:t>
            </a:r>
            <a:r>
              <a:rPr/>
              <a:t>among</a:t>
            </a:r>
            <a:r>
              <a:rPr/>
              <a:t> </a:t>
            </a:r>
            <a:r>
              <a:rPr/>
              <a:t>the</a:t>
            </a:r>
            <a:r>
              <a:rPr/>
              <a:t> </a:t>
            </a:r>
            <a:r>
              <a:rPr/>
              <a:t>consonants</a:t>
            </a:r>
            <a:r>
              <a:rPr/>
              <a:t> </a:t>
            </a:r>
            <a:r>
              <a:rPr/>
              <a:t>and</a:t>
            </a:r>
            <a:r>
              <a:rPr/>
              <a:t> </a:t>
            </a:r>
            <a:r>
              <a:rPr/>
              <a:t>O</a:t>
            </a:r>
            <a:r>
              <a:rPr/>
              <a:t> </a:t>
            </a:r>
            <a:r>
              <a:rPr/>
              <a:t>and</a:t>
            </a:r>
            <a:r>
              <a:rPr/>
              <a:t> </a:t>
            </a:r>
            <a:r>
              <a:rPr/>
              <a:t>U</a:t>
            </a:r>
            <a:r>
              <a:rPr/>
              <a:t> </a:t>
            </a:r>
            <a:r>
              <a:rPr/>
              <a:t>among</a:t>
            </a:r>
            <a:r>
              <a:rPr/>
              <a:t> </a:t>
            </a:r>
            <a:r>
              <a:rPr/>
              <a:t>the</a:t>
            </a:r>
            <a:r>
              <a:rPr/>
              <a:t> </a:t>
            </a:r>
            <a:r>
              <a:rPr/>
              <a:t>vowels.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another</a:t>
            </a:r>
            <a:r>
              <a:rPr/>
              <a:t> </a:t>
            </a:r>
            <a:r>
              <a:rPr/>
              <a:t>break.</a:t>
            </a:r>
            <a:r>
              <a:rPr/>
              <a:t> </a:t>
            </a:r>
            <a:r>
              <a:rPr/>
              <a:t>We’ve</a:t>
            </a:r>
            <a:r>
              <a:rPr/>
              <a:t> </a:t>
            </a:r>
            <a:r>
              <a:rPr/>
              <a:t>talked</a:t>
            </a:r>
            <a:r>
              <a:rPr/>
              <a:t> </a:t>
            </a:r>
            <a:r>
              <a:rPr/>
              <a:t>about</a:t>
            </a:r>
            <a:r>
              <a:rPr/>
              <a:t> </a:t>
            </a:r>
            <a:r>
              <a:rPr/>
              <a:t>some</a:t>
            </a:r>
            <a:r>
              <a:rPr/>
              <a:t> </a:t>
            </a:r>
            <a:r>
              <a:rPr/>
              <a:t>different</a:t>
            </a:r>
            <a:r>
              <a:rPr/>
              <a:t> </a:t>
            </a:r>
            <a:r>
              <a:rPr/>
              <a:t>types</a:t>
            </a:r>
            <a:r>
              <a:rPr/>
              <a:t> </a:t>
            </a:r>
            <a:r>
              <a:rPr/>
              <a:t>of</a:t>
            </a:r>
            <a:r>
              <a:rPr/>
              <a:t> </a:t>
            </a:r>
            <a:r>
              <a:rPr/>
              <a:t>probability</a:t>
            </a:r>
            <a:r>
              <a:rPr/>
              <a:t> </a:t>
            </a:r>
            <a:r>
              <a:rPr/>
              <a:t>samples:</a:t>
            </a:r>
            <a:r>
              <a:rPr/>
              <a:t> </a:t>
            </a:r>
            <a:r>
              <a:rPr/>
              <a:t>simple,</a:t>
            </a:r>
            <a:r>
              <a:rPr/>
              <a:t> </a:t>
            </a:r>
            <a:r>
              <a:rPr/>
              <a:t>systematic,</a:t>
            </a:r>
            <a:r>
              <a:rPr/>
              <a:t> </a:t>
            </a:r>
            <a:r>
              <a:rPr/>
              <a:t>stratified,</a:t>
            </a:r>
            <a:r>
              <a:rPr/>
              <a:t> </a:t>
            </a:r>
            <a:r>
              <a:rPr/>
              <a:t>and</a:t>
            </a:r>
            <a:r>
              <a:rPr/>
              <a:t> </a:t>
            </a:r>
            <a:r>
              <a:rPr/>
              <a:t>cluster.</a:t>
            </a:r>
            <a:r>
              <a:rPr/>
              <a:t> </a:t>
            </a:r>
            <a:r>
              <a:rPr/>
              <a:t>We’ll</a:t>
            </a:r>
            <a:r>
              <a:rPr/>
              <a:t> </a:t>
            </a:r>
            <a:r>
              <a:rPr/>
              <a:t>tackle</a:t>
            </a:r>
            <a:r>
              <a:rPr/>
              <a:t> </a:t>
            </a:r>
            <a:r>
              <a:rPr/>
              <a:t>non-probability</a:t>
            </a:r>
            <a:r>
              <a:rPr/>
              <a:t> </a:t>
            </a:r>
            <a:r>
              <a:rPr/>
              <a:t>samples</a:t>
            </a:r>
            <a:r>
              <a:rPr/>
              <a:t> </a:t>
            </a:r>
            <a:r>
              <a:rPr/>
              <a:t>next.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a</a:t>
            </a:r>
            <a:r>
              <a:rPr/>
              <a:t> </a:t>
            </a:r>
            <a:r>
              <a:rPr/>
              <a:t>non-probability</a:t>
            </a:r>
            <a:r>
              <a:rPr/>
              <a:t> </a:t>
            </a:r>
            <a:r>
              <a:rPr/>
              <a:t>sample,</a:t>
            </a:r>
            <a:r>
              <a:rPr/>
              <a:t> </a:t>
            </a:r>
            <a:r>
              <a:rPr/>
              <a:t>the</a:t>
            </a:r>
            <a:r>
              <a:rPr/>
              <a:t> </a:t>
            </a:r>
            <a:r>
              <a:rPr/>
              <a:t>probability</a:t>
            </a:r>
            <a:r>
              <a:rPr/>
              <a:t> </a:t>
            </a:r>
            <a:r>
              <a:rPr/>
              <a:t>of</a:t>
            </a:r>
            <a:r>
              <a:rPr/>
              <a:t> </a:t>
            </a:r>
            <a:r>
              <a:rPr/>
              <a:t>an</a:t>
            </a:r>
            <a:r>
              <a:rPr/>
              <a:t> </a:t>
            </a:r>
            <a:r>
              <a:rPr/>
              <a:t>person</a:t>
            </a:r>
            <a:r>
              <a:rPr/>
              <a:t> </a:t>
            </a:r>
            <a:r>
              <a:rPr/>
              <a:t>being</a:t>
            </a:r>
            <a:r>
              <a:rPr/>
              <a:t> </a:t>
            </a:r>
            <a:r>
              <a:rPr/>
              <a:t>selected</a:t>
            </a:r>
            <a:r>
              <a:rPr/>
              <a:t> </a:t>
            </a:r>
            <a:r>
              <a:rPr/>
              <a:t>is</a:t>
            </a:r>
            <a:r>
              <a:rPr/>
              <a:t> </a:t>
            </a:r>
            <a:r>
              <a:rPr/>
              <a:t>unknown.</a:t>
            </a:r>
            <a:r>
              <a:rPr/>
              <a:t> </a:t>
            </a:r>
            <a:r>
              <a:rPr/>
              <a:t>You</a:t>
            </a:r>
            <a:r>
              <a:rPr/>
              <a:t> </a:t>
            </a:r>
            <a:r>
              <a:rPr/>
              <a:t>use</a:t>
            </a:r>
            <a:r>
              <a:rPr/>
              <a:t> </a:t>
            </a:r>
            <a:r>
              <a:rPr/>
              <a:t>this</a:t>
            </a:r>
            <a:r>
              <a:rPr/>
              <a:t> </a:t>
            </a:r>
            <a:r>
              <a:rPr/>
              <a:t>approach</a:t>
            </a:r>
            <a:r>
              <a:rPr/>
              <a:t> </a:t>
            </a:r>
            <a:r>
              <a:rPr/>
              <a:t>because</a:t>
            </a:r>
            <a:r>
              <a:rPr/>
              <a:t> </a:t>
            </a:r>
            <a:r>
              <a:rPr/>
              <a:t>you</a:t>
            </a:r>
            <a:r>
              <a:rPr/>
              <a:t> </a:t>
            </a:r>
            <a:r>
              <a:rPr/>
              <a:t>have</a:t>
            </a:r>
            <a:r>
              <a:rPr/>
              <a:t> </a:t>
            </a:r>
            <a:r>
              <a:rPr/>
              <a:t>to</a:t>
            </a:r>
            <a:r>
              <a:rPr/>
              <a:t> </a:t>
            </a:r>
            <a:r>
              <a:rPr/>
              <a:t>(it</a:t>
            </a:r>
            <a:r>
              <a:rPr/>
              <a:t> </a:t>
            </a:r>
            <a:r>
              <a:rPr/>
              <a:t>is</a:t>
            </a:r>
            <a:r>
              <a:rPr/>
              <a:t> </a:t>
            </a:r>
            <a:r>
              <a:rPr/>
              <a:t>impossible</a:t>
            </a:r>
            <a:r>
              <a:rPr/>
              <a:t> </a:t>
            </a:r>
            <a:r>
              <a:rPr/>
              <a:t>to</a:t>
            </a:r>
            <a:r>
              <a:rPr/>
              <a:t> </a:t>
            </a:r>
            <a:r>
              <a:rPr/>
              <a:t>obtain</a:t>
            </a:r>
            <a:r>
              <a:rPr/>
              <a:t> </a:t>
            </a:r>
            <a:r>
              <a:rPr/>
              <a:t>a</a:t>
            </a:r>
            <a:r>
              <a:rPr/>
              <a:t> </a:t>
            </a:r>
            <a:r>
              <a:rPr/>
              <a:t>sampling</a:t>
            </a:r>
            <a:r>
              <a:rPr/>
              <a:t> </a:t>
            </a:r>
            <a:r>
              <a:rPr/>
              <a:t>frame)</a:t>
            </a:r>
            <a:r>
              <a:rPr/>
              <a:t> </a:t>
            </a:r>
            <a:r>
              <a:rPr/>
              <a:t>or</a:t>
            </a:r>
            <a:r>
              <a:rPr/>
              <a:t> </a:t>
            </a:r>
            <a:r>
              <a:rPr/>
              <a:t>because</a:t>
            </a:r>
            <a:r>
              <a:rPr/>
              <a:t> </a:t>
            </a:r>
            <a:r>
              <a:rPr/>
              <a:t>it</a:t>
            </a:r>
            <a:r>
              <a:rPr/>
              <a:t> </a:t>
            </a:r>
            <a:r>
              <a:rPr/>
              <a:t>takes</a:t>
            </a:r>
            <a:r>
              <a:rPr/>
              <a:t> </a:t>
            </a:r>
            <a:r>
              <a:rPr/>
              <a:t>too</a:t>
            </a:r>
            <a:r>
              <a:rPr/>
              <a:t> </a:t>
            </a:r>
            <a:r>
              <a:rPr/>
              <a:t>much</a:t>
            </a:r>
            <a:r>
              <a:rPr/>
              <a:t> </a:t>
            </a:r>
            <a:r>
              <a:rPr/>
              <a:t>time</a:t>
            </a:r>
            <a:r>
              <a:rPr/>
              <a:t> </a:t>
            </a:r>
            <a:r>
              <a:rPr/>
              <a:t>or</a:t>
            </a:r>
            <a:r>
              <a:rPr/>
              <a:t> </a:t>
            </a:r>
            <a:r>
              <a:rPr/>
              <a:t>too</a:t>
            </a:r>
            <a:r>
              <a:rPr/>
              <a:t> </a:t>
            </a:r>
            <a:r>
              <a:rPr/>
              <a:t>much</a:t>
            </a:r>
            <a:r>
              <a:rPr/>
              <a:t> </a:t>
            </a:r>
            <a:r>
              <a:rPr/>
              <a:t>money.</a:t>
            </a:r>
          </a:p>
          <a:p>
            <a:pPr lvl="0" marL="0" indent="0">
              <a:buNone/>
            </a:pPr>
          </a:p>
          <a:p>
            <a:pPr lvl="0" marL="0" indent="0">
              <a:buNone/>
            </a:pPr>
            <a:r>
              <a:rPr/>
              <a:t>A</a:t>
            </a:r>
            <a:r>
              <a:rPr/>
              <a:t> </a:t>
            </a:r>
            <a:r>
              <a:rPr/>
              <a:t>convenience</a:t>
            </a:r>
            <a:r>
              <a:rPr/>
              <a:t> </a:t>
            </a:r>
            <a:r>
              <a:rPr/>
              <a:t>sample</a:t>
            </a:r>
            <a:r>
              <a:rPr/>
              <a:t> </a:t>
            </a:r>
            <a:r>
              <a:rPr/>
              <a:t>is</a:t>
            </a:r>
            <a:r>
              <a:rPr/>
              <a:t> </a:t>
            </a:r>
            <a:r>
              <a:rPr/>
              <a:t>a</a:t>
            </a:r>
            <a:r>
              <a:rPr/>
              <a:t> </a:t>
            </a:r>
            <a:r>
              <a:rPr/>
              <a:t>sample</a:t>
            </a:r>
            <a:r>
              <a:rPr/>
              <a:t> </a:t>
            </a:r>
            <a:r>
              <a:rPr/>
              <a:t>that</a:t>
            </a:r>
            <a:r>
              <a:rPr/>
              <a:t> </a:t>
            </a:r>
            <a:r>
              <a:rPr/>
              <a:t>is</a:t>
            </a:r>
            <a:r>
              <a:rPr/>
              <a:t> </a:t>
            </a:r>
            <a:r>
              <a:rPr/>
              <a:t>collected</a:t>
            </a:r>
            <a:r>
              <a:rPr/>
              <a:t> </a:t>
            </a:r>
            <a:r>
              <a:rPr/>
              <a:t>without</a:t>
            </a:r>
            <a:r>
              <a:rPr/>
              <a:t> </a:t>
            </a:r>
            <a:r>
              <a:rPr/>
              <a:t>any</a:t>
            </a:r>
            <a:r>
              <a:rPr/>
              <a:t> </a:t>
            </a:r>
            <a:r>
              <a:rPr/>
              <a:t>planned</a:t>
            </a:r>
            <a:r>
              <a:rPr/>
              <a:t> </a:t>
            </a:r>
            <a:r>
              <a:rPr/>
              <a:t>attempt</a:t>
            </a:r>
            <a:r>
              <a:rPr/>
              <a:t> </a:t>
            </a:r>
            <a:r>
              <a:rPr/>
              <a:t>to</a:t>
            </a:r>
            <a:r>
              <a:rPr/>
              <a:t> </a:t>
            </a:r>
            <a:r>
              <a:rPr/>
              <a:t>make</a:t>
            </a:r>
            <a:r>
              <a:rPr/>
              <a:t> </a:t>
            </a:r>
            <a:r>
              <a:rPr/>
              <a:t>the</a:t>
            </a:r>
            <a:r>
              <a:rPr/>
              <a:t> </a:t>
            </a:r>
            <a:r>
              <a:rPr/>
              <a:t>sample</a:t>
            </a:r>
            <a:r>
              <a:rPr/>
              <a:t> </a:t>
            </a:r>
            <a:r>
              <a:rPr/>
              <a:t>representative.</a:t>
            </a:r>
            <a:r>
              <a:rPr/>
              <a:t> </a:t>
            </a:r>
            <a:r>
              <a:rPr/>
              <a:t>You</a:t>
            </a:r>
            <a:r>
              <a:rPr/>
              <a:t> </a:t>
            </a:r>
            <a:r>
              <a:rPr/>
              <a:t>choose</a:t>
            </a:r>
            <a:r>
              <a:rPr/>
              <a:t> </a:t>
            </a:r>
            <a:r>
              <a:rPr/>
              <a:t>people</a:t>
            </a:r>
            <a:r>
              <a:rPr/>
              <a:t> </a:t>
            </a:r>
            <a:r>
              <a:rPr/>
              <a:t>for</a:t>
            </a:r>
            <a:r>
              <a:rPr/>
              <a:t> </a:t>
            </a:r>
            <a:r>
              <a:rPr/>
              <a:t>your</a:t>
            </a:r>
            <a:r>
              <a:rPr/>
              <a:t> </a:t>
            </a:r>
            <a:r>
              <a:rPr/>
              <a:t>sample</a:t>
            </a:r>
            <a:r>
              <a:rPr/>
              <a:t> </a:t>
            </a:r>
            <a:r>
              <a:rPr/>
              <a:t>because</a:t>
            </a:r>
            <a:r>
              <a:rPr/>
              <a:t> </a:t>
            </a:r>
            <a:r>
              <a:rPr/>
              <a:t>they</a:t>
            </a:r>
            <a:r>
              <a:rPr/>
              <a:t> </a:t>
            </a:r>
            <a:r>
              <a:rPr/>
              <a:t>are</a:t>
            </a:r>
            <a:r>
              <a:rPr/>
              <a:t> </a:t>
            </a:r>
            <a:r>
              <a:rPr/>
              <a:t>easy</a:t>
            </a:r>
            <a:r>
              <a:rPr/>
              <a:t> </a:t>
            </a:r>
            <a:r>
              <a:rPr/>
              <a:t>to</a:t>
            </a:r>
            <a:r>
              <a:rPr/>
              <a:t> </a:t>
            </a:r>
            <a:r>
              <a:rPr/>
              <a:t>find.</a:t>
            </a:r>
            <a:r>
              <a:rPr/>
              <a:t> </a:t>
            </a:r>
            <a:r>
              <a:rPr/>
              <a:t>When</a:t>
            </a:r>
            <a:r>
              <a:rPr/>
              <a:t> </a:t>
            </a:r>
            <a:r>
              <a:rPr/>
              <a:t>a</a:t>
            </a:r>
            <a:r>
              <a:rPr/>
              <a:t> </a:t>
            </a:r>
            <a:r>
              <a:rPr/>
              <a:t>drug</a:t>
            </a:r>
            <a:r>
              <a:rPr/>
              <a:t> </a:t>
            </a:r>
            <a:r>
              <a:rPr/>
              <a:t>company</a:t>
            </a:r>
            <a:r>
              <a:rPr/>
              <a:t> </a:t>
            </a:r>
            <a:r>
              <a:rPr/>
              <a:t>places</a:t>
            </a:r>
            <a:r>
              <a:rPr/>
              <a:t> </a:t>
            </a:r>
            <a:r>
              <a:rPr/>
              <a:t>an</a:t>
            </a:r>
            <a:r>
              <a:rPr/>
              <a:t> </a:t>
            </a:r>
            <a:r>
              <a:rPr/>
              <a:t>ad</a:t>
            </a:r>
            <a:r>
              <a:rPr/>
              <a:t> </a:t>
            </a:r>
            <a:r>
              <a:rPr/>
              <a:t>in</a:t>
            </a:r>
            <a:r>
              <a:rPr/>
              <a:t> </a:t>
            </a:r>
            <a:r>
              <a:rPr/>
              <a:t>the</a:t>
            </a:r>
            <a:r>
              <a:rPr/>
              <a:t> </a:t>
            </a:r>
            <a:r>
              <a:rPr/>
              <a:t>paper</a:t>
            </a:r>
            <a:r>
              <a:rPr/>
              <a:t> </a:t>
            </a:r>
            <a:r>
              <a:rPr/>
              <a:t>looking</a:t>
            </a:r>
            <a:r>
              <a:rPr/>
              <a:t> </a:t>
            </a:r>
            <a:r>
              <a:rPr/>
              <a:t>for</a:t>
            </a:r>
            <a:r>
              <a:rPr/>
              <a:t> </a:t>
            </a:r>
            <a:r>
              <a:rPr/>
              <a:t>volunteers,</a:t>
            </a:r>
            <a:r>
              <a:rPr/>
              <a:t> </a:t>
            </a:r>
            <a:r>
              <a:rPr/>
              <a:t>the</a:t>
            </a:r>
            <a:r>
              <a:rPr/>
              <a:t> </a:t>
            </a:r>
            <a:r>
              <a:rPr/>
              <a:t>sample</a:t>
            </a:r>
            <a:r>
              <a:rPr/>
              <a:t> </a:t>
            </a:r>
            <a:r>
              <a:rPr/>
              <a:t>that</a:t>
            </a:r>
            <a:r>
              <a:rPr/>
              <a:t> </a:t>
            </a:r>
            <a:r>
              <a:rPr/>
              <a:t>they</a:t>
            </a:r>
            <a:r>
              <a:rPr/>
              <a:t> </a:t>
            </a:r>
            <a:r>
              <a:rPr/>
              <a:t>get</a:t>
            </a:r>
            <a:r>
              <a:rPr/>
              <a:t> </a:t>
            </a:r>
            <a:r>
              <a:rPr/>
              <a:t>is</a:t>
            </a:r>
            <a:r>
              <a:rPr/>
              <a:t> </a:t>
            </a:r>
            <a:r>
              <a:rPr/>
              <a:t>a</a:t>
            </a:r>
            <a:r>
              <a:rPr/>
              <a:t> </a:t>
            </a:r>
            <a:r>
              <a:rPr/>
              <a:t>convenience</a:t>
            </a:r>
            <a:r>
              <a:rPr/>
              <a:t> </a:t>
            </a:r>
            <a:r>
              <a:rPr/>
              <a:t>sample.</a:t>
            </a:r>
            <a:r>
              <a:rPr/>
              <a:t> </a:t>
            </a:r>
            <a:r>
              <a:rPr/>
              <a:t>When</a:t>
            </a:r>
            <a:r>
              <a:rPr/>
              <a:t> </a:t>
            </a:r>
            <a:r>
              <a:rPr/>
              <a:t>a</a:t>
            </a:r>
            <a:r>
              <a:rPr/>
              <a:t> </a:t>
            </a:r>
            <a:r>
              <a:rPr/>
              <a:t>doctor</a:t>
            </a:r>
            <a:r>
              <a:rPr/>
              <a:t> </a:t>
            </a:r>
            <a:r>
              <a:rPr/>
              <a:t>recruits</a:t>
            </a:r>
            <a:r>
              <a:rPr/>
              <a:t> </a:t>
            </a:r>
            <a:r>
              <a:rPr/>
              <a:t>patients</a:t>
            </a:r>
            <a:r>
              <a:rPr/>
              <a:t> </a:t>
            </a:r>
            <a:r>
              <a:rPr/>
              <a:t>who</a:t>
            </a:r>
            <a:r>
              <a:rPr/>
              <a:t> </a:t>
            </a:r>
            <a:r>
              <a:rPr/>
              <a:t>just</a:t>
            </a:r>
            <a:r>
              <a:rPr/>
              <a:t> </a:t>
            </a:r>
            <a:r>
              <a:rPr/>
              <a:t>happen</a:t>
            </a:r>
            <a:r>
              <a:rPr/>
              <a:t> </a:t>
            </a:r>
            <a:r>
              <a:rPr/>
              <a:t>to</a:t>
            </a:r>
            <a:r>
              <a:rPr/>
              <a:t> </a:t>
            </a:r>
            <a:r>
              <a:rPr/>
              <a:t>be</a:t>
            </a:r>
            <a:r>
              <a:rPr/>
              <a:t> </a:t>
            </a:r>
            <a:r>
              <a:rPr/>
              <a:t>coming</a:t>
            </a:r>
            <a:r>
              <a:rPr/>
              <a:t> </a:t>
            </a:r>
            <a:r>
              <a:rPr/>
              <a:t>to</a:t>
            </a:r>
            <a:r>
              <a:rPr/>
              <a:t> </a:t>
            </a:r>
            <a:r>
              <a:rPr/>
              <a:t>his</a:t>
            </a:r>
            <a:r>
              <a:rPr/>
              <a:t> </a:t>
            </a:r>
            <a:r>
              <a:rPr/>
              <a:t>or</a:t>
            </a:r>
            <a:r>
              <a:rPr/>
              <a:t> </a:t>
            </a:r>
            <a:r>
              <a:rPr/>
              <a:t>her</a:t>
            </a:r>
            <a:r>
              <a:rPr/>
              <a:t> </a:t>
            </a:r>
            <a:r>
              <a:rPr/>
              <a:t>clinic</a:t>
            </a:r>
            <a:r>
              <a:rPr/>
              <a:t> </a:t>
            </a:r>
            <a:r>
              <a:rPr/>
              <a:t>that</a:t>
            </a:r>
            <a:r>
              <a:rPr/>
              <a:t> </a:t>
            </a:r>
            <a:r>
              <a:rPr/>
              <a:t>day,</a:t>
            </a:r>
            <a:r>
              <a:rPr/>
              <a:t> </a:t>
            </a:r>
            <a:r>
              <a:rPr/>
              <a:t>that</a:t>
            </a:r>
            <a:r>
              <a:rPr/>
              <a:t> </a:t>
            </a:r>
            <a:r>
              <a:rPr/>
              <a:t>is</a:t>
            </a:r>
            <a:r>
              <a:rPr/>
              <a:t> </a:t>
            </a:r>
            <a:r>
              <a:rPr/>
              <a:t>a</a:t>
            </a:r>
            <a:r>
              <a:rPr/>
              <a:t> </a:t>
            </a:r>
            <a:r>
              <a:rPr/>
              <a:t>convenience</a:t>
            </a:r>
            <a:r>
              <a:rPr/>
              <a:t> </a:t>
            </a:r>
            <a:r>
              <a:rPr/>
              <a:t>sample.</a:t>
            </a:r>
          </a:p>
          <a:p>
            <a:pPr lvl="0" marL="0" indent="0">
              <a:buNone/>
            </a:pPr>
          </a:p>
          <a:p>
            <a:pPr lvl="0" marL="0" indent="0">
              <a:buNone/>
            </a:pPr>
            <a:r>
              <a:rPr/>
              <a:t>Sometimes</a:t>
            </a:r>
            <a:r>
              <a:rPr/>
              <a:t> </a:t>
            </a:r>
            <a:r>
              <a:rPr/>
              <a:t>researchers</a:t>
            </a:r>
            <a:r>
              <a:rPr/>
              <a:t> </a:t>
            </a:r>
            <a:r>
              <a:rPr/>
              <a:t>will</a:t>
            </a:r>
            <a:r>
              <a:rPr/>
              <a:t> </a:t>
            </a:r>
            <a:r>
              <a:rPr/>
              <a:t>make</a:t>
            </a:r>
            <a:r>
              <a:rPr/>
              <a:t> </a:t>
            </a:r>
            <a:r>
              <a:rPr/>
              <a:t>a</a:t>
            </a:r>
            <a:r>
              <a:rPr/>
              <a:t> </a:t>
            </a:r>
            <a:r>
              <a:rPr/>
              <a:t>feeble</a:t>
            </a:r>
            <a:r>
              <a:rPr/>
              <a:t> </a:t>
            </a:r>
            <a:r>
              <a:rPr/>
              <a:t>attempt</a:t>
            </a:r>
            <a:r>
              <a:rPr/>
              <a:t> </a:t>
            </a:r>
            <a:r>
              <a:rPr/>
              <a:t>to</a:t>
            </a:r>
            <a:r>
              <a:rPr/>
              <a:t> </a:t>
            </a:r>
            <a:r>
              <a:rPr/>
              <a:t>get</a:t>
            </a:r>
            <a:r>
              <a:rPr/>
              <a:t> </a:t>
            </a:r>
            <a:r>
              <a:rPr/>
              <a:t>a</a:t>
            </a:r>
            <a:r>
              <a:rPr/>
              <a:t> </a:t>
            </a:r>
            <a:r>
              <a:rPr/>
              <a:t>representative</a:t>
            </a:r>
            <a:r>
              <a:rPr/>
              <a:t> </a:t>
            </a:r>
            <a:r>
              <a:rPr/>
              <a:t>sample,</a:t>
            </a:r>
            <a:r>
              <a:rPr/>
              <a:t> </a:t>
            </a:r>
            <a:r>
              <a:rPr/>
              <a:t>such</a:t>
            </a:r>
            <a:r>
              <a:rPr/>
              <a:t> </a:t>
            </a:r>
            <a:r>
              <a:rPr/>
              <a:t>as</a:t>
            </a:r>
            <a:r>
              <a:rPr/>
              <a:t> </a:t>
            </a:r>
            <a:r>
              <a:rPr/>
              <a:t>asking</a:t>
            </a:r>
            <a:r>
              <a:rPr/>
              <a:t> </a:t>
            </a:r>
            <a:r>
              <a:rPr/>
              <a:t>physicians</a:t>
            </a:r>
            <a:r>
              <a:rPr/>
              <a:t> </a:t>
            </a:r>
            <a:r>
              <a:rPr/>
              <a:t>in</a:t>
            </a:r>
            <a:r>
              <a:rPr/>
              <a:t> </a:t>
            </a:r>
            <a:r>
              <a:rPr/>
              <a:t>urban,</a:t>
            </a:r>
            <a:r>
              <a:rPr/>
              <a:t> </a:t>
            </a:r>
            <a:r>
              <a:rPr/>
              <a:t>suburban,</a:t>
            </a:r>
            <a:r>
              <a:rPr/>
              <a:t> </a:t>
            </a:r>
            <a:r>
              <a:rPr/>
              <a:t>and</a:t>
            </a:r>
            <a:r>
              <a:rPr/>
              <a:t> </a:t>
            </a:r>
            <a:r>
              <a:rPr/>
              <a:t>rural</a:t>
            </a:r>
            <a:r>
              <a:rPr/>
              <a:t> </a:t>
            </a:r>
            <a:r>
              <a:rPr/>
              <a:t>setting</a:t>
            </a:r>
            <a:r>
              <a:rPr/>
              <a:t> </a:t>
            </a:r>
            <a:r>
              <a:rPr/>
              <a:t>to</a:t>
            </a:r>
            <a:r>
              <a:rPr/>
              <a:t> </a:t>
            </a:r>
            <a:r>
              <a:rPr/>
              <a:t>recruit</a:t>
            </a:r>
            <a:r>
              <a:rPr/>
              <a:t> </a:t>
            </a:r>
            <a:r>
              <a:rPr/>
              <a:t>patients.</a:t>
            </a:r>
            <a:r>
              <a:rPr/>
              <a:t> </a:t>
            </a:r>
            <a:r>
              <a:rPr/>
              <a:t>But</a:t>
            </a:r>
            <a:r>
              <a:rPr/>
              <a:t> </a:t>
            </a:r>
            <a:r>
              <a:rPr/>
              <a:t>it</a:t>
            </a:r>
            <a:r>
              <a:rPr/>
              <a:t> </a:t>
            </a:r>
            <a:r>
              <a:rPr/>
              <a:t>still</a:t>
            </a:r>
            <a:r>
              <a:rPr/>
              <a:t> </a:t>
            </a:r>
            <a:r>
              <a:rPr/>
              <a:t>represents</a:t>
            </a:r>
            <a:r>
              <a:rPr/>
              <a:t> </a:t>
            </a:r>
            <a:r>
              <a:rPr/>
              <a:t>a</a:t>
            </a:r>
            <a:r>
              <a:rPr/>
              <a:t> </a:t>
            </a:r>
            <a:r>
              <a:rPr/>
              <a:t>convenience</a:t>
            </a:r>
            <a:r>
              <a:rPr/>
              <a:t> </a:t>
            </a:r>
            <a:r>
              <a:rPr/>
              <a:t>sample.</a:t>
            </a:r>
          </a:p>
          <a:p>
            <a:pPr lvl="0" marL="0" indent="0">
              <a:buNone/>
            </a:pPr>
          </a:p>
          <a:p>
            <a:pPr lvl="0" marL="0" indent="0">
              <a:buNone/>
            </a:pPr>
            <a:r>
              <a:rPr/>
              <a:t>A</a:t>
            </a:r>
            <a:r>
              <a:rPr/>
              <a:t> </a:t>
            </a:r>
            <a:r>
              <a:rPr/>
              <a:t>quota</a:t>
            </a:r>
            <a:r>
              <a:rPr/>
              <a:t> </a:t>
            </a:r>
            <a:r>
              <a:rPr/>
              <a:t>sample</a:t>
            </a:r>
            <a:r>
              <a:rPr/>
              <a:t> </a:t>
            </a:r>
            <a:r>
              <a:rPr/>
              <a:t>is</a:t>
            </a:r>
            <a:r>
              <a:rPr/>
              <a:t> </a:t>
            </a:r>
            <a:r>
              <a:rPr/>
              <a:t>like</a:t>
            </a:r>
            <a:r>
              <a:rPr/>
              <a:t> </a:t>
            </a:r>
            <a:r>
              <a:rPr/>
              <a:t>a</a:t>
            </a:r>
            <a:r>
              <a:rPr/>
              <a:t> </a:t>
            </a:r>
            <a:r>
              <a:rPr/>
              <a:t>convenience</a:t>
            </a:r>
            <a:r>
              <a:rPr/>
              <a:t> </a:t>
            </a:r>
            <a:r>
              <a:rPr/>
              <a:t>sample.</a:t>
            </a:r>
            <a:r>
              <a:rPr/>
              <a:t> </a:t>
            </a:r>
            <a:r>
              <a:rPr/>
              <a:t>It</a:t>
            </a:r>
            <a:r>
              <a:rPr/>
              <a:t> </a:t>
            </a:r>
            <a:r>
              <a:rPr/>
              <a:t>gives</a:t>
            </a:r>
            <a:r>
              <a:rPr/>
              <a:t> </a:t>
            </a:r>
            <a:r>
              <a:rPr/>
              <a:t>you</a:t>
            </a:r>
            <a:r>
              <a:rPr/>
              <a:t> </a:t>
            </a:r>
            <a:r>
              <a:rPr/>
              <a:t>flexibility</a:t>
            </a:r>
            <a:r>
              <a:rPr/>
              <a:t> </a:t>
            </a:r>
            <a:r>
              <a:rPr/>
              <a:t>in</a:t>
            </a:r>
            <a:r>
              <a:rPr/>
              <a:t> </a:t>
            </a:r>
            <a:r>
              <a:rPr/>
              <a:t>who</a:t>
            </a:r>
            <a:r>
              <a:rPr/>
              <a:t> </a:t>
            </a:r>
            <a:r>
              <a:rPr/>
              <a:t>to</a:t>
            </a:r>
            <a:r>
              <a:rPr/>
              <a:t> </a:t>
            </a:r>
            <a:r>
              <a:rPr/>
              <a:t>select</a:t>
            </a:r>
            <a:r>
              <a:rPr/>
              <a:t> </a:t>
            </a:r>
            <a:r>
              <a:rPr/>
              <a:t>as</a:t>
            </a:r>
            <a:r>
              <a:rPr/>
              <a:t> </a:t>
            </a:r>
            <a:r>
              <a:rPr/>
              <a:t>long</a:t>
            </a:r>
            <a:r>
              <a:rPr/>
              <a:t> </a:t>
            </a:r>
            <a:r>
              <a:rPr/>
              <a:t>as</a:t>
            </a:r>
            <a:r>
              <a:rPr/>
              <a:t> </a:t>
            </a:r>
            <a:r>
              <a:rPr/>
              <a:t>certain</a:t>
            </a:r>
            <a:r>
              <a:rPr/>
              <a:t> </a:t>
            </a:r>
            <a:r>
              <a:rPr/>
              <a:t>quotas</a:t>
            </a:r>
            <a:r>
              <a:rPr/>
              <a:t> </a:t>
            </a:r>
            <a:r>
              <a:rPr/>
              <a:t>are</a:t>
            </a:r>
            <a:r>
              <a:rPr/>
              <a:t> </a:t>
            </a:r>
            <a:r>
              <a:rPr/>
              <a:t>met.</a:t>
            </a:r>
            <a:r>
              <a:rPr/>
              <a:t> </a:t>
            </a:r>
            <a:r>
              <a:rPr/>
              <a:t>Back</a:t>
            </a:r>
            <a:r>
              <a:rPr/>
              <a:t> </a:t>
            </a:r>
            <a:r>
              <a:rPr/>
              <a:t>when</a:t>
            </a:r>
            <a:r>
              <a:rPr/>
              <a:t> </a:t>
            </a:r>
            <a:r>
              <a:rPr/>
              <a:t>shopping</a:t>
            </a:r>
            <a:r>
              <a:rPr/>
              <a:t> </a:t>
            </a:r>
            <a:r>
              <a:rPr/>
              <a:t>malls</a:t>
            </a:r>
            <a:r>
              <a:rPr/>
              <a:t> </a:t>
            </a:r>
            <a:r>
              <a:rPr/>
              <a:t>were</a:t>
            </a:r>
            <a:r>
              <a:rPr/>
              <a:t> </a:t>
            </a:r>
            <a:r>
              <a:rPr/>
              <a:t>popular,</a:t>
            </a:r>
            <a:r>
              <a:rPr/>
              <a:t> </a:t>
            </a:r>
            <a:r>
              <a:rPr/>
              <a:t>marketing</a:t>
            </a:r>
            <a:r>
              <a:rPr/>
              <a:t> </a:t>
            </a:r>
            <a:r>
              <a:rPr/>
              <a:t>research</a:t>
            </a:r>
            <a:r>
              <a:rPr/>
              <a:t> </a:t>
            </a:r>
            <a:r>
              <a:rPr/>
              <a:t>firms</a:t>
            </a:r>
            <a:r>
              <a:rPr/>
              <a:t> </a:t>
            </a:r>
            <a:r>
              <a:rPr/>
              <a:t>would</a:t>
            </a:r>
            <a:r>
              <a:rPr/>
              <a:t> </a:t>
            </a:r>
            <a:r>
              <a:rPr/>
              <a:t>take</a:t>
            </a:r>
            <a:r>
              <a:rPr/>
              <a:t> </a:t>
            </a:r>
            <a:r>
              <a:rPr/>
              <a:t>samples</a:t>
            </a:r>
            <a:r>
              <a:rPr/>
              <a:t> </a:t>
            </a:r>
            <a:r>
              <a:rPr/>
              <a:t>from</a:t>
            </a:r>
            <a:r>
              <a:rPr/>
              <a:t> </a:t>
            </a:r>
            <a:r>
              <a:rPr/>
              <a:t>the</a:t>
            </a:r>
            <a:r>
              <a:rPr/>
              <a:t> </a:t>
            </a:r>
            <a:r>
              <a:rPr/>
              <a:t>people</a:t>
            </a:r>
            <a:r>
              <a:rPr/>
              <a:t> </a:t>
            </a:r>
            <a:r>
              <a:rPr/>
              <a:t>strolling</a:t>
            </a:r>
            <a:r>
              <a:rPr/>
              <a:t> </a:t>
            </a:r>
            <a:r>
              <a:rPr/>
              <a:t>by</a:t>
            </a:r>
            <a:r>
              <a:rPr/>
              <a:t> </a:t>
            </a:r>
            <a:r>
              <a:rPr/>
              <a:t>the</a:t>
            </a:r>
            <a:r>
              <a:rPr/>
              <a:t> </a:t>
            </a:r>
            <a:r>
              <a:rPr/>
              <a:t>stores.</a:t>
            </a:r>
            <a:r>
              <a:rPr/>
              <a:t> </a:t>
            </a:r>
            <a:r>
              <a:rPr/>
              <a:t>They’d</a:t>
            </a:r>
            <a:r>
              <a:rPr/>
              <a:t> </a:t>
            </a:r>
            <a:r>
              <a:rPr/>
              <a:t>approach</a:t>
            </a:r>
            <a:r>
              <a:rPr/>
              <a:t> </a:t>
            </a:r>
            <a:r>
              <a:rPr/>
              <a:t>people</a:t>
            </a:r>
            <a:r>
              <a:rPr/>
              <a:t> </a:t>
            </a:r>
            <a:r>
              <a:rPr/>
              <a:t>and</a:t>
            </a:r>
            <a:r>
              <a:rPr/>
              <a:t> </a:t>
            </a:r>
            <a:r>
              <a:rPr/>
              <a:t>ask</a:t>
            </a:r>
            <a:r>
              <a:rPr/>
              <a:t> </a:t>
            </a:r>
            <a:r>
              <a:rPr/>
              <a:t>if</a:t>
            </a:r>
            <a:r>
              <a:rPr/>
              <a:t> </a:t>
            </a:r>
            <a:r>
              <a:rPr/>
              <a:t>they</a:t>
            </a:r>
            <a:r>
              <a:rPr/>
              <a:t> </a:t>
            </a:r>
            <a:r>
              <a:rPr/>
              <a:t>wanted</a:t>
            </a:r>
            <a:r>
              <a:rPr/>
              <a:t> </a:t>
            </a:r>
            <a:r>
              <a:rPr/>
              <a:t>to</a:t>
            </a:r>
            <a:r>
              <a:rPr/>
              <a:t> </a:t>
            </a:r>
            <a:r>
              <a:rPr/>
              <a:t>participate</a:t>
            </a:r>
            <a:r>
              <a:rPr/>
              <a:t> </a:t>
            </a:r>
            <a:r>
              <a:rPr/>
              <a:t>in</a:t>
            </a:r>
            <a:r>
              <a:rPr/>
              <a:t> </a:t>
            </a:r>
            <a:r>
              <a:rPr/>
              <a:t>a</a:t>
            </a:r>
            <a:r>
              <a:rPr/>
              <a:t> </a:t>
            </a:r>
            <a:r>
              <a:rPr/>
              <a:t>survey</a:t>
            </a:r>
            <a:r>
              <a:rPr/>
              <a:t> </a:t>
            </a:r>
            <a:r>
              <a:rPr/>
              <a:t>or</a:t>
            </a:r>
            <a:r>
              <a:rPr/>
              <a:t> </a:t>
            </a:r>
            <a:r>
              <a:rPr/>
              <a:t>a</a:t>
            </a:r>
            <a:r>
              <a:rPr/>
              <a:t> </a:t>
            </a:r>
            <a:r>
              <a:rPr/>
              <a:t>taste</a:t>
            </a:r>
            <a:r>
              <a:rPr/>
              <a:t> </a:t>
            </a:r>
            <a:r>
              <a:rPr/>
              <a:t>test</a:t>
            </a:r>
            <a:r>
              <a:rPr/>
              <a:t> </a:t>
            </a:r>
            <a:r>
              <a:rPr/>
              <a:t>or</a:t>
            </a:r>
            <a:r>
              <a:rPr/>
              <a:t> </a:t>
            </a:r>
            <a:r>
              <a:rPr/>
              <a:t>something</a:t>
            </a:r>
            <a:r>
              <a:rPr/>
              <a:t> </a:t>
            </a:r>
            <a:r>
              <a:rPr/>
              <a:t>similar.</a:t>
            </a:r>
            <a:r>
              <a:rPr/>
              <a:t> </a:t>
            </a:r>
            <a:r>
              <a:rPr/>
              <a:t>The</a:t>
            </a:r>
            <a:r>
              <a:rPr/>
              <a:t> </a:t>
            </a:r>
            <a:r>
              <a:rPr/>
              <a:t>people</a:t>
            </a:r>
            <a:r>
              <a:rPr/>
              <a:t> </a:t>
            </a:r>
            <a:r>
              <a:rPr/>
              <a:t>doing</a:t>
            </a:r>
            <a:r>
              <a:rPr/>
              <a:t> </a:t>
            </a:r>
            <a:r>
              <a:rPr/>
              <a:t>the</a:t>
            </a:r>
            <a:r>
              <a:rPr/>
              <a:t> </a:t>
            </a:r>
            <a:r>
              <a:rPr/>
              <a:t>sample</a:t>
            </a:r>
            <a:r>
              <a:rPr/>
              <a:t> </a:t>
            </a:r>
            <a:r>
              <a:rPr/>
              <a:t>had</a:t>
            </a:r>
            <a:r>
              <a:rPr/>
              <a:t> </a:t>
            </a:r>
            <a:r>
              <a:rPr/>
              <a:t>to</a:t>
            </a:r>
            <a:r>
              <a:rPr/>
              <a:t> </a:t>
            </a:r>
            <a:r>
              <a:rPr/>
              <a:t>get</a:t>
            </a:r>
            <a:r>
              <a:rPr/>
              <a:t> </a:t>
            </a:r>
            <a:r>
              <a:rPr/>
              <a:t>a</a:t>
            </a:r>
            <a:r>
              <a:rPr/>
              <a:t> </a:t>
            </a:r>
            <a:r>
              <a:rPr/>
              <a:t>certain</a:t>
            </a:r>
            <a:r>
              <a:rPr/>
              <a:t> </a:t>
            </a:r>
            <a:r>
              <a:rPr/>
              <a:t>number</a:t>
            </a:r>
            <a:r>
              <a:rPr/>
              <a:t> </a:t>
            </a:r>
            <a:r>
              <a:rPr/>
              <a:t>of</a:t>
            </a:r>
            <a:r>
              <a:rPr/>
              <a:t> </a:t>
            </a:r>
            <a:r>
              <a:rPr/>
              <a:t>people</a:t>
            </a:r>
            <a:r>
              <a:rPr/>
              <a:t> </a:t>
            </a:r>
            <a:r>
              <a:rPr/>
              <a:t>in</a:t>
            </a:r>
            <a:r>
              <a:rPr/>
              <a:t> </a:t>
            </a:r>
            <a:r>
              <a:rPr/>
              <a:t>each</a:t>
            </a:r>
            <a:r>
              <a:rPr/>
              <a:t> </a:t>
            </a:r>
            <a:r>
              <a:rPr/>
              <a:t>demographic</a:t>
            </a:r>
            <a:r>
              <a:rPr/>
              <a:t> </a:t>
            </a:r>
            <a:r>
              <a:rPr/>
              <a:t>group,</a:t>
            </a:r>
            <a:r>
              <a:rPr/>
              <a:t> </a:t>
            </a:r>
            <a:r>
              <a:rPr/>
              <a:t>and</a:t>
            </a:r>
            <a:r>
              <a:rPr/>
              <a:t> </a:t>
            </a:r>
            <a:r>
              <a:rPr/>
              <a:t>my</a:t>
            </a:r>
            <a:r>
              <a:rPr/>
              <a:t> </a:t>
            </a:r>
            <a:r>
              <a:rPr/>
              <a:t>demographic</a:t>
            </a:r>
            <a:r>
              <a:rPr/>
              <a:t> </a:t>
            </a:r>
            <a:r>
              <a:rPr/>
              <a:t>group</a:t>
            </a:r>
            <a:r>
              <a:rPr/>
              <a:t> </a:t>
            </a:r>
            <a:r>
              <a:rPr/>
              <a:t>(young</a:t>
            </a:r>
            <a:r>
              <a:rPr/>
              <a:t> </a:t>
            </a:r>
            <a:r>
              <a:rPr/>
              <a:t>male)</a:t>
            </a:r>
            <a:r>
              <a:rPr/>
              <a:t> </a:t>
            </a:r>
            <a:r>
              <a:rPr/>
              <a:t>was</a:t>
            </a:r>
            <a:r>
              <a:rPr/>
              <a:t> </a:t>
            </a:r>
            <a:r>
              <a:rPr/>
              <a:t>always</a:t>
            </a:r>
            <a:r>
              <a:rPr/>
              <a:t> </a:t>
            </a:r>
            <a:r>
              <a:rPr/>
              <a:t>the</a:t>
            </a:r>
            <a:r>
              <a:rPr/>
              <a:t> </a:t>
            </a:r>
            <a:r>
              <a:rPr/>
              <a:t>hardest</a:t>
            </a:r>
            <a:r>
              <a:rPr/>
              <a:t> </a:t>
            </a:r>
            <a:r>
              <a:rPr/>
              <a:t>to</a:t>
            </a:r>
            <a:r>
              <a:rPr/>
              <a:t> </a:t>
            </a:r>
            <a:r>
              <a:rPr/>
              <a:t>get.</a:t>
            </a:r>
            <a:r>
              <a:rPr/>
              <a:t> </a:t>
            </a:r>
            <a:r>
              <a:rPr/>
              <a:t>So</a:t>
            </a:r>
            <a:r>
              <a:rPr/>
              <a:t> </a:t>
            </a:r>
            <a:r>
              <a:rPr/>
              <a:t>these</a:t>
            </a:r>
            <a:r>
              <a:rPr/>
              <a:t> </a:t>
            </a:r>
            <a:r>
              <a:rPr/>
              <a:t>people</a:t>
            </a:r>
            <a:r>
              <a:rPr/>
              <a:t> </a:t>
            </a:r>
            <a:r>
              <a:rPr/>
              <a:t>would</a:t>
            </a:r>
            <a:r>
              <a:rPr/>
              <a:t> </a:t>
            </a:r>
            <a:r>
              <a:rPr/>
              <a:t>walk</a:t>
            </a:r>
            <a:r>
              <a:rPr/>
              <a:t> </a:t>
            </a:r>
            <a:r>
              <a:rPr/>
              <a:t>right</a:t>
            </a:r>
            <a:r>
              <a:rPr/>
              <a:t> </a:t>
            </a:r>
            <a:r>
              <a:rPr/>
              <a:t>past</a:t>
            </a:r>
            <a:r>
              <a:rPr/>
              <a:t> </a:t>
            </a:r>
            <a:r>
              <a:rPr/>
              <a:t>everyone</a:t>
            </a:r>
            <a:r>
              <a:rPr/>
              <a:t> </a:t>
            </a:r>
            <a:r>
              <a:rPr/>
              <a:t>else</a:t>
            </a:r>
            <a:r>
              <a:rPr/>
              <a:t> </a:t>
            </a:r>
            <a:r>
              <a:rPr/>
              <a:t>and</a:t>
            </a:r>
            <a:r>
              <a:rPr/>
              <a:t> </a:t>
            </a:r>
            <a:r>
              <a:rPr/>
              <a:t>pick</a:t>
            </a:r>
            <a:r>
              <a:rPr/>
              <a:t> </a:t>
            </a:r>
            <a:r>
              <a:rPr/>
              <a:t>me</a:t>
            </a:r>
            <a:r>
              <a:rPr/>
              <a:t> </a:t>
            </a:r>
            <a:r>
              <a:rPr/>
              <a:t>out</a:t>
            </a:r>
            <a:r>
              <a:rPr/>
              <a:t> </a:t>
            </a:r>
            <a:r>
              <a:rPr/>
              <a:t>for</a:t>
            </a:r>
            <a:r>
              <a:rPr/>
              <a:t> </a:t>
            </a:r>
            <a:r>
              <a:rPr/>
              <a:t>their</a:t>
            </a:r>
            <a:r>
              <a:rPr/>
              <a:t> </a:t>
            </a:r>
            <a:r>
              <a:rPr/>
              <a:t>sample</a:t>
            </a:r>
            <a:r>
              <a:rPr/>
              <a:t> </a:t>
            </a:r>
            <a:r>
              <a:rPr/>
              <a:t>because</a:t>
            </a:r>
            <a:r>
              <a:rPr/>
              <a:t> </a:t>
            </a:r>
            <a:r>
              <a:rPr/>
              <a:t>they</a:t>
            </a:r>
            <a:r>
              <a:rPr/>
              <a:t> </a:t>
            </a:r>
            <a:r>
              <a:rPr/>
              <a:t>already</a:t>
            </a:r>
            <a:r>
              <a:rPr/>
              <a:t> </a:t>
            </a:r>
            <a:r>
              <a:rPr/>
              <a:t>had</a:t>
            </a:r>
            <a:r>
              <a:rPr/>
              <a:t> </a:t>
            </a:r>
            <a:r>
              <a:rPr/>
              <a:t>enough</a:t>
            </a:r>
            <a:r>
              <a:rPr/>
              <a:t> </a:t>
            </a:r>
            <a:r>
              <a:rPr/>
              <a:t>older</a:t>
            </a:r>
            <a:r>
              <a:rPr/>
              <a:t> </a:t>
            </a:r>
            <a:r>
              <a:rPr/>
              <a:t>people</a:t>
            </a:r>
            <a:r>
              <a:rPr/>
              <a:t> </a:t>
            </a:r>
            <a:r>
              <a:rPr/>
              <a:t>and</a:t>
            </a:r>
            <a:r>
              <a:rPr/>
              <a:t> </a:t>
            </a:r>
            <a:r>
              <a:rPr/>
              <a:t>enough</a:t>
            </a:r>
            <a:r>
              <a:rPr/>
              <a:t> </a:t>
            </a:r>
            <a:r>
              <a:rPr/>
              <a:t>females.</a:t>
            </a:r>
          </a:p>
          <a:p>
            <a:pPr lvl="0" marL="0" indent="0">
              <a:buNone/>
            </a:pPr>
          </a:p>
          <a:p>
            <a:pPr lvl="0" marL="0" indent="0">
              <a:buNone/>
            </a:pPr>
            <a:r>
              <a:rPr/>
              <a:t>In</a:t>
            </a:r>
            <a:r>
              <a:rPr/>
              <a:t> </a:t>
            </a:r>
            <a:r>
              <a:rPr/>
              <a:t>a</a:t>
            </a:r>
            <a:r>
              <a:rPr/>
              <a:t> </a:t>
            </a:r>
            <a:r>
              <a:rPr/>
              <a:t>purposive</a:t>
            </a:r>
            <a:r>
              <a:rPr/>
              <a:t> </a:t>
            </a:r>
            <a:r>
              <a:rPr/>
              <a:t>sample,</a:t>
            </a:r>
            <a:r>
              <a:rPr/>
              <a:t> </a:t>
            </a:r>
            <a:r>
              <a:rPr/>
              <a:t>you</a:t>
            </a:r>
            <a:r>
              <a:rPr/>
              <a:t> </a:t>
            </a:r>
            <a:r>
              <a:rPr/>
              <a:t>identify</a:t>
            </a:r>
            <a:r>
              <a:rPr/>
              <a:t> </a:t>
            </a:r>
            <a:r>
              <a:rPr/>
              <a:t>characteristics</a:t>
            </a:r>
            <a:r>
              <a:rPr/>
              <a:t> </a:t>
            </a:r>
            <a:r>
              <a:rPr/>
              <a:t>that</a:t>
            </a:r>
            <a:r>
              <a:rPr/>
              <a:t> </a:t>
            </a:r>
            <a:r>
              <a:rPr/>
              <a:t>you</a:t>
            </a:r>
            <a:r>
              <a:rPr/>
              <a:t> </a:t>
            </a:r>
            <a:r>
              <a:rPr/>
              <a:t>feel</a:t>
            </a:r>
            <a:r>
              <a:rPr/>
              <a:t> </a:t>
            </a:r>
            <a:r>
              <a:rPr/>
              <a:t>are</a:t>
            </a:r>
            <a:r>
              <a:rPr/>
              <a:t> </a:t>
            </a:r>
            <a:r>
              <a:rPr/>
              <a:t>important</a:t>
            </a:r>
            <a:r>
              <a:rPr/>
              <a:t> </a:t>
            </a:r>
            <a:r>
              <a:rPr/>
              <a:t>and</a:t>
            </a:r>
            <a:r>
              <a:rPr/>
              <a:t> </a:t>
            </a:r>
            <a:r>
              <a:rPr/>
              <a:t>search</a:t>
            </a:r>
            <a:r>
              <a:rPr/>
              <a:t> </a:t>
            </a:r>
            <a:r>
              <a:rPr/>
              <a:t>for</a:t>
            </a:r>
            <a:r>
              <a:rPr/>
              <a:t> </a:t>
            </a:r>
            <a:r>
              <a:rPr/>
              <a:t>for</a:t>
            </a:r>
            <a:r>
              <a:rPr/>
              <a:t> </a:t>
            </a:r>
            <a:r>
              <a:rPr/>
              <a:t>patients</a:t>
            </a:r>
            <a:r>
              <a:rPr/>
              <a:t> </a:t>
            </a:r>
            <a:r>
              <a:rPr/>
              <a:t>with</a:t>
            </a:r>
            <a:r>
              <a:rPr/>
              <a:t> </a:t>
            </a:r>
            <a:r>
              <a:rPr/>
              <a:t>those</a:t>
            </a:r>
            <a:r>
              <a:rPr/>
              <a:t> </a:t>
            </a:r>
            <a:r>
              <a:rPr/>
              <a:t>characteristics.</a:t>
            </a:r>
            <a:r>
              <a:rPr/>
              <a:t> </a:t>
            </a:r>
            <a:r>
              <a:rPr/>
              <a:t>In</a:t>
            </a:r>
            <a:r>
              <a:rPr/>
              <a:t> </a:t>
            </a:r>
            <a:r>
              <a:rPr/>
              <a:t>some</a:t>
            </a:r>
            <a:r>
              <a:rPr/>
              <a:t> </a:t>
            </a:r>
            <a:r>
              <a:rPr/>
              <a:t>qualitative</a:t>
            </a:r>
            <a:r>
              <a:rPr/>
              <a:t> </a:t>
            </a:r>
            <a:r>
              <a:rPr/>
              <a:t>studies,</a:t>
            </a:r>
            <a:r>
              <a:rPr/>
              <a:t> </a:t>
            </a:r>
            <a:r>
              <a:rPr/>
              <a:t>for</a:t>
            </a:r>
            <a:r>
              <a:rPr/>
              <a:t> </a:t>
            </a:r>
            <a:r>
              <a:rPr/>
              <a:t>example,</a:t>
            </a:r>
            <a:r>
              <a:rPr/>
              <a:t> </a:t>
            </a:r>
            <a:r>
              <a:rPr/>
              <a:t>researchers</a:t>
            </a:r>
            <a:r>
              <a:rPr/>
              <a:t> </a:t>
            </a:r>
            <a:r>
              <a:rPr/>
              <a:t>will</a:t>
            </a:r>
            <a:r>
              <a:rPr/>
              <a:t> </a:t>
            </a:r>
            <a:r>
              <a:rPr/>
              <a:t>try</a:t>
            </a:r>
            <a:r>
              <a:rPr/>
              <a:t> </a:t>
            </a:r>
            <a:r>
              <a:rPr/>
              <a:t>to</a:t>
            </a:r>
            <a:r>
              <a:rPr/>
              <a:t> </a:t>
            </a:r>
            <a:r>
              <a:rPr/>
              <a:t>find</a:t>
            </a:r>
            <a:r>
              <a:rPr/>
              <a:t> </a:t>
            </a:r>
            <a:r>
              <a:rPr/>
              <a:t>a</a:t>
            </a:r>
            <a:r>
              <a:rPr/>
              <a:t> </a:t>
            </a:r>
            <a:r>
              <a:rPr/>
              <a:t>few</a:t>
            </a:r>
            <a:r>
              <a:rPr/>
              <a:t> </a:t>
            </a:r>
            <a:r>
              <a:rPr/>
              <a:t>patients</a:t>
            </a:r>
            <a:r>
              <a:rPr/>
              <a:t> </a:t>
            </a:r>
            <a:r>
              <a:rPr/>
              <a:t>who</a:t>
            </a:r>
            <a:r>
              <a:rPr/>
              <a:t> </a:t>
            </a:r>
            <a:r>
              <a:rPr/>
              <a:t>representative</a:t>
            </a:r>
            <a:r>
              <a:rPr/>
              <a:t> </a:t>
            </a:r>
            <a:r>
              <a:rPr/>
              <a:t>of</a:t>
            </a:r>
            <a:r>
              <a:rPr/>
              <a:t> </a:t>
            </a:r>
            <a:r>
              <a:rPr/>
              <a:t>one</a:t>
            </a:r>
            <a:r>
              <a:rPr/>
              <a:t> </a:t>
            </a:r>
            <a:r>
              <a:rPr/>
              <a:t>extreme</a:t>
            </a:r>
            <a:r>
              <a:rPr/>
              <a:t> </a:t>
            </a:r>
            <a:r>
              <a:rPr/>
              <a:t>and</a:t>
            </a:r>
            <a:r>
              <a:rPr/>
              <a:t> </a:t>
            </a:r>
            <a:r>
              <a:rPr/>
              <a:t>a</a:t>
            </a:r>
            <a:r>
              <a:rPr/>
              <a:t> </a:t>
            </a:r>
            <a:r>
              <a:rPr/>
              <a:t>few</a:t>
            </a:r>
            <a:r>
              <a:rPr/>
              <a:t> </a:t>
            </a:r>
            <a:r>
              <a:rPr/>
              <a:t>who</a:t>
            </a:r>
            <a:r>
              <a:rPr/>
              <a:t> </a:t>
            </a:r>
            <a:r>
              <a:rPr/>
              <a:t>are</a:t>
            </a:r>
            <a:r>
              <a:rPr/>
              <a:t> </a:t>
            </a:r>
            <a:r>
              <a:rPr/>
              <a:t>representative</a:t>
            </a:r>
            <a:r>
              <a:rPr/>
              <a:t> </a:t>
            </a:r>
            <a:r>
              <a:rPr/>
              <a:t>of</a:t>
            </a:r>
            <a:r>
              <a:rPr/>
              <a:t> </a:t>
            </a:r>
            <a:r>
              <a:rPr/>
              <a:t>the</a:t>
            </a:r>
            <a:r>
              <a:rPr/>
              <a:t> </a:t>
            </a:r>
            <a:r>
              <a:rPr/>
              <a:t>opposite</a:t>
            </a:r>
            <a:r>
              <a:rPr/>
              <a:t> </a:t>
            </a:r>
            <a:r>
              <a:rPr/>
              <a:t>extreme</a:t>
            </a:r>
            <a:r>
              <a:rPr/>
              <a:t> </a:t>
            </a:r>
            <a:r>
              <a:rPr/>
              <a:t>and</a:t>
            </a:r>
            <a:r>
              <a:rPr/>
              <a:t> </a:t>
            </a:r>
            <a:r>
              <a:rPr/>
              <a:t>sometimes</a:t>
            </a:r>
            <a:r>
              <a:rPr/>
              <a:t> </a:t>
            </a:r>
            <a:r>
              <a:rPr/>
              <a:t>a</a:t>
            </a:r>
            <a:r>
              <a:rPr/>
              <a:t> </a:t>
            </a:r>
            <a:r>
              <a:rPr/>
              <a:t>few</a:t>
            </a:r>
            <a:r>
              <a:rPr/>
              <a:t> </a:t>
            </a:r>
            <a:r>
              <a:rPr/>
              <a:t>who</a:t>
            </a:r>
            <a:r>
              <a:rPr/>
              <a:t> </a:t>
            </a:r>
            <a:r>
              <a:rPr/>
              <a:t>are</a:t>
            </a:r>
            <a:r>
              <a:rPr/>
              <a:t> </a:t>
            </a:r>
            <a:r>
              <a:rPr/>
              <a:t>in</a:t>
            </a:r>
            <a:r>
              <a:rPr/>
              <a:t> </a:t>
            </a:r>
            <a:r>
              <a:rPr/>
              <a:t>the</a:t>
            </a:r>
            <a:r>
              <a:rPr/>
              <a:t> </a:t>
            </a:r>
            <a:r>
              <a:rPr/>
              <a:t>middle.</a:t>
            </a:r>
            <a:r>
              <a:rPr/>
              <a:t> </a:t>
            </a:r>
            <a:r>
              <a:rPr/>
              <a:t>This</a:t>
            </a:r>
            <a:r>
              <a:rPr/>
              <a:t> </a:t>
            </a:r>
            <a:r>
              <a:rPr/>
              <a:t>insures</a:t>
            </a:r>
            <a:r>
              <a:rPr/>
              <a:t> </a:t>
            </a:r>
            <a:r>
              <a:rPr/>
              <a:t>that</a:t>
            </a:r>
            <a:r>
              <a:rPr/>
              <a:t> </a:t>
            </a:r>
            <a:r>
              <a:rPr/>
              <a:t>you</a:t>
            </a:r>
            <a:r>
              <a:rPr/>
              <a:t> </a:t>
            </a:r>
            <a:r>
              <a:rPr/>
              <a:t>will</a:t>
            </a:r>
            <a:r>
              <a:rPr/>
              <a:t> </a:t>
            </a:r>
            <a:r>
              <a:rPr/>
              <a:t>hear</a:t>
            </a:r>
            <a:r>
              <a:rPr/>
              <a:t> </a:t>
            </a:r>
            <a:r>
              <a:rPr/>
              <a:t>a</a:t>
            </a:r>
            <a:r>
              <a:rPr/>
              <a:t> </a:t>
            </a:r>
            <a:r>
              <a:rPr/>
              <a:t>broad</a:t>
            </a:r>
            <a:r>
              <a:rPr/>
              <a:t> </a:t>
            </a:r>
            <a:r>
              <a:rPr/>
              <a:t>range</a:t>
            </a:r>
            <a:r>
              <a:rPr/>
              <a:t> </a:t>
            </a:r>
            <a:r>
              <a:rPr/>
              <a:t>of</a:t>
            </a:r>
            <a:r>
              <a:rPr/>
              <a:t> </a:t>
            </a:r>
            <a:r>
              <a:rPr/>
              <a:t>comments.</a:t>
            </a:r>
          </a:p>
          <a:p>
            <a:pPr lvl="0" marL="0" indent="0">
              <a:buNone/>
            </a:pPr>
          </a:p>
          <a:p>
            <a:pPr lvl="0" marL="0" indent="0">
              <a:buNone/>
            </a:pPr>
            <a:r>
              <a:rPr/>
              <a:t>Purposeful</a:t>
            </a:r>
            <a:r>
              <a:rPr/>
              <a:t> </a:t>
            </a:r>
            <a:r>
              <a:rPr/>
              <a:t>sampling</a:t>
            </a:r>
            <a:r>
              <a:rPr/>
              <a:t> </a:t>
            </a:r>
            <a:r>
              <a:rPr/>
              <a:t>is</a:t>
            </a:r>
            <a:r>
              <a:rPr/>
              <a:t> </a:t>
            </a:r>
            <a:r>
              <a:rPr/>
              <a:t>also</a:t>
            </a:r>
            <a:r>
              <a:rPr/>
              <a:t> </a:t>
            </a:r>
            <a:r>
              <a:rPr/>
              <a:t>commonly</a:t>
            </a:r>
            <a:r>
              <a:rPr/>
              <a:t> </a:t>
            </a:r>
            <a:r>
              <a:rPr/>
              <a:t>used</a:t>
            </a:r>
            <a:r>
              <a:rPr/>
              <a:t> </a:t>
            </a:r>
            <a:r>
              <a:rPr/>
              <a:t>with</a:t>
            </a:r>
            <a:r>
              <a:rPr/>
              <a:t> </a:t>
            </a:r>
            <a:r>
              <a:rPr/>
              <a:t>qualitative</a:t>
            </a:r>
            <a:r>
              <a:rPr/>
              <a:t> </a:t>
            </a:r>
            <a:r>
              <a:rPr/>
              <a:t>research.</a:t>
            </a:r>
            <a:r>
              <a:rPr/>
              <a:t> </a:t>
            </a:r>
            <a:r>
              <a:rPr/>
              <a:t>You</a:t>
            </a:r>
            <a:r>
              <a:rPr/>
              <a:t> </a:t>
            </a:r>
            <a:r>
              <a:rPr/>
              <a:t>only</a:t>
            </a:r>
            <a:r>
              <a:rPr/>
              <a:t> </a:t>
            </a:r>
            <a:r>
              <a:rPr/>
              <a:t>have</a:t>
            </a:r>
            <a:r>
              <a:rPr/>
              <a:t> </a:t>
            </a:r>
            <a:r>
              <a:rPr/>
              <a:t>a</a:t>
            </a:r>
            <a:r>
              <a:rPr/>
              <a:t> </a:t>
            </a:r>
            <a:r>
              <a:rPr/>
              <a:t>limited</a:t>
            </a:r>
            <a:r>
              <a:rPr/>
              <a:t> </a:t>
            </a:r>
            <a:r>
              <a:rPr/>
              <a:t>amount</a:t>
            </a:r>
            <a:r>
              <a:rPr/>
              <a:t> </a:t>
            </a:r>
            <a:r>
              <a:rPr/>
              <a:t>of</a:t>
            </a:r>
            <a:r>
              <a:rPr/>
              <a:t> </a:t>
            </a:r>
            <a:r>
              <a:rPr/>
              <a:t>time</a:t>
            </a:r>
            <a:r>
              <a:rPr/>
              <a:t> </a:t>
            </a:r>
            <a:r>
              <a:rPr/>
              <a:t>and</a:t>
            </a:r>
            <a:r>
              <a:rPr/>
              <a:t> </a:t>
            </a:r>
            <a:r>
              <a:rPr/>
              <a:t>money</a:t>
            </a:r>
            <a:r>
              <a:rPr/>
              <a:t> </a:t>
            </a:r>
            <a:r>
              <a:rPr/>
              <a:t>and</a:t>
            </a:r>
            <a:r>
              <a:rPr/>
              <a:t> </a:t>
            </a:r>
            <a:r>
              <a:rPr/>
              <a:t>you</a:t>
            </a:r>
            <a:r>
              <a:rPr/>
              <a:t> </a:t>
            </a:r>
            <a:r>
              <a:rPr/>
              <a:t>want</a:t>
            </a:r>
            <a:r>
              <a:rPr/>
              <a:t> </a:t>
            </a:r>
            <a:r>
              <a:rPr/>
              <a:t>to</a:t>
            </a:r>
            <a:r>
              <a:rPr/>
              <a:t> </a:t>
            </a:r>
            <a:r>
              <a:rPr/>
              <a:t>select</a:t>
            </a:r>
            <a:r>
              <a:rPr/>
              <a:t> </a:t>
            </a:r>
            <a:r>
              <a:rPr/>
              <a:t>patients</a:t>
            </a:r>
            <a:r>
              <a:rPr/>
              <a:t> </a:t>
            </a:r>
            <a:r>
              <a:rPr/>
              <a:t>who</a:t>
            </a:r>
            <a:r>
              <a:rPr/>
              <a:t> </a:t>
            </a:r>
            <a:r>
              <a:rPr/>
              <a:t>are</a:t>
            </a:r>
            <a:r>
              <a:rPr/>
              <a:t> </a:t>
            </a:r>
            <a:r>
              <a:rPr/>
              <a:t>“</a:t>
            </a:r>
            <a:r>
              <a:rPr/>
              <a:t>information</a:t>
            </a:r>
            <a:r>
              <a:rPr/>
              <a:t> </a:t>
            </a:r>
            <a:r>
              <a:rPr/>
              <a:t>rich.</a:t>
            </a:r>
            <a:r>
              <a:rPr/>
              <a:t>”</a:t>
            </a:r>
          </a:p>
          <a:p>
            <a:pPr lvl="0" marL="0" indent="0">
              <a:buNone/>
            </a:pPr>
          </a:p>
          <a:p>
            <a:pPr lvl="0" marL="0" indent="0">
              <a:buNone/>
            </a:pPr>
            <a:r>
              <a:rPr/>
              <a:t>Both</a:t>
            </a:r>
            <a:r>
              <a:rPr/>
              <a:t> </a:t>
            </a:r>
            <a:r>
              <a:rPr/>
              <a:t>purposive</a:t>
            </a:r>
            <a:r>
              <a:rPr/>
              <a:t> </a:t>
            </a:r>
            <a:r>
              <a:rPr/>
              <a:t>and</a:t>
            </a:r>
            <a:r>
              <a:rPr/>
              <a:t> </a:t>
            </a:r>
            <a:r>
              <a:rPr/>
              <a:t>purposeful</a:t>
            </a:r>
            <a:r>
              <a:rPr/>
              <a:t> </a:t>
            </a:r>
            <a:r>
              <a:rPr/>
              <a:t>samples</a:t>
            </a:r>
            <a:r>
              <a:rPr/>
              <a:t> </a:t>
            </a:r>
            <a:r>
              <a:rPr/>
              <a:t>require</a:t>
            </a:r>
            <a:r>
              <a:rPr/>
              <a:t> </a:t>
            </a:r>
            <a:r>
              <a:rPr/>
              <a:t>the</a:t>
            </a:r>
            <a:r>
              <a:rPr/>
              <a:t> </a:t>
            </a:r>
            <a:r>
              <a:rPr/>
              <a:t>use</a:t>
            </a:r>
            <a:r>
              <a:rPr/>
              <a:t> </a:t>
            </a:r>
            <a:r>
              <a:rPr/>
              <a:t>of</a:t>
            </a:r>
            <a:r>
              <a:rPr/>
              <a:t> </a:t>
            </a:r>
            <a:r>
              <a:rPr/>
              <a:t>subjective</a:t>
            </a:r>
            <a:r>
              <a:rPr/>
              <a:t> </a:t>
            </a:r>
            <a:r>
              <a:rPr/>
              <a:t>judgement.</a:t>
            </a:r>
            <a:r>
              <a:rPr/>
              <a:t> </a:t>
            </a:r>
            <a:r>
              <a:rPr/>
              <a:t>This</a:t>
            </a:r>
            <a:r>
              <a:rPr/>
              <a:t> </a:t>
            </a:r>
            <a:r>
              <a:rPr/>
              <a:t>sounds</a:t>
            </a:r>
            <a:r>
              <a:rPr/>
              <a:t> </a:t>
            </a:r>
            <a:r>
              <a:rPr/>
              <a:t>terrible,</a:t>
            </a:r>
            <a:r>
              <a:rPr/>
              <a:t> </a:t>
            </a:r>
            <a:r>
              <a:rPr/>
              <a:t>but</a:t>
            </a:r>
            <a:r>
              <a:rPr/>
              <a:t> </a:t>
            </a:r>
            <a:r>
              <a:rPr/>
              <a:t>there</a:t>
            </a:r>
            <a:r>
              <a:rPr/>
              <a:t> </a:t>
            </a:r>
            <a:r>
              <a:rPr/>
              <a:t>is</a:t>
            </a:r>
            <a:r>
              <a:rPr/>
              <a:t> </a:t>
            </a:r>
            <a:r>
              <a:rPr/>
              <a:t>at</a:t>
            </a:r>
            <a:r>
              <a:rPr/>
              <a:t> </a:t>
            </a:r>
            <a:r>
              <a:rPr/>
              <a:t>least</a:t>
            </a:r>
            <a:r>
              <a:rPr/>
              <a:t> </a:t>
            </a:r>
            <a:r>
              <a:rPr/>
              <a:t>some</a:t>
            </a:r>
            <a:r>
              <a:rPr/>
              <a:t> </a:t>
            </a:r>
            <a:r>
              <a:rPr/>
              <a:t>empirical</a:t>
            </a:r>
            <a:r>
              <a:rPr/>
              <a:t> </a:t>
            </a:r>
            <a:r>
              <a:rPr/>
              <a:t>evidence</a:t>
            </a:r>
            <a:r>
              <a:rPr/>
              <a:t> </a:t>
            </a:r>
            <a:r>
              <a:rPr/>
              <a:t>that</a:t>
            </a:r>
            <a:r>
              <a:rPr/>
              <a:t> </a:t>
            </a:r>
            <a:r>
              <a:rPr/>
              <a:t>a</a:t>
            </a:r>
            <a:r>
              <a:rPr/>
              <a:t> </a:t>
            </a:r>
            <a:r>
              <a:rPr/>
              <a:t>purposive</a:t>
            </a:r>
            <a:r>
              <a:rPr/>
              <a:t> </a:t>
            </a:r>
            <a:r>
              <a:rPr/>
              <a:t>sample</a:t>
            </a:r>
            <a:r>
              <a:rPr/>
              <a:t> </a:t>
            </a:r>
            <a:r>
              <a:rPr/>
              <a:t>can</a:t>
            </a:r>
            <a:r>
              <a:rPr/>
              <a:t> </a:t>
            </a:r>
            <a:r>
              <a:rPr/>
              <a:t>outperform</a:t>
            </a:r>
            <a:r>
              <a:rPr/>
              <a:t> </a:t>
            </a:r>
            <a:r>
              <a:rPr/>
              <a:t>a</a:t>
            </a:r>
            <a:r>
              <a:rPr/>
              <a:t> </a:t>
            </a:r>
            <a:r>
              <a:rPr/>
              <a:t>simple</a:t>
            </a:r>
            <a:r>
              <a:rPr/>
              <a:t> </a:t>
            </a:r>
            <a:r>
              <a:rPr/>
              <a:t>random</a:t>
            </a:r>
            <a:r>
              <a:rPr/>
              <a:t> </a:t>
            </a:r>
            <a:r>
              <a:rPr/>
              <a:t>sample.</a:t>
            </a:r>
            <a:r>
              <a:rPr/>
              <a:t> </a:t>
            </a:r>
            <a:r>
              <a:rPr/>
              <a:t>See</a:t>
            </a:r>
            <a:r>
              <a:rPr/>
              <a:t> </a:t>
            </a:r>
            <a:r>
              <a:rPr/>
              <a:t>the</a:t>
            </a:r>
            <a:r>
              <a:rPr/>
              <a:t> </a:t>
            </a:r>
            <a:r>
              <a:rPr/>
              <a:t>van</a:t>
            </a:r>
            <a:r>
              <a:rPr/>
              <a:t> </a:t>
            </a:r>
            <a:r>
              <a:rPr/>
              <a:t>Hoeven</a:t>
            </a:r>
            <a:r>
              <a:rPr/>
              <a:t> </a:t>
            </a:r>
            <a:r>
              <a:rPr/>
              <a:t>article</a:t>
            </a:r>
            <a:r>
              <a:rPr/>
              <a:t> </a:t>
            </a:r>
            <a:r>
              <a:rPr/>
              <a:t>under</a:t>
            </a:r>
            <a:r>
              <a:rPr/>
              <a:t> </a:t>
            </a:r>
            <a:r>
              <a:rPr/>
              <a:t>recommended</a:t>
            </a:r>
            <a:r>
              <a:rPr/>
              <a:t> </a:t>
            </a:r>
            <a:r>
              <a:rPr/>
              <a:t>readings</a:t>
            </a:r>
            <a:r>
              <a:rPr/>
              <a:t> </a:t>
            </a:r>
            <a:r>
              <a:rPr/>
              <a:t>for</a:t>
            </a:r>
            <a:r>
              <a:rPr/>
              <a:t> </a:t>
            </a:r>
            <a:r>
              <a:rPr/>
              <a:t>an</a:t>
            </a:r>
            <a:r>
              <a:rPr/>
              <a:t> </a:t>
            </a:r>
            <a:r>
              <a:rPr/>
              <a:t>example.</a:t>
            </a:r>
          </a:p>
          <a:p>
            <a:pPr lvl="0" marL="0" indent="0">
              <a:buNone/>
            </a:pPr>
          </a:p>
          <a:p>
            <a:pPr lvl="0" marL="0" indent="0">
              <a:buNone/>
            </a:pPr>
            <a:r>
              <a:rPr/>
              <a:t>Snowball</a:t>
            </a:r>
            <a:r>
              <a:rPr/>
              <a:t> </a:t>
            </a:r>
            <a:r>
              <a:rPr/>
              <a:t>sampling</a:t>
            </a:r>
            <a:r>
              <a:rPr/>
              <a:t> </a:t>
            </a:r>
            <a:r>
              <a:rPr/>
              <a:t>is</a:t>
            </a:r>
            <a:r>
              <a:rPr/>
              <a:t> </a:t>
            </a:r>
            <a:r>
              <a:rPr/>
              <a:t>an</a:t>
            </a:r>
            <a:r>
              <a:rPr/>
              <a:t> </a:t>
            </a:r>
            <a:r>
              <a:rPr/>
              <a:t>attempt</a:t>
            </a:r>
            <a:r>
              <a:rPr/>
              <a:t> </a:t>
            </a:r>
            <a:r>
              <a:rPr/>
              <a:t>to</a:t>
            </a:r>
            <a:r>
              <a:rPr/>
              <a:t> </a:t>
            </a:r>
            <a:r>
              <a:rPr/>
              <a:t>get</a:t>
            </a:r>
            <a:r>
              <a:rPr/>
              <a:t> </a:t>
            </a:r>
            <a:r>
              <a:rPr/>
              <a:t>a</a:t>
            </a:r>
            <a:r>
              <a:rPr/>
              <a:t> </a:t>
            </a:r>
            <a:r>
              <a:rPr/>
              <a:t>decent</a:t>
            </a:r>
            <a:r>
              <a:rPr/>
              <a:t> </a:t>
            </a:r>
            <a:r>
              <a:rPr/>
              <a:t>number</a:t>
            </a:r>
            <a:r>
              <a:rPr/>
              <a:t> </a:t>
            </a:r>
            <a:r>
              <a:rPr/>
              <a:t>of</a:t>
            </a:r>
            <a:r>
              <a:rPr/>
              <a:t> </a:t>
            </a:r>
            <a:r>
              <a:rPr/>
              <a:t>patients</a:t>
            </a:r>
            <a:r>
              <a:rPr/>
              <a:t> </a:t>
            </a:r>
            <a:r>
              <a:rPr/>
              <a:t>in</a:t>
            </a:r>
            <a:r>
              <a:rPr/>
              <a:t> </a:t>
            </a:r>
            <a:r>
              <a:rPr/>
              <a:t>a</a:t>
            </a:r>
            <a:r>
              <a:rPr/>
              <a:t> </a:t>
            </a:r>
            <a:r>
              <a:rPr/>
              <a:t>population</a:t>
            </a:r>
            <a:r>
              <a:rPr/>
              <a:t> </a:t>
            </a:r>
            <a:r>
              <a:rPr/>
              <a:t>that</a:t>
            </a:r>
            <a:r>
              <a:rPr/>
              <a:t> </a:t>
            </a:r>
            <a:r>
              <a:rPr/>
              <a:t>is</a:t>
            </a:r>
            <a:r>
              <a:rPr/>
              <a:t> </a:t>
            </a:r>
            <a:r>
              <a:rPr/>
              <a:t>hard</a:t>
            </a:r>
            <a:r>
              <a:rPr/>
              <a:t> </a:t>
            </a:r>
            <a:r>
              <a:rPr/>
              <a:t>to</a:t>
            </a:r>
            <a:r>
              <a:rPr/>
              <a:t> </a:t>
            </a:r>
            <a:r>
              <a:rPr/>
              <a:t>sample</a:t>
            </a:r>
            <a:r>
              <a:rPr/>
              <a:t> </a:t>
            </a:r>
            <a:r>
              <a:rPr/>
              <a:t>from</a:t>
            </a:r>
            <a:r>
              <a:rPr/>
              <a:t> </a:t>
            </a:r>
            <a:r>
              <a:rPr/>
              <a:t>in</a:t>
            </a:r>
            <a:r>
              <a:rPr/>
              <a:t> </a:t>
            </a:r>
            <a:r>
              <a:rPr/>
              <a:t>the</a:t>
            </a:r>
            <a:r>
              <a:rPr/>
              <a:t> </a:t>
            </a:r>
            <a:r>
              <a:rPr/>
              <a:t>more</a:t>
            </a:r>
            <a:r>
              <a:rPr/>
              <a:t> </a:t>
            </a:r>
            <a:r>
              <a:rPr/>
              <a:t>traditional</a:t>
            </a:r>
            <a:r>
              <a:rPr/>
              <a:t> </a:t>
            </a:r>
            <a:r>
              <a:rPr/>
              <a:t>approaches.</a:t>
            </a:r>
            <a:r>
              <a:rPr/>
              <a:t> </a:t>
            </a:r>
            <a:r>
              <a:rPr/>
              <a:t>You</a:t>
            </a:r>
            <a:r>
              <a:rPr/>
              <a:t> </a:t>
            </a:r>
            <a:r>
              <a:rPr/>
              <a:t>ask</a:t>
            </a:r>
            <a:r>
              <a:rPr/>
              <a:t> </a:t>
            </a:r>
            <a:r>
              <a:rPr/>
              <a:t>the</a:t>
            </a:r>
            <a:r>
              <a:rPr/>
              <a:t> </a:t>
            </a:r>
            <a:r>
              <a:rPr/>
              <a:t>first</a:t>
            </a:r>
            <a:r>
              <a:rPr/>
              <a:t> </a:t>
            </a:r>
            <a:r>
              <a:rPr/>
              <a:t>few</a:t>
            </a:r>
            <a:r>
              <a:rPr/>
              <a:t> </a:t>
            </a:r>
            <a:r>
              <a:rPr/>
              <a:t>patients</a:t>
            </a:r>
            <a:r>
              <a:rPr/>
              <a:t> </a:t>
            </a:r>
            <a:r>
              <a:rPr/>
              <a:t>in</a:t>
            </a:r>
            <a:r>
              <a:rPr/>
              <a:t> </a:t>
            </a:r>
            <a:r>
              <a:rPr/>
              <a:t>your</a:t>
            </a:r>
            <a:r>
              <a:rPr/>
              <a:t> </a:t>
            </a:r>
            <a:r>
              <a:rPr/>
              <a:t>sample</a:t>
            </a:r>
            <a:r>
              <a:rPr/>
              <a:t> </a:t>
            </a:r>
            <a:r>
              <a:rPr/>
              <a:t>to</a:t>
            </a:r>
            <a:r>
              <a:rPr/>
              <a:t> </a:t>
            </a:r>
            <a:r>
              <a:rPr/>
              <a:t>recommend</a:t>
            </a:r>
            <a:r>
              <a:rPr/>
              <a:t> </a:t>
            </a:r>
            <a:r>
              <a:rPr/>
              <a:t>others.</a:t>
            </a:r>
            <a:r>
              <a:rPr/>
              <a:t> </a:t>
            </a:r>
            <a:r>
              <a:rPr/>
              <a:t>Then</a:t>
            </a:r>
            <a:r>
              <a:rPr/>
              <a:t> </a:t>
            </a:r>
            <a:r>
              <a:rPr/>
              <a:t>you</a:t>
            </a:r>
            <a:r>
              <a:rPr/>
              <a:t> </a:t>
            </a:r>
            <a:r>
              <a:rPr/>
              <a:t>get</a:t>
            </a:r>
            <a:r>
              <a:rPr/>
              <a:t> </a:t>
            </a:r>
            <a:r>
              <a:rPr/>
              <a:t>recommendations</a:t>
            </a:r>
            <a:r>
              <a:rPr/>
              <a:t> </a:t>
            </a:r>
            <a:r>
              <a:rPr/>
              <a:t>from</a:t>
            </a:r>
            <a:r>
              <a:rPr/>
              <a:t> </a:t>
            </a:r>
            <a:r>
              <a:rPr/>
              <a:t>these</a:t>
            </a:r>
            <a:r>
              <a:rPr/>
              <a:t> </a:t>
            </a:r>
            <a:r>
              <a:rPr/>
              <a:t>people.</a:t>
            </a:r>
            <a:r>
              <a:rPr/>
              <a:t> </a:t>
            </a:r>
            <a:r>
              <a:rPr/>
              <a:t>And</a:t>
            </a:r>
            <a:r>
              <a:rPr/>
              <a:t> </a:t>
            </a:r>
            <a:r>
              <a:rPr/>
              <a:t>so</a:t>
            </a:r>
            <a:r>
              <a:rPr/>
              <a:t> </a:t>
            </a:r>
            <a:r>
              <a:rPr/>
              <a:t>forth.</a:t>
            </a:r>
            <a:r>
              <a:rPr/>
              <a:t> </a:t>
            </a:r>
            <a:r>
              <a:rPr/>
              <a:t>This</a:t>
            </a:r>
            <a:r>
              <a:rPr/>
              <a:t> </a:t>
            </a:r>
            <a:r>
              <a:rPr/>
              <a:t>sampling</a:t>
            </a:r>
            <a:r>
              <a:rPr/>
              <a:t> </a:t>
            </a:r>
            <a:r>
              <a:rPr/>
              <a:t>technology</a:t>
            </a:r>
            <a:r>
              <a:rPr/>
              <a:t> </a:t>
            </a:r>
            <a:r>
              <a:rPr/>
              <a:t>got</a:t>
            </a:r>
            <a:r>
              <a:rPr/>
              <a:t> </a:t>
            </a:r>
            <a:r>
              <a:rPr/>
              <a:t>its</a:t>
            </a:r>
            <a:r>
              <a:rPr/>
              <a:t> </a:t>
            </a:r>
            <a:r>
              <a:rPr/>
              <a:t>name</a:t>
            </a:r>
            <a:r>
              <a:rPr/>
              <a:t> </a:t>
            </a:r>
            <a:r>
              <a:rPr/>
              <a:t>from</a:t>
            </a:r>
            <a:r>
              <a:rPr/>
              <a:t> </a:t>
            </a:r>
            <a:r>
              <a:rPr/>
              <a:t>the</a:t>
            </a:r>
            <a:r>
              <a:rPr/>
              <a:t> </a:t>
            </a:r>
            <a:r>
              <a:rPr/>
              <a:t>analogy</a:t>
            </a:r>
            <a:r>
              <a:rPr/>
              <a:t> </a:t>
            </a:r>
            <a:r>
              <a:rPr/>
              <a:t>of</a:t>
            </a:r>
            <a:r>
              <a:rPr/>
              <a:t> </a:t>
            </a:r>
            <a:r>
              <a:rPr/>
              <a:t>a</a:t>
            </a:r>
            <a:r>
              <a:rPr/>
              <a:t> </a:t>
            </a:r>
            <a:r>
              <a:rPr/>
              <a:t>snowball</a:t>
            </a:r>
            <a:r>
              <a:rPr/>
              <a:t> </a:t>
            </a:r>
            <a:r>
              <a:rPr/>
              <a:t>rolling</a:t>
            </a:r>
            <a:r>
              <a:rPr/>
              <a:t> </a:t>
            </a:r>
            <a:r>
              <a:rPr/>
              <a:t>downhil</a:t>
            </a:r>
            <a:r>
              <a:rPr/>
              <a:t> </a:t>
            </a:r>
            <a:r>
              <a:rPr/>
              <a:t>and</a:t>
            </a:r>
            <a:r>
              <a:rPr/>
              <a:t> </a:t>
            </a:r>
            <a:r>
              <a:rPr/>
              <a:t>getting</a:t>
            </a:r>
            <a:r>
              <a:rPr/>
              <a:t> </a:t>
            </a:r>
            <a:r>
              <a:rPr/>
              <a:t>bigger</a:t>
            </a:r>
            <a:r>
              <a:rPr/>
              <a:t> </a:t>
            </a:r>
            <a:r>
              <a:rPr/>
              <a:t>and</a:t>
            </a:r>
            <a:r>
              <a:rPr/>
              <a:t> </a:t>
            </a:r>
            <a:r>
              <a:rPr/>
              <a:t>bigger.</a:t>
            </a:r>
          </a:p>
          <a:p>
            <a:pPr lvl="0" marL="0" indent="0">
              <a:buNone/>
            </a:pPr>
          </a:p>
          <a:p>
            <a:pPr lvl="0" marL="0" indent="0">
              <a:buNone/>
            </a:pPr>
            <a:r>
              <a:rPr/>
              <a:t>Snowball</a:t>
            </a:r>
            <a:r>
              <a:rPr/>
              <a:t> </a:t>
            </a:r>
            <a:r>
              <a:rPr/>
              <a:t>sampling</a:t>
            </a:r>
            <a:r>
              <a:rPr/>
              <a:t> </a:t>
            </a:r>
            <a:r>
              <a:rPr/>
              <a:t>has</a:t>
            </a:r>
            <a:r>
              <a:rPr/>
              <a:t> </a:t>
            </a:r>
            <a:r>
              <a:rPr/>
              <a:t>been</a:t>
            </a:r>
            <a:r>
              <a:rPr/>
              <a:t> </a:t>
            </a:r>
            <a:r>
              <a:rPr/>
              <a:t>used</a:t>
            </a:r>
            <a:r>
              <a:rPr/>
              <a:t> </a:t>
            </a:r>
            <a:r>
              <a:rPr/>
              <a:t>to</a:t>
            </a:r>
            <a:r>
              <a:rPr/>
              <a:t> </a:t>
            </a:r>
            <a:r>
              <a:rPr/>
              <a:t>identify</a:t>
            </a:r>
            <a:r>
              <a:rPr/>
              <a:t> </a:t>
            </a:r>
            <a:r>
              <a:rPr/>
              <a:t>drug</a:t>
            </a:r>
            <a:r>
              <a:rPr/>
              <a:t> </a:t>
            </a:r>
            <a:r>
              <a:rPr/>
              <a:t>addicts,</a:t>
            </a:r>
            <a:r>
              <a:rPr/>
              <a:t> </a:t>
            </a:r>
            <a:r>
              <a:rPr/>
              <a:t>for</a:t>
            </a:r>
            <a:r>
              <a:rPr/>
              <a:t> </a:t>
            </a:r>
            <a:r>
              <a:rPr/>
              <a:t>example,</a:t>
            </a:r>
            <a:r>
              <a:rPr/>
              <a:t> </a:t>
            </a:r>
            <a:r>
              <a:rPr/>
              <a:t>because</a:t>
            </a:r>
            <a:r>
              <a:rPr/>
              <a:t> </a:t>
            </a:r>
            <a:r>
              <a:rPr/>
              <a:t>these</a:t>
            </a:r>
            <a:r>
              <a:rPr/>
              <a:t> </a:t>
            </a:r>
            <a:r>
              <a:rPr/>
              <a:t>people</a:t>
            </a:r>
            <a:r>
              <a:rPr/>
              <a:t> </a:t>
            </a:r>
            <a:r>
              <a:rPr/>
              <a:t>are</a:t>
            </a:r>
            <a:r>
              <a:rPr/>
              <a:t> </a:t>
            </a:r>
            <a:r>
              <a:rPr/>
              <a:t>normally</a:t>
            </a:r>
            <a:r>
              <a:rPr/>
              <a:t> </a:t>
            </a:r>
            <a:r>
              <a:rPr/>
              <a:t>resistant</a:t>
            </a:r>
            <a:r>
              <a:rPr/>
              <a:t> </a:t>
            </a:r>
            <a:r>
              <a:rPr/>
              <a:t>to</a:t>
            </a:r>
            <a:r>
              <a:rPr/>
              <a:t> </a:t>
            </a:r>
            <a:r>
              <a:rPr/>
              <a:t>solicitation</a:t>
            </a:r>
            <a:r>
              <a:rPr/>
              <a:t> </a:t>
            </a:r>
            <a:r>
              <a:rPr/>
              <a:t>of</a:t>
            </a:r>
            <a:r>
              <a:rPr/>
              <a:t> </a:t>
            </a:r>
            <a:r>
              <a:rPr/>
              <a:t>information</a:t>
            </a:r>
            <a:r>
              <a:rPr/>
              <a:t> </a:t>
            </a:r>
            <a:r>
              <a:rPr/>
              <a:t>through</a:t>
            </a:r>
            <a:r>
              <a:rPr/>
              <a:t> </a:t>
            </a:r>
            <a:r>
              <a:rPr/>
              <a:t>more</a:t>
            </a:r>
            <a:r>
              <a:rPr/>
              <a:t> </a:t>
            </a:r>
            <a:r>
              <a:rPr/>
              <a:t>traditional</a:t>
            </a:r>
            <a:r>
              <a:rPr/>
              <a:t> </a:t>
            </a:r>
            <a:r>
              <a:rPr/>
              <a:t>channels.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table,</a:t>
            </a:r>
            <a:r>
              <a:rPr/>
              <a:t> </a:t>
            </a:r>
            <a:r>
              <a:rPr/>
              <a:t>from</a:t>
            </a:r>
            <a:r>
              <a:rPr/>
              <a:t> </a:t>
            </a:r>
            <a:r>
              <a:rPr/>
              <a:t>the</a:t>
            </a:r>
            <a:r>
              <a:rPr/>
              <a:t> </a:t>
            </a:r>
            <a:r>
              <a:rPr/>
              <a:t>Wheelock</a:t>
            </a:r>
            <a:r>
              <a:rPr/>
              <a:t> </a:t>
            </a:r>
            <a:r>
              <a:rPr/>
              <a:t>artice</a:t>
            </a:r>
            <a:r>
              <a:rPr/>
              <a:t> </a:t>
            </a:r>
            <a:r>
              <a:rPr/>
              <a:t>in</a:t>
            </a:r>
            <a:r>
              <a:rPr/>
              <a:t> </a:t>
            </a:r>
            <a:r>
              <a:rPr/>
              <a:t>recommended</a:t>
            </a:r>
            <a:r>
              <a:rPr/>
              <a:t> </a:t>
            </a:r>
            <a:r>
              <a:rPr/>
              <a:t>readings,</a:t>
            </a:r>
            <a:r>
              <a:rPr/>
              <a:t> </a:t>
            </a:r>
            <a:r>
              <a:rPr/>
              <a:t>shows</a:t>
            </a:r>
            <a:r>
              <a:rPr/>
              <a:t> </a:t>
            </a:r>
            <a:r>
              <a:rPr/>
              <a:t>an</a:t>
            </a:r>
            <a:r>
              <a:rPr/>
              <a:t> </a:t>
            </a:r>
            <a:r>
              <a:rPr/>
              <a:t>example</a:t>
            </a:r>
            <a:r>
              <a:rPr/>
              <a:t> </a:t>
            </a:r>
            <a:r>
              <a:rPr/>
              <a:t>of</a:t>
            </a:r>
            <a:r>
              <a:rPr/>
              <a:t> </a:t>
            </a:r>
            <a:r>
              <a:rPr/>
              <a:t>a</a:t>
            </a:r>
            <a:r>
              <a:rPr/>
              <a:t> </a:t>
            </a:r>
            <a:r>
              <a:rPr/>
              <a:t>purposive</a:t>
            </a:r>
            <a:r>
              <a:rPr/>
              <a:t> </a:t>
            </a:r>
            <a:r>
              <a:rPr/>
              <a:t>sample.</a:t>
            </a:r>
            <a:r>
              <a:rPr/>
              <a:t> </a:t>
            </a:r>
            <a:r>
              <a:rPr/>
              <a:t>If</a:t>
            </a:r>
            <a:r>
              <a:rPr/>
              <a:t> </a:t>
            </a:r>
            <a:r>
              <a:rPr/>
              <a:t>you</a:t>
            </a:r>
            <a:r>
              <a:rPr/>
              <a:t> </a:t>
            </a:r>
            <a:r>
              <a:rPr/>
              <a:t>have</a:t>
            </a:r>
            <a:r>
              <a:rPr/>
              <a:t> </a:t>
            </a:r>
            <a:r>
              <a:rPr/>
              <a:t>trouble</a:t>
            </a:r>
            <a:r>
              <a:rPr/>
              <a:t> </a:t>
            </a:r>
            <a:r>
              <a:rPr/>
              <a:t>reading</a:t>
            </a:r>
            <a:r>
              <a:rPr/>
              <a:t> </a:t>
            </a:r>
            <a:r>
              <a:rPr/>
              <a:t>this</a:t>
            </a:r>
            <a:r>
              <a:rPr/>
              <a:t> </a:t>
            </a:r>
            <a:r>
              <a:rPr/>
              <a:t>table,</a:t>
            </a:r>
            <a:r>
              <a:rPr/>
              <a:t> </a:t>
            </a:r>
            <a:r>
              <a:rPr/>
              <a:t>open</a:t>
            </a:r>
            <a:r>
              <a:rPr/>
              <a:t> </a:t>
            </a:r>
            <a:r>
              <a:rPr/>
              <a:t>up</a:t>
            </a:r>
            <a:r>
              <a:rPr/>
              <a:t> </a:t>
            </a:r>
            <a:r>
              <a:rPr/>
              <a:t>the</a:t>
            </a:r>
            <a:r>
              <a:rPr/>
              <a:t> </a:t>
            </a:r>
            <a:r>
              <a:rPr/>
              <a:t>link</a:t>
            </a:r>
            <a:r>
              <a:rPr/>
              <a:t> </a:t>
            </a:r>
            <a:r>
              <a:rPr/>
              <a:t>to</a:t>
            </a:r>
            <a:r>
              <a:rPr/>
              <a:t> </a:t>
            </a:r>
            <a:r>
              <a:rPr/>
              <a:t>the</a:t>
            </a:r>
            <a:r>
              <a:rPr/>
              <a:t> </a:t>
            </a:r>
            <a:r>
              <a:rPr/>
              <a:t>Wheelock</a:t>
            </a:r>
            <a:r>
              <a:rPr/>
              <a:t> </a:t>
            </a:r>
            <a:r>
              <a:rPr/>
              <a:t>paper</a:t>
            </a:r>
            <a:r>
              <a:rPr/>
              <a:t> </a:t>
            </a:r>
            <a:r>
              <a:rPr/>
              <a:t>in</a:t>
            </a:r>
            <a:r>
              <a:rPr/>
              <a:t> </a:t>
            </a:r>
            <a:r>
              <a:rPr/>
              <a:t>the</a:t>
            </a:r>
            <a:r>
              <a:rPr/>
              <a:t> </a:t>
            </a:r>
            <a:r>
              <a:rPr/>
              <a:t>recommended</a:t>
            </a:r>
            <a:r>
              <a:rPr/>
              <a:t> </a:t>
            </a:r>
            <a:r>
              <a:rPr/>
              <a:t>readings</a:t>
            </a:r>
            <a:r>
              <a:rPr/>
              <a:t> </a:t>
            </a:r>
            <a:r>
              <a:rPr/>
              <a:t>for</a:t>
            </a:r>
            <a:r>
              <a:rPr/>
              <a:t> </a:t>
            </a:r>
            <a:r>
              <a:rPr/>
              <a:t>this</a:t>
            </a:r>
            <a:r>
              <a:rPr/>
              <a:t> </a:t>
            </a:r>
            <a:r>
              <a:rPr/>
              <a:t>week.</a:t>
            </a:r>
          </a:p>
          <a:p>
            <a:pPr lvl="0" marL="0" indent="0">
              <a:buNone/>
            </a:pPr>
          </a:p>
          <a:p>
            <a:pPr lvl="0" marL="0" indent="0">
              <a:buNone/>
            </a:pPr>
            <a:r>
              <a:rPr/>
              <a:t>In</a:t>
            </a:r>
            <a:r>
              <a:rPr/>
              <a:t> </a:t>
            </a:r>
            <a:r>
              <a:rPr/>
              <a:t>each</a:t>
            </a:r>
            <a:r>
              <a:rPr/>
              <a:t> </a:t>
            </a:r>
            <a:r>
              <a:rPr/>
              <a:t>country,</a:t>
            </a:r>
            <a:r>
              <a:rPr/>
              <a:t> </a:t>
            </a:r>
            <a:r>
              <a:rPr/>
              <a:t>researchers</a:t>
            </a:r>
            <a:r>
              <a:rPr/>
              <a:t> </a:t>
            </a:r>
            <a:r>
              <a:rPr/>
              <a:t>had</a:t>
            </a:r>
            <a:r>
              <a:rPr/>
              <a:t> </a:t>
            </a:r>
            <a:r>
              <a:rPr/>
              <a:t>to</a:t>
            </a:r>
            <a:r>
              <a:rPr/>
              <a:t> </a:t>
            </a:r>
            <a:r>
              <a:rPr/>
              <a:t>select</a:t>
            </a:r>
            <a:r>
              <a:rPr/>
              <a:t> </a:t>
            </a:r>
            <a:r>
              <a:rPr/>
              <a:t>20</a:t>
            </a:r>
            <a:r>
              <a:rPr/>
              <a:t> </a:t>
            </a:r>
            <a:r>
              <a:rPr/>
              <a:t>patients</a:t>
            </a:r>
            <a:r>
              <a:rPr/>
              <a:t> </a:t>
            </a:r>
            <a:r>
              <a:rPr/>
              <a:t>and</a:t>
            </a:r>
            <a:r>
              <a:rPr/>
              <a:t> </a:t>
            </a:r>
            <a:r>
              <a:rPr/>
              <a:t>they</a:t>
            </a:r>
            <a:r>
              <a:rPr/>
              <a:t> </a:t>
            </a:r>
            <a:r>
              <a:rPr/>
              <a:t>had</a:t>
            </a:r>
            <a:r>
              <a:rPr/>
              <a:t> </a:t>
            </a:r>
            <a:r>
              <a:rPr/>
              <a:t>to</a:t>
            </a:r>
            <a:r>
              <a:rPr/>
              <a:t> </a:t>
            </a:r>
            <a:r>
              <a:rPr/>
              <a:t>make</a:t>
            </a:r>
            <a:r>
              <a:rPr/>
              <a:t> </a:t>
            </a:r>
            <a:r>
              <a:rPr/>
              <a:t>sure</a:t>
            </a:r>
            <a:r>
              <a:rPr/>
              <a:t> </a:t>
            </a:r>
            <a:r>
              <a:rPr/>
              <a:t>that</a:t>
            </a:r>
            <a:r>
              <a:rPr/>
              <a:t> </a:t>
            </a:r>
            <a:r>
              <a:rPr/>
              <a:t>some</a:t>
            </a:r>
            <a:r>
              <a:rPr/>
              <a:t> </a:t>
            </a:r>
            <a:r>
              <a:rPr/>
              <a:t>of</a:t>
            </a:r>
            <a:r>
              <a:rPr/>
              <a:t> </a:t>
            </a:r>
            <a:r>
              <a:rPr/>
              <a:t>these</a:t>
            </a:r>
            <a:r>
              <a:rPr/>
              <a:t> </a:t>
            </a:r>
            <a:r>
              <a:rPr/>
              <a:t>patients</a:t>
            </a:r>
            <a:r>
              <a:rPr/>
              <a:t> </a:t>
            </a:r>
            <a:r>
              <a:rPr/>
              <a:t>h</a:t>
            </a:r>
            <a:r>
              <a:rPr/>
              <a:t> </a:t>
            </a:r>
            <a:r>
              <a:rPr/>
              <a:t>ad</a:t>
            </a:r>
            <a:r>
              <a:rPr/>
              <a:t> </a:t>
            </a:r>
            <a:r>
              <a:rPr/>
              <a:t>and</a:t>
            </a:r>
            <a:r>
              <a:rPr/>
              <a:t> </a:t>
            </a:r>
            <a:r>
              <a:rPr/>
              <a:t>some</a:t>
            </a:r>
            <a:r>
              <a:rPr/>
              <a:t> </a:t>
            </a:r>
            <a:r>
              <a:rPr/>
              <a:t>did</a:t>
            </a:r>
            <a:r>
              <a:rPr/>
              <a:t> </a:t>
            </a:r>
            <a:r>
              <a:rPr/>
              <a:t>not</a:t>
            </a:r>
            <a:r>
              <a:rPr/>
              <a:t> </a:t>
            </a:r>
            <a:r>
              <a:rPr/>
              <a:t>have</a:t>
            </a:r>
            <a:r>
              <a:rPr/>
              <a:t> </a:t>
            </a:r>
            <a:r>
              <a:rPr/>
              <a:t>the</a:t>
            </a:r>
            <a:r>
              <a:rPr/>
              <a:t> </a:t>
            </a:r>
            <a:r>
              <a:rPr/>
              <a:t>eligible</a:t>
            </a:r>
            <a:r>
              <a:rPr/>
              <a:t> </a:t>
            </a:r>
            <a:r>
              <a:rPr/>
              <a:t>chronic</a:t>
            </a:r>
            <a:r>
              <a:rPr/>
              <a:t> </a:t>
            </a:r>
            <a:r>
              <a:rPr/>
              <a:t>condition.</a:t>
            </a:r>
            <a:r>
              <a:rPr/>
              <a:t> </a:t>
            </a:r>
            <a:r>
              <a:rPr/>
              <a:t>They</a:t>
            </a:r>
            <a:r>
              <a:rPr/>
              <a:t> </a:t>
            </a:r>
            <a:r>
              <a:rPr/>
              <a:t>also</a:t>
            </a:r>
            <a:r>
              <a:rPr/>
              <a:t> </a:t>
            </a:r>
            <a:r>
              <a:rPr/>
              <a:t>had</a:t>
            </a:r>
            <a:r>
              <a:rPr/>
              <a:t> </a:t>
            </a:r>
            <a:r>
              <a:rPr/>
              <a:t>to</a:t>
            </a:r>
            <a:r>
              <a:rPr/>
              <a:t> </a:t>
            </a:r>
            <a:r>
              <a:rPr/>
              <a:t>get</a:t>
            </a:r>
            <a:r>
              <a:rPr/>
              <a:t> </a:t>
            </a:r>
            <a:r>
              <a:rPr/>
              <a:t>a</a:t>
            </a:r>
            <a:r>
              <a:rPr/>
              <a:t> </a:t>
            </a:r>
            <a:r>
              <a:rPr/>
              <a:t>minimum</a:t>
            </a:r>
            <a:r>
              <a:rPr/>
              <a:t> </a:t>
            </a:r>
            <a:r>
              <a:rPr/>
              <a:t>number</a:t>
            </a:r>
            <a:r>
              <a:rPr/>
              <a:t> </a:t>
            </a:r>
            <a:r>
              <a:rPr/>
              <a:t>from</a:t>
            </a:r>
            <a:r>
              <a:rPr/>
              <a:t> </a:t>
            </a:r>
            <a:r>
              <a:rPr/>
              <a:t>particular</a:t>
            </a:r>
            <a:r>
              <a:rPr/>
              <a:t> </a:t>
            </a:r>
            <a:r>
              <a:rPr/>
              <a:t>demographic</a:t>
            </a:r>
            <a:r>
              <a:rPr/>
              <a:t> </a:t>
            </a:r>
            <a:r>
              <a:rPr/>
              <a:t>groups</a:t>
            </a:r>
            <a:r>
              <a:rPr/>
              <a:t> </a:t>
            </a:r>
            <a:r>
              <a:rPr/>
              <a:t>like</a:t>
            </a:r>
            <a:r>
              <a:rPr/>
              <a:t> </a:t>
            </a:r>
            <a:r>
              <a:rPr/>
              <a:t>gender,</a:t>
            </a:r>
            <a:r>
              <a:rPr/>
              <a:t> </a:t>
            </a:r>
            <a:r>
              <a:rPr/>
              <a:t>age,</a:t>
            </a:r>
            <a:r>
              <a:rPr/>
              <a:t> </a:t>
            </a:r>
            <a:r>
              <a:rPr/>
              <a:t>socioeconomic</a:t>
            </a:r>
            <a:r>
              <a:rPr/>
              <a:t> </a:t>
            </a:r>
            <a:r>
              <a:rPr/>
              <a:t>status,</a:t>
            </a:r>
            <a:r>
              <a:rPr/>
              <a:t> </a:t>
            </a:r>
            <a:r>
              <a:rPr/>
              <a:t>and</a:t>
            </a:r>
            <a:r>
              <a:rPr/>
              <a:t> </a:t>
            </a:r>
            <a:r>
              <a:rPr/>
              <a:t>vaccination</a:t>
            </a:r>
            <a:r>
              <a:rPr/>
              <a:t> </a:t>
            </a:r>
            <a:r>
              <a:rPr/>
              <a:t>status.</a:t>
            </a:r>
          </a:p>
          <a:p>
            <a:pPr lvl="0" marL="0" indent="0">
              <a:buNone/>
            </a:pPr>
          </a:p>
          <a:p>
            <a:pPr lvl="0" marL="0" indent="0">
              <a:buNone/>
            </a:pPr>
            <a:r>
              <a:rPr/>
              <a:t>Now,</a:t>
            </a:r>
            <a:r>
              <a:rPr/>
              <a:t> </a:t>
            </a:r>
            <a:r>
              <a:rPr/>
              <a:t>if</a:t>
            </a:r>
            <a:r>
              <a:rPr/>
              <a:t> </a:t>
            </a:r>
            <a:r>
              <a:rPr/>
              <a:t>this</a:t>
            </a:r>
            <a:r>
              <a:rPr/>
              <a:t> </a:t>
            </a:r>
            <a:r>
              <a:rPr/>
              <a:t>sounds</a:t>
            </a:r>
            <a:r>
              <a:rPr/>
              <a:t> </a:t>
            </a:r>
            <a:r>
              <a:rPr/>
              <a:t>more</a:t>
            </a:r>
            <a:r>
              <a:rPr/>
              <a:t> </a:t>
            </a:r>
            <a:r>
              <a:rPr/>
              <a:t>like</a:t>
            </a:r>
            <a:r>
              <a:rPr/>
              <a:t> </a:t>
            </a:r>
            <a:r>
              <a:rPr/>
              <a:t>a</a:t>
            </a:r>
            <a:r>
              <a:rPr/>
              <a:t> </a:t>
            </a:r>
            <a:r>
              <a:rPr/>
              <a:t>quota</a:t>
            </a:r>
            <a:r>
              <a:rPr/>
              <a:t> </a:t>
            </a:r>
            <a:r>
              <a:rPr/>
              <a:t>sample</a:t>
            </a:r>
            <a:r>
              <a:rPr/>
              <a:t> </a:t>
            </a:r>
            <a:r>
              <a:rPr/>
              <a:t>than</a:t>
            </a:r>
            <a:r>
              <a:rPr/>
              <a:t> </a:t>
            </a:r>
            <a:r>
              <a:rPr/>
              <a:t>a</a:t>
            </a:r>
            <a:r>
              <a:rPr/>
              <a:t> </a:t>
            </a:r>
            <a:r>
              <a:rPr/>
              <a:t>purposive</a:t>
            </a:r>
            <a:r>
              <a:rPr/>
              <a:t> </a:t>
            </a:r>
            <a:r>
              <a:rPr/>
              <a:t>sample,</a:t>
            </a:r>
            <a:r>
              <a:rPr/>
              <a:t> </a:t>
            </a:r>
            <a:r>
              <a:rPr/>
              <a:t>I</a:t>
            </a:r>
            <a:r>
              <a:rPr/>
              <a:t> </a:t>
            </a:r>
            <a:r>
              <a:rPr/>
              <a:t>couldn’t</a:t>
            </a:r>
            <a:r>
              <a:rPr/>
              <a:t> </a:t>
            </a:r>
            <a:r>
              <a:rPr/>
              <a:t>disagree</a:t>
            </a:r>
            <a:r>
              <a:rPr/>
              <a:t> </a:t>
            </a:r>
            <a:r>
              <a:rPr/>
              <a:t>with</a:t>
            </a:r>
            <a:r>
              <a:rPr/>
              <a:t> </a:t>
            </a:r>
            <a:r>
              <a:rPr/>
              <a:t>you.</a:t>
            </a:r>
            <a:r>
              <a:rPr/>
              <a:t> </a:t>
            </a:r>
            <a:r>
              <a:rPr/>
              <a:t>There</a:t>
            </a:r>
            <a:r>
              <a:rPr/>
              <a:t> </a:t>
            </a:r>
            <a:r>
              <a:rPr/>
              <a:t>is</a:t>
            </a:r>
            <a:r>
              <a:rPr/>
              <a:t> </a:t>
            </a:r>
            <a:r>
              <a:rPr/>
              <a:t>a</a:t>
            </a:r>
            <a:r>
              <a:rPr/>
              <a:t> </a:t>
            </a:r>
            <a:r>
              <a:rPr/>
              <a:t>subtle</a:t>
            </a:r>
            <a:r>
              <a:rPr/>
              <a:t> </a:t>
            </a:r>
            <a:r>
              <a:rPr/>
              <a:t>distinction</a:t>
            </a:r>
            <a:r>
              <a:rPr/>
              <a:t> </a:t>
            </a:r>
            <a:r>
              <a:rPr/>
              <a:t>between</a:t>
            </a:r>
            <a:r>
              <a:rPr/>
              <a:t> </a:t>
            </a:r>
            <a:r>
              <a:rPr/>
              <a:t>many</a:t>
            </a:r>
            <a:r>
              <a:rPr/>
              <a:t> </a:t>
            </a:r>
            <a:r>
              <a:rPr/>
              <a:t>of</a:t>
            </a:r>
            <a:r>
              <a:rPr/>
              <a:t> </a:t>
            </a:r>
            <a:r>
              <a:rPr/>
              <a:t>these</a:t>
            </a:r>
            <a:r>
              <a:rPr/>
              <a:t> </a:t>
            </a:r>
            <a:r>
              <a:rPr/>
              <a:t>non-probability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Much</a:t>
            </a:r>
            <a:r>
              <a:rPr/>
              <a:t> </a:t>
            </a:r>
            <a:r>
              <a:rPr/>
              <a:t>research</a:t>
            </a:r>
            <a:r>
              <a:rPr/>
              <a:t> </a:t>
            </a:r>
            <a:r>
              <a:rPr/>
              <a:t>involves</a:t>
            </a:r>
            <a:r>
              <a:rPr/>
              <a:t> </a:t>
            </a:r>
            <a:r>
              <a:rPr/>
              <a:t>the</a:t>
            </a:r>
            <a:r>
              <a:rPr/>
              <a:t> </a:t>
            </a:r>
            <a:r>
              <a:rPr/>
              <a:t>use</a:t>
            </a:r>
            <a:r>
              <a:rPr/>
              <a:t> </a:t>
            </a:r>
            <a:r>
              <a:rPr/>
              <a:t>of</a:t>
            </a:r>
            <a:r>
              <a:rPr/>
              <a:t> </a:t>
            </a:r>
            <a:r>
              <a:rPr/>
              <a:t>convenience</a:t>
            </a:r>
            <a:r>
              <a:rPr/>
              <a:t> </a:t>
            </a:r>
            <a:r>
              <a:rPr/>
              <a:t>samples,</a:t>
            </a:r>
            <a:r>
              <a:rPr/>
              <a:t> </a:t>
            </a:r>
            <a:r>
              <a:rPr/>
              <a:t>with</a:t>
            </a:r>
            <a:r>
              <a:rPr/>
              <a:t> </a:t>
            </a:r>
            <a:r>
              <a:rPr/>
              <a:t>randomization</a:t>
            </a:r>
            <a:r>
              <a:rPr/>
              <a:t> </a:t>
            </a:r>
            <a:r>
              <a:rPr/>
              <a:t>to</a:t>
            </a:r>
            <a:r>
              <a:rPr/>
              <a:t> </a:t>
            </a:r>
            <a:r>
              <a:rPr/>
              <a:t>two</a:t>
            </a:r>
            <a:r>
              <a:rPr/>
              <a:t> </a:t>
            </a:r>
            <a:r>
              <a:rPr/>
              <a:t>or</a:t>
            </a:r>
            <a:r>
              <a:rPr/>
              <a:t> </a:t>
            </a:r>
            <a:r>
              <a:rPr/>
              <a:t>more</a:t>
            </a:r>
            <a:r>
              <a:rPr/>
              <a:t> </a:t>
            </a:r>
            <a:r>
              <a:rPr/>
              <a:t>treatment</a:t>
            </a:r>
            <a:r>
              <a:rPr/>
              <a:t> </a:t>
            </a:r>
            <a:r>
              <a:rPr/>
              <a:t>groups.</a:t>
            </a:r>
            <a:r>
              <a:rPr/>
              <a:t> </a:t>
            </a:r>
            <a:r>
              <a:rPr/>
              <a:t>The</a:t>
            </a:r>
            <a:r>
              <a:rPr/>
              <a:t> </a:t>
            </a:r>
            <a:r>
              <a:rPr/>
              <a:t>randomization</a:t>
            </a:r>
            <a:r>
              <a:rPr/>
              <a:t> </a:t>
            </a:r>
            <a:r>
              <a:rPr/>
              <a:t>after</a:t>
            </a:r>
            <a:r>
              <a:rPr/>
              <a:t> </a:t>
            </a:r>
            <a:r>
              <a:rPr/>
              <a:t>a</a:t>
            </a:r>
            <a:r>
              <a:rPr/>
              <a:t> </a:t>
            </a:r>
            <a:r>
              <a:rPr/>
              <a:t>convenience</a:t>
            </a:r>
            <a:r>
              <a:rPr/>
              <a:t> </a:t>
            </a:r>
            <a:r>
              <a:rPr/>
              <a:t>sample</a:t>
            </a:r>
            <a:r>
              <a:rPr/>
              <a:t> </a:t>
            </a:r>
            <a:r>
              <a:rPr/>
              <a:t>is</a:t>
            </a:r>
            <a:r>
              <a:rPr/>
              <a:t> </a:t>
            </a:r>
            <a:r>
              <a:rPr/>
              <a:t>not</a:t>
            </a:r>
            <a:r>
              <a:rPr/>
              <a:t> </a:t>
            </a:r>
            <a:r>
              <a:rPr/>
              <a:t>the</a:t>
            </a:r>
            <a:r>
              <a:rPr/>
              <a:t> </a:t>
            </a:r>
            <a:r>
              <a:rPr/>
              <a:t>same</a:t>
            </a:r>
            <a:r>
              <a:rPr/>
              <a:t> </a:t>
            </a:r>
            <a:r>
              <a:rPr/>
              <a:t>as</a:t>
            </a:r>
            <a:r>
              <a:rPr/>
              <a:t> </a:t>
            </a:r>
            <a:r>
              <a:rPr/>
              <a:t>using</a:t>
            </a:r>
            <a:r>
              <a:rPr/>
              <a:t> </a:t>
            </a:r>
            <a:r>
              <a:rPr/>
              <a:t>a</a:t>
            </a:r>
            <a:r>
              <a:rPr/>
              <a:t> </a:t>
            </a:r>
            <a:r>
              <a:rPr/>
              <a:t>random</a:t>
            </a:r>
            <a:r>
              <a:rPr/>
              <a:t> </a:t>
            </a:r>
            <a:r>
              <a:rPr/>
              <a:t>sample,</a:t>
            </a:r>
            <a:r>
              <a:rPr/>
              <a:t> </a:t>
            </a:r>
            <a:r>
              <a:rPr/>
              <a:t>and</a:t>
            </a:r>
            <a:r>
              <a:rPr/>
              <a:t> </a:t>
            </a:r>
            <a:r>
              <a:rPr/>
              <a:t>it</a:t>
            </a:r>
            <a:r>
              <a:rPr/>
              <a:t> </a:t>
            </a:r>
            <a:r>
              <a:rPr/>
              <a:t>does</a:t>
            </a:r>
            <a:r>
              <a:rPr/>
              <a:t> </a:t>
            </a:r>
            <a:r>
              <a:rPr/>
              <a:t>nothing</a:t>
            </a:r>
            <a:r>
              <a:rPr/>
              <a:t> </a:t>
            </a:r>
            <a:r>
              <a:rPr/>
              <a:t>for</a:t>
            </a:r>
            <a:r>
              <a:rPr/>
              <a:t> </a:t>
            </a:r>
            <a:r>
              <a:rPr/>
              <a:t>generalizability</a:t>
            </a:r>
            <a:r>
              <a:rPr/>
              <a:t> </a:t>
            </a:r>
            <a:r>
              <a:rPr/>
              <a:t>(or</a:t>
            </a:r>
            <a:r>
              <a:rPr/>
              <a:t> </a:t>
            </a:r>
            <a:r>
              <a:rPr/>
              <a:t>external</a:t>
            </a:r>
            <a:r>
              <a:rPr/>
              <a:t> </a:t>
            </a:r>
            <a:r>
              <a:rPr/>
              <a:t>validity).</a:t>
            </a:r>
            <a:r>
              <a:rPr/>
              <a:t> </a:t>
            </a:r>
            <a:r>
              <a:rPr/>
              <a:t>It</a:t>
            </a:r>
            <a:r>
              <a:rPr/>
              <a:t> </a:t>
            </a:r>
            <a:r>
              <a:rPr/>
              <a:t>does</a:t>
            </a:r>
            <a:r>
              <a:rPr/>
              <a:t> </a:t>
            </a:r>
            <a:r>
              <a:rPr/>
              <a:t>help</a:t>
            </a:r>
            <a:r>
              <a:rPr/>
              <a:t> </a:t>
            </a:r>
            <a:r>
              <a:rPr/>
              <a:t>with</a:t>
            </a:r>
            <a:r>
              <a:rPr/>
              <a:t> </a:t>
            </a:r>
            <a:r>
              <a:rPr/>
              <a:t>internal</a:t>
            </a:r>
            <a:r>
              <a:rPr/>
              <a:t> </a:t>
            </a:r>
            <a:r>
              <a:rPr/>
              <a:t>validity.</a:t>
            </a:r>
          </a:p>
          <a:p>
            <a:pPr lvl="0" marL="0" indent="0">
              <a:buNone/>
            </a:pPr>
          </a:p>
          <a:p>
            <a:pPr lvl="0" marL="0" indent="0">
              <a:buNone/>
            </a:pPr>
            <a:r>
              <a:rPr/>
              <a:t>if</a:t>
            </a:r>
            <a:r>
              <a:rPr/>
              <a:t> </a:t>
            </a:r>
            <a:r>
              <a:rPr/>
              <a:t>you’ve</a:t>
            </a:r>
            <a:r>
              <a:rPr/>
              <a:t> </a:t>
            </a:r>
            <a:r>
              <a:rPr/>
              <a:t>never</a:t>
            </a:r>
            <a:r>
              <a:rPr/>
              <a:t> </a:t>
            </a:r>
            <a:r>
              <a:rPr/>
              <a:t>randomized</a:t>
            </a:r>
            <a:r>
              <a:rPr/>
              <a:t> </a:t>
            </a:r>
            <a:r>
              <a:rPr/>
              <a:t>treatment</a:t>
            </a:r>
            <a:r>
              <a:rPr/>
              <a:t> </a:t>
            </a:r>
            <a:r>
              <a:rPr/>
              <a:t>allocation</a:t>
            </a:r>
            <a:r>
              <a:rPr/>
              <a:t> </a:t>
            </a:r>
            <a:r>
              <a:rPr/>
              <a:t>before,</a:t>
            </a:r>
            <a:r>
              <a:rPr/>
              <a:t> </a:t>
            </a:r>
            <a:r>
              <a:rPr/>
              <a:t>the</a:t>
            </a:r>
            <a:r>
              <a:rPr/>
              <a:t> </a:t>
            </a:r>
            <a:r>
              <a:rPr/>
              <a:t>literature</a:t>
            </a:r>
            <a:r>
              <a:rPr/>
              <a:t> </a:t>
            </a:r>
            <a:r>
              <a:rPr/>
              <a:t>is</a:t>
            </a:r>
            <a:r>
              <a:rPr/>
              <a:t> </a:t>
            </a:r>
            <a:r>
              <a:rPr/>
              <a:t>a</a:t>
            </a:r>
            <a:r>
              <a:rPr/>
              <a:t> </a:t>
            </a:r>
            <a:r>
              <a:rPr/>
              <a:t>bit</a:t>
            </a:r>
            <a:r>
              <a:rPr/>
              <a:t> </a:t>
            </a:r>
            <a:r>
              <a:rPr/>
              <a:t>confusing.</a:t>
            </a:r>
            <a:r>
              <a:rPr/>
              <a:t> </a:t>
            </a:r>
            <a:r>
              <a:rPr/>
              <a:t>The</a:t>
            </a:r>
            <a:r>
              <a:rPr/>
              <a:t> </a:t>
            </a:r>
            <a:r>
              <a:rPr/>
              <a:t>simplest</a:t>
            </a:r>
            <a:r>
              <a:rPr/>
              <a:t> </a:t>
            </a:r>
            <a:r>
              <a:rPr/>
              <a:t>approach</a:t>
            </a:r>
            <a:r>
              <a:rPr/>
              <a:t> </a:t>
            </a:r>
            <a:r>
              <a:rPr/>
              <a:t>is</a:t>
            </a:r>
            <a:r>
              <a:rPr/>
              <a:t> </a:t>
            </a:r>
            <a:r>
              <a:rPr/>
              <a:t>to</a:t>
            </a:r>
            <a:r>
              <a:rPr/>
              <a:t> </a:t>
            </a:r>
            <a:r>
              <a:rPr/>
              <a:t>follow</a:t>
            </a:r>
            <a:r>
              <a:rPr/>
              <a:t> </a:t>
            </a:r>
            <a:r>
              <a:rPr/>
              <a:t>the</a:t>
            </a:r>
            <a:r>
              <a:rPr/>
              <a:t> </a:t>
            </a:r>
            <a:r>
              <a:rPr/>
              <a:t>same</a:t>
            </a:r>
            <a:r>
              <a:rPr/>
              <a:t> </a:t>
            </a:r>
            <a:r>
              <a:rPr/>
              <a:t>logic</a:t>
            </a:r>
            <a:r>
              <a:rPr/>
              <a:t> </a:t>
            </a:r>
            <a:r>
              <a:rPr/>
              <a:t>that</a:t>
            </a:r>
            <a:r>
              <a:rPr/>
              <a:t> </a:t>
            </a:r>
            <a:r>
              <a:rPr/>
              <a:t>you</a:t>
            </a:r>
            <a:r>
              <a:rPr/>
              <a:t> </a:t>
            </a:r>
            <a:r>
              <a:rPr/>
              <a:t>use</a:t>
            </a:r>
            <a:r>
              <a:rPr/>
              <a:t> </a:t>
            </a:r>
            <a:r>
              <a:rPr/>
              <a:t>for</a:t>
            </a:r>
            <a:r>
              <a:rPr/>
              <a:t> </a:t>
            </a:r>
            <a:r>
              <a:rPr/>
              <a:t>selecting</a:t>
            </a:r>
            <a:r>
              <a:rPr/>
              <a:t> </a:t>
            </a:r>
            <a:r>
              <a:rPr/>
              <a:t>a</a:t>
            </a:r>
            <a:r>
              <a:rPr/>
              <a:t> </a:t>
            </a:r>
            <a:r>
              <a:rPr/>
              <a:t>random</a:t>
            </a:r>
            <a:r>
              <a:rPr/>
              <a:t> </a:t>
            </a:r>
            <a:r>
              <a:rPr/>
              <a:t>sample.</a:t>
            </a:r>
            <a:r>
              <a:rPr/>
              <a:t> </a:t>
            </a:r>
            <a:r>
              <a:rPr/>
              <a:t>Please</a:t>
            </a:r>
            <a:r>
              <a:rPr/>
              <a:t> </a:t>
            </a:r>
            <a:r>
              <a:rPr/>
              <a:t>the</a:t>
            </a:r>
            <a:r>
              <a:rPr/>
              <a:t> </a:t>
            </a:r>
            <a:r>
              <a:rPr/>
              <a:t>treatment</a:t>
            </a:r>
            <a:r>
              <a:rPr/>
              <a:t> </a:t>
            </a:r>
            <a:r>
              <a:rPr/>
              <a:t>conditions</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and</a:t>
            </a:r>
            <a:r>
              <a:rPr/>
              <a:t> </a:t>
            </a:r>
            <a:r>
              <a:rPr/>
              <a:t>then</a:t>
            </a:r>
            <a:r>
              <a:rPr/>
              <a:t> </a:t>
            </a:r>
            <a:r>
              <a:rPr/>
              <a:t>sort</a:t>
            </a:r>
            <a:r>
              <a:rPr/>
              <a:t> </a:t>
            </a:r>
            <a:r>
              <a:rPr/>
              <a:t>by</a:t>
            </a:r>
            <a:r>
              <a:rPr/>
              <a:t> </a:t>
            </a:r>
            <a:r>
              <a:rPr/>
              <a:t>the</a:t>
            </a:r>
            <a:r>
              <a:rPr/>
              <a:t> </a:t>
            </a:r>
            <a:r>
              <a:rPr/>
              <a:t>random</a:t>
            </a:r>
            <a:r>
              <a:rPr/>
              <a:t> </a:t>
            </a:r>
            <a:r>
              <a:rPr/>
              <a:t>numbers.</a:t>
            </a:r>
            <a:r>
              <a:rPr/>
              <a:t> </a:t>
            </a:r>
            <a:r>
              <a:rPr/>
              <a:t>This</a:t>
            </a:r>
            <a:r>
              <a:rPr/>
              <a:t> </a:t>
            </a:r>
            <a:r>
              <a:rPr/>
              <a:t>places</a:t>
            </a:r>
            <a:r>
              <a:rPr/>
              <a:t> </a:t>
            </a:r>
            <a:r>
              <a:rPr/>
              <a:t>your</a:t>
            </a:r>
            <a:r>
              <a:rPr/>
              <a:t> </a:t>
            </a:r>
            <a:r>
              <a:rPr/>
              <a:t>treatment</a:t>
            </a:r>
            <a:r>
              <a:rPr/>
              <a:t> </a:t>
            </a:r>
            <a:r>
              <a:rPr/>
              <a:t>allocation</a:t>
            </a:r>
            <a:r>
              <a:rPr/>
              <a:t> </a:t>
            </a:r>
            <a:r>
              <a:rPr/>
              <a:t>in</a:t>
            </a:r>
            <a:r>
              <a:rPr/>
              <a:t> </a:t>
            </a:r>
            <a:r>
              <a:rPr/>
              <a:t>a</a:t>
            </a:r>
            <a:r>
              <a:rPr/>
              <a:t> </a:t>
            </a:r>
            <a:r>
              <a:rPr/>
              <a:t>random</a:t>
            </a:r>
            <a:r>
              <a:rPr/>
              <a:t> </a:t>
            </a:r>
            <a:r>
              <a:rPr/>
              <a:t>order.</a:t>
            </a:r>
            <a:r>
              <a:rPr/>
              <a:t> </a:t>
            </a:r>
            <a:r>
              <a:rPr/>
              <a:t>You</a:t>
            </a:r>
            <a:r>
              <a:rPr/>
              <a:t> </a:t>
            </a:r>
            <a:r>
              <a:rPr/>
              <a:t>assign</a:t>
            </a:r>
            <a:r>
              <a:rPr/>
              <a:t> </a:t>
            </a:r>
            <a:r>
              <a:rPr/>
              <a:t>your</a:t>
            </a:r>
            <a:r>
              <a:rPr/>
              <a:t> </a:t>
            </a:r>
            <a:r>
              <a:rPr/>
              <a:t>first</a:t>
            </a:r>
            <a:r>
              <a:rPr/>
              <a:t> </a:t>
            </a:r>
            <a:r>
              <a:rPr/>
              <a:t>patient</a:t>
            </a:r>
            <a:r>
              <a:rPr/>
              <a:t> </a:t>
            </a:r>
            <a:r>
              <a:rPr/>
              <a:t>to</a:t>
            </a:r>
            <a:r>
              <a:rPr/>
              <a:t> </a:t>
            </a:r>
            <a:r>
              <a:rPr/>
              <a:t>the</a:t>
            </a:r>
            <a:r>
              <a:rPr/>
              <a:t> </a:t>
            </a:r>
            <a:r>
              <a:rPr/>
              <a:t>treatment</a:t>
            </a:r>
            <a:r>
              <a:rPr/>
              <a:t> </a:t>
            </a:r>
            <a:r>
              <a:rPr/>
              <a:t>group</a:t>
            </a:r>
            <a:r>
              <a:rPr/>
              <a:t> </a:t>
            </a:r>
            <a:r>
              <a:rPr/>
              <a:t>listed</a:t>
            </a:r>
            <a:r>
              <a:rPr/>
              <a:t> </a:t>
            </a:r>
            <a:r>
              <a:rPr/>
              <a:t>at</a:t>
            </a:r>
            <a:r>
              <a:rPr/>
              <a:t> </a:t>
            </a:r>
            <a:r>
              <a:rPr/>
              <a:t>the</a:t>
            </a:r>
            <a:r>
              <a:rPr/>
              <a:t> </a:t>
            </a:r>
            <a:r>
              <a:rPr/>
              <a:t>top</a:t>
            </a:r>
            <a:r>
              <a:rPr/>
              <a:t> </a:t>
            </a:r>
            <a:r>
              <a:rPr/>
              <a:t>of</a:t>
            </a:r>
            <a:r>
              <a:rPr/>
              <a:t> </a:t>
            </a:r>
            <a:r>
              <a:rPr/>
              <a:t>the</a:t>
            </a:r>
            <a:r>
              <a:rPr/>
              <a:t> </a:t>
            </a:r>
            <a:r>
              <a:rPr/>
              <a:t>list.</a:t>
            </a:r>
            <a:r>
              <a:rPr/>
              <a:t> </a:t>
            </a:r>
            <a:r>
              <a:rPr/>
              <a:t>The</a:t>
            </a:r>
            <a:r>
              <a:rPr/>
              <a:t> </a:t>
            </a:r>
            <a:r>
              <a:rPr/>
              <a:t>second</a:t>
            </a:r>
            <a:r>
              <a:rPr/>
              <a:t> </a:t>
            </a:r>
            <a:r>
              <a:rPr/>
              <a:t>patient</a:t>
            </a:r>
            <a:r>
              <a:rPr/>
              <a:t> </a:t>
            </a:r>
            <a:r>
              <a:rPr/>
              <a:t>giets</a:t>
            </a:r>
            <a:r>
              <a:rPr/>
              <a:t> </a:t>
            </a:r>
            <a:r>
              <a:rPr/>
              <a:t>the</a:t>
            </a:r>
            <a:r>
              <a:rPr/>
              <a:t> </a:t>
            </a:r>
            <a:r>
              <a:rPr/>
              <a:t>next</a:t>
            </a:r>
            <a:r>
              <a:rPr/>
              <a:t> </a:t>
            </a:r>
            <a:r>
              <a:rPr/>
              <a:t>treatment</a:t>
            </a:r>
            <a:r>
              <a:rPr/>
              <a:t> </a:t>
            </a:r>
            <a:r>
              <a:rPr/>
              <a:t>group</a:t>
            </a:r>
            <a:r>
              <a:rPr/>
              <a:t> </a:t>
            </a:r>
            <a:r>
              <a:rPr/>
              <a:t>listed,</a:t>
            </a:r>
            <a:r>
              <a:rPr/>
              <a:t> </a:t>
            </a:r>
            <a:r>
              <a:rPr/>
              <a:t>and</a:t>
            </a:r>
            <a:r>
              <a:rPr/>
              <a:t> </a:t>
            </a:r>
            <a:r>
              <a:rPr/>
              <a:t>so</a:t>
            </a:r>
            <a:r>
              <a:rPr/>
              <a:t> </a:t>
            </a:r>
            <a:r>
              <a:rPr/>
              <a:t>forth.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shows</a:t>
            </a:r>
            <a:r>
              <a:rPr/>
              <a:t> </a:t>
            </a:r>
            <a:r>
              <a:rPr/>
              <a:t>the</a:t>
            </a:r>
            <a:r>
              <a:rPr/>
              <a:t> </a:t>
            </a:r>
            <a:r>
              <a:rPr/>
              <a:t>randomized</a:t>
            </a:r>
            <a:r>
              <a:rPr/>
              <a:t> </a:t>
            </a:r>
            <a:r>
              <a:rPr/>
              <a:t>allocation</a:t>
            </a:r>
            <a:r>
              <a:rPr/>
              <a:t> </a:t>
            </a:r>
            <a:r>
              <a:rPr/>
              <a:t>of</a:t>
            </a:r>
            <a:r>
              <a:rPr/>
              <a:t> </a:t>
            </a:r>
            <a:r>
              <a:rPr/>
              <a:t>treatments</a:t>
            </a:r>
            <a:r>
              <a:rPr/>
              <a:t> </a:t>
            </a:r>
            <a:r>
              <a:rPr/>
              <a:t>using</a:t>
            </a:r>
            <a:r>
              <a:rPr/>
              <a:t> </a:t>
            </a:r>
            <a:r>
              <a:rPr/>
              <a:t>Microsoft</a:t>
            </a:r>
            <a:r>
              <a:rPr/>
              <a:t> </a:t>
            </a:r>
            <a:r>
              <a:rPr/>
              <a:t>Excel.</a:t>
            </a:r>
            <a:r>
              <a:rPr/>
              <a:t> </a:t>
            </a:r>
            <a:r>
              <a:rPr/>
              <a:t>If</a:t>
            </a:r>
            <a:r>
              <a:rPr/>
              <a:t> </a:t>
            </a:r>
            <a:r>
              <a:rPr/>
              <a:t>the</a:t>
            </a:r>
            <a:r>
              <a:rPr/>
              <a:t> </a:t>
            </a:r>
            <a:r>
              <a:rPr/>
              <a:t>image</a:t>
            </a:r>
            <a:r>
              <a:rPr/>
              <a:t> </a:t>
            </a:r>
            <a:r>
              <a:rPr/>
              <a:t>is</a:t>
            </a:r>
            <a:r>
              <a:rPr/>
              <a:t> </a:t>
            </a:r>
            <a:r>
              <a:rPr/>
              <a:t>too</a:t>
            </a:r>
            <a:r>
              <a:rPr/>
              <a:t> </a:t>
            </a:r>
            <a:r>
              <a:rPr/>
              <a:t>smallfor</a:t>
            </a:r>
            <a:r>
              <a:rPr/>
              <a:t> </a:t>
            </a:r>
            <a:r>
              <a:rPr/>
              <a:t>you</a:t>
            </a:r>
            <a:r>
              <a:rPr/>
              <a:t> </a:t>
            </a:r>
            <a:r>
              <a:rPr/>
              <a:t>to</a:t>
            </a:r>
            <a:r>
              <a:rPr/>
              <a:t> </a:t>
            </a:r>
            <a:r>
              <a:rPr/>
              <a:t>view</a:t>
            </a:r>
            <a:r>
              <a:rPr/>
              <a:t> </a:t>
            </a:r>
            <a:r>
              <a:rPr/>
              <a:t>here,</a:t>
            </a:r>
            <a:r>
              <a:rPr/>
              <a:t> </a:t>
            </a:r>
            <a:r>
              <a:rPr/>
              <a:t>open</a:t>
            </a:r>
            <a:r>
              <a:rPr/>
              <a:t> </a:t>
            </a:r>
            <a:r>
              <a:rPr/>
              <a:t>up</a:t>
            </a:r>
            <a:r>
              <a:rPr/>
              <a:t> </a:t>
            </a:r>
            <a:r>
              <a:rPr/>
              <a:t>the</a:t>
            </a:r>
            <a:r>
              <a:rPr/>
              <a:t> </a:t>
            </a:r>
            <a:r>
              <a:rPr/>
              <a:t>file</a:t>
            </a:r>
            <a:r>
              <a:rPr/>
              <a:t> </a:t>
            </a:r>
            <a:r>
              <a:rPr/>
              <a:t>random03.xlsx</a:t>
            </a:r>
            <a:r>
              <a:rPr/>
              <a:t> </a:t>
            </a:r>
            <a:r>
              <a:rPr/>
              <a:t>from</a:t>
            </a:r>
            <a:r>
              <a:rPr/>
              <a:t> </a:t>
            </a:r>
            <a:r>
              <a:rPr/>
              <a:t>the</a:t>
            </a:r>
            <a:r>
              <a:rPr/>
              <a:t> </a:t>
            </a:r>
            <a:r>
              <a:rPr/>
              <a:t>Canvas</a:t>
            </a:r>
            <a:r>
              <a:rPr/>
              <a:t> </a:t>
            </a:r>
            <a:r>
              <a:rPr/>
              <a:t>website.</a:t>
            </a:r>
          </a:p>
          <a:p>
            <a:pPr lvl="0" marL="0" indent="0">
              <a:buNone/>
            </a:pPr>
          </a:p>
          <a:p>
            <a:pPr lvl="0" marL="0" indent="0">
              <a:buNone/>
            </a:pPr>
            <a:r>
              <a:rPr/>
              <a:t>Arrange</a:t>
            </a:r>
            <a:r>
              <a:rPr/>
              <a:t> </a:t>
            </a:r>
            <a:r>
              <a:rPr/>
              <a:t>your</a:t>
            </a:r>
            <a:r>
              <a:rPr/>
              <a:t> </a:t>
            </a:r>
            <a:r>
              <a:rPr/>
              <a:t>treatments</a:t>
            </a:r>
            <a:r>
              <a:rPr/>
              <a:t> </a:t>
            </a:r>
            <a:r>
              <a:rPr/>
              <a:t>systematically</a:t>
            </a:r>
            <a:r>
              <a:rPr/>
              <a:t> </a:t>
            </a:r>
            <a:r>
              <a:rPr/>
              <a:t>(T,</a:t>
            </a:r>
            <a:r>
              <a:rPr/>
              <a:t> </a:t>
            </a:r>
            <a:r>
              <a:rPr/>
              <a:t>C,</a:t>
            </a:r>
            <a:r>
              <a:rPr/>
              <a:t> </a:t>
            </a:r>
            <a:r>
              <a:rPr/>
              <a:t>T,</a:t>
            </a:r>
            <a:r>
              <a:rPr/>
              <a:t> </a:t>
            </a:r>
            <a:r>
              <a:rPr/>
              <a:t>C,</a:t>
            </a:r>
            <a:r>
              <a:rPr/>
              <a:t> </a:t>
            </a:r>
            <a:r>
              <a:rPr/>
              <a:t>etc.)</a:t>
            </a:r>
          </a:p>
          <a:p>
            <a:pPr lvl="0" marL="0" indent="0">
              <a:buNone/>
            </a:pPr>
          </a:p>
          <a:p>
            <a:pPr lvl="0" marL="0" indent="0">
              <a:buNone/>
            </a:pPr>
            <a:r>
              <a:rPr/>
              <a:t>Attach</a:t>
            </a:r>
            <a:r>
              <a:rPr/>
              <a:t> </a:t>
            </a:r>
            <a:r>
              <a:rPr/>
              <a:t>a</a:t>
            </a:r>
            <a:r>
              <a:rPr/>
              <a:t> </a:t>
            </a:r>
            <a:r>
              <a:rPr/>
              <a:t>column</a:t>
            </a:r>
            <a:r>
              <a:rPr/>
              <a:t> </a:t>
            </a:r>
            <a:r>
              <a:rPr/>
              <a:t>of</a:t>
            </a:r>
            <a:r>
              <a:rPr/>
              <a:t> </a:t>
            </a:r>
            <a:r>
              <a:rPr/>
              <a:t>random</a:t>
            </a:r>
            <a:r>
              <a:rPr/>
              <a:t> </a:t>
            </a:r>
            <a:r>
              <a:rPr/>
              <a:t>numbers.</a:t>
            </a:r>
            <a:r>
              <a:rPr/>
              <a:t> </a:t>
            </a:r>
            <a:r>
              <a:rPr/>
              <a:t>Notice</a:t>
            </a:r>
            <a:r>
              <a:rPr/>
              <a:t> </a:t>
            </a:r>
            <a:r>
              <a:rPr/>
              <a:t>that</a:t>
            </a:r>
            <a:r>
              <a:rPr/>
              <a:t> </a:t>
            </a:r>
            <a:r>
              <a:rPr/>
              <a:t>the</a:t>
            </a:r>
            <a:r>
              <a:rPr/>
              <a:t> </a:t>
            </a:r>
            <a:r>
              <a:rPr/>
              <a:t>smallest</a:t>
            </a:r>
            <a:r>
              <a:rPr/>
              <a:t> </a:t>
            </a:r>
            <a:r>
              <a:rPr/>
              <a:t>random</a:t>
            </a:r>
            <a:r>
              <a:rPr/>
              <a:t> </a:t>
            </a:r>
            <a:r>
              <a:rPr/>
              <a:t>number</a:t>
            </a:r>
            <a:r>
              <a:rPr/>
              <a:t> </a:t>
            </a:r>
            <a:r>
              <a:rPr/>
              <a:t>(0.0258002)</a:t>
            </a:r>
            <a:r>
              <a:rPr/>
              <a:t> </a:t>
            </a:r>
            <a:r>
              <a:rPr/>
              <a:t>is</a:t>
            </a:r>
            <a:r>
              <a:rPr/>
              <a:t> </a:t>
            </a:r>
            <a:r>
              <a:rPr/>
              <a:t>associated</a:t>
            </a:r>
            <a:r>
              <a:rPr/>
              <a:t> </a:t>
            </a:r>
            <a:r>
              <a:rPr/>
              <a:t>with</a:t>
            </a:r>
            <a:r>
              <a:rPr/>
              <a:t> </a:t>
            </a:r>
            <a:r>
              <a:rPr/>
              <a:t>a</a:t>
            </a:r>
            <a:r>
              <a:rPr/>
              <a:t> </a:t>
            </a:r>
            <a:r>
              <a:rPr/>
              <a:t>“</a:t>
            </a:r>
            <a:r>
              <a:rPr/>
              <a:t>T</a:t>
            </a:r>
            <a:r>
              <a:rPr/>
              <a:t>”</a:t>
            </a:r>
            <a:r>
              <a:rPr/>
              <a:t>.</a:t>
            </a:r>
            <a:r>
              <a:rPr/>
              <a:t> </a:t>
            </a:r>
            <a:r>
              <a:rPr/>
              <a:t>This</a:t>
            </a:r>
            <a:r>
              <a:rPr/>
              <a:t> </a:t>
            </a:r>
            <a:r>
              <a:rPr/>
              <a:t>“</a:t>
            </a:r>
            <a:r>
              <a:rPr/>
              <a:t>T</a:t>
            </a:r>
            <a:r>
              <a:rPr/>
              <a:t>”</a:t>
            </a:r>
            <a:r>
              <a:rPr/>
              <a:t> </a:t>
            </a:r>
            <a:r>
              <a:rPr/>
              <a:t>goes</a:t>
            </a:r>
            <a:r>
              <a:rPr/>
              <a:t> </a:t>
            </a:r>
            <a:r>
              <a:rPr/>
              <a:t>to</a:t>
            </a:r>
            <a:r>
              <a:rPr/>
              <a:t> </a:t>
            </a:r>
            <a:r>
              <a:rPr/>
              <a:t>the</a:t>
            </a:r>
            <a:r>
              <a:rPr/>
              <a:t> </a:t>
            </a:r>
            <a:r>
              <a:rPr/>
              <a:t>top</a:t>
            </a:r>
            <a:r>
              <a:rPr/>
              <a:t> </a:t>
            </a:r>
            <a:r>
              <a:rPr/>
              <a:t>of</a:t>
            </a:r>
            <a:r>
              <a:rPr/>
              <a:t> </a:t>
            </a:r>
            <a:r>
              <a:rPr/>
              <a:t>the</a:t>
            </a:r>
            <a:r>
              <a:rPr/>
              <a:t> </a:t>
            </a:r>
            <a:r>
              <a:rPr/>
              <a:t>list.</a:t>
            </a:r>
            <a:r>
              <a:rPr/>
              <a:t> </a:t>
            </a:r>
            <a:r>
              <a:rPr/>
              <a:t>The</a:t>
            </a:r>
            <a:r>
              <a:rPr/>
              <a:t> </a:t>
            </a:r>
            <a:r>
              <a:rPr/>
              <a:t>first</a:t>
            </a:r>
            <a:r>
              <a:rPr/>
              <a:t> </a:t>
            </a:r>
            <a:r>
              <a:rPr/>
              <a:t>five</a:t>
            </a:r>
            <a:r>
              <a:rPr/>
              <a:t> </a:t>
            </a:r>
            <a:r>
              <a:rPr/>
              <a:t>patients</a:t>
            </a:r>
            <a:r>
              <a:rPr/>
              <a:t> </a:t>
            </a:r>
            <a:r>
              <a:rPr/>
              <a:t>get</a:t>
            </a:r>
            <a:r>
              <a:rPr/>
              <a:t> </a:t>
            </a:r>
            <a:r>
              <a:rPr/>
              <a:t>allocated</a:t>
            </a:r>
            <a:r>
              <a:rPr/>
              <a:t> </a:t>
            </a:r>
            <a:r>
              <a:rPr/>
              <a:t>to</a:t>
            </a:r>
            <a:r>
              <a:rPr/>
              <a:t> </a:t>
            </a:r>
            <a:r>
              <a:rPr/>
              <a:t>T,</a:t>
            </a:r>
            <a:r>
              <a:rPr/>
              <a:t> </a:t>
            </a:r>
            <a:r>
              <a:rPr/>
              <a:t>C,</a:t>
            </a:r>
            <a:r>
              <a:rPr/>
              <a:t> </a:t>
            </a:r>
            <a:r>
              <a:rPr/>
              <a:t>T,</a:t>
            </a:r>
            <a:r>
              <a:rPr/>
              <a:t> </a:t>
            </a:r>
            <a:r>
              <a:rPr/>
              <a:t>T,</a:t>
            </a:r>
            <a:r>
              <a:rPr/>
              <a:t> </a:t>
            </a:r>
            <a:r>
              <a:rPr/>
              <a:t>and</a:t>
            </a:r>
            <a:r>
              <a:rPr/>
              <a:t> </a:t>
            </a:r>
            <a:r>
              <a:rPr/>
              <a:t>C</a:t>
            </a:r>
            <a:r>
              <a:rPr/>
              <a:t> </a:t>
            </a:r>
            <a:r>
              <a:rPr/>
              <a:t>respectively.</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population</a:t>
            </a:r>
            <a:r>
              <a:rPr/>
              <a:t> </a:t>
            </a:r>
            <a:r>
              <a:rPr/>
              <a:t>is</a:t>
            </a:r>
            <a:r>
              <a:rPr/>
              <a:t> </a:t>
            </a:r>
            <a:r>
              <a:rPr/>
              <a:t>a</a:t>
            </a:r>
            <a:r>
              <a:rPr/>
              <a:t> </a:t>
            </a:r>
            <a:r>
              <a:rPr/>
              <a:t>group</a:t>
            </a:r>
            <a:r>
              <a:rPr/>
              <a:t> </a:t>
            </a:r>
            <a:r>
              <a:rPr/>
              <a:t>of</a:t>
            </a:r>
            <a:r>
              <a:rPr/>
              <a:t> </a:t>
            </a:r>
            <a:r>
              <a:rPr/>
              <a:t>people</a:t>
            </a:r>
            <a:r>
              <a:rPr/>
              <a:t> </a:t>
            </a:r>
            <a:r>
              <a:rPr/>
              <a:t>or</a:t>
            </a:r>
            <a:r>
              <a:rPr/>
              <a:t> </a:t>
            </a:r>
            <a:r>
              <a:rPr/>
              <a:t>objects,</a:t>
            </a:r>
            <a:r>
              <a:rPr/>
              <a:t> </a:t>
            </a:r>
            <a:r>
              <a:rPr/>
              <a:t>but</a:t>
            </a:r>
            <a:r>
              <a:rPr/>
              <a:t> </a:t>
            </a:r>
            <a:r>
              <a:rPr/>
              <a:t>in</a:t>
            </a:r>
            <a:r>
              <a:rPr/>
              <a:t> </a:t>
            </a:r>
            <a:r>
              <a:rPr/>
              <a:t>this</a:t>
            </a:r>
            <a:r>
              <a:rPr/>
              <a:t> </a:t>
            </a:r>
            <a:r>
              <a:rPr/>
              <a:t>class,</a:t>
            </a:r>
            <a:r>
              <a:rPr/>
              <a:t> </a:t>
            </a:r>
            <a:r>
              <a:rPr/>
              <a:t>we’ll</a:t>
            </a:r>
            <a:r>
              <a:rPr/>
              <a:t> </a:t>
            </a:r>
            <a:r>
              <a:rPr/>
              <a:t>almost</a:t>
            </a:r>
            <a:r>
              <a:rPr/>
              <a:t> </a:t>
            </a:r>
            <a:r>
              <a:rPr/>
              <a:t>always</a:t>
            </a:r>
            <a:r>
              <a:rPr/>
              <a:t> </a:t>
            </a:r>
            <a:r>
              <a:rPr/>
              <a:t>talk</a:t>
            </a:r>
            <a:r>
              <a:rPr/>
              <a:t> </a:t>
            </a:r>
            <a:r>
              <a:rPr/>
              <a:t>about</a:t>
            </a:r>
            <a:r>
              <a:rPr/>
              <a:t> </a:t>
            </a:r>
            <a:r>
              <a:rPr/>
              <a:t>people.</a:t>
            </a:r>
            <a:r>
              <a:rPr/>
              <a:t> </a:t>
            </a:r>
            <a:r>
              <a:rPr/>
              <a:t>There</a:t>
            </a:r>
            <a:r>
              <a:rPr/>
              <a:t> </a:t>
            </a:r>
            <a:r>
              <a:rPr/>
              <a:t>are</a:t>
            </a:r>
            <a:r>
              <a:rPr/>
              <a:t> </a:t>
            </a:r>
            <a:r>
              <a:rPr/>
              <a:t>a</a:t>
            </a:r>
            <a:r>
              <a:rPr/>
              <a:t> </a:t>
            </a:r>
            <a:r>
              <a:rPr/>
              <a:t>few</a:t>
            </a:r>
            <a:r>
              <a:rPr/>
              <a:t> </a:t>
            </a:r>
            <a:r>
              <a:rPr/>
              <a:t>exceptions.</a:t>
            </a:r>
            <a:r>
              <a:rPr/>
              <a:t> </a:t>
            </a:r>
            <a:r>
              <a:rPr/>
              <a:t>Some</a:t>
            </a:r>
            <a:r>
              <a:rPr/>
              <a:t> </a:t>
            </a:r>
            <a:r>
              <a:rPr/>
              <a:t>of</a:t>
            </a:r>
            <a:r>
              <a:rPr/>
              <a:t> </a:t>
            </a:r>
            <a:r>
              <a:rPr/>
              <a:t>the</a:t>
            </a:r>
            <a:r>
              <a:rPr/>
              <a:t> </a:t>
            </a:r>
            <a:r>
              <a:rPr/>
              <a:t>problems</a:t>
            </a:r>
            <a:r>
              <a:rPr/>
              <a:t> </a:t>
            </a:r>
            <a:r>
              <a:rPr/>
              <a:t>that</a:t>
            </a:r>
            <a:r>
              <a:rPr/>
              <a:t> </a:t>
            </a:r>
            <a:r>
              <a:rPr/>
              <a:t>we</a:t>
            </a:r>
            <a:r>
              <a:rPr/>
              <a:t> </a:t>
            </a:r>
            <a:r>
              <a:rPr/>
              <a:t>study</a:t>
            </a:r>
            <a:r>
              <a:rPr/>
              <a:t> </a:t>
            </a:r>
            <a:r>
              <a:rPr/>
              <a:t>involve</a:t>
            </a:r>
            <a:r>
              <a:rPr/>
              <a:t> </a:t>
            </a:r>
            <a:r>
              <a:rPr/>
              <a:t>a</a:t>
            </a:r>
            <a:r>
              <a:rPr/>
              <a:t> </a:t>
            </a:r>
            <a:r>
              <a:rPr/>
              <a:t>population</a:t>
            </a:r>
            <a:r>
              <a:rPr/>
              <a:t> </a:t>
            </a:r>
            <a:r>
              <a:rPr/>
              <a:t>of</a:t>
            </a:r>
            <a:r>
              <a:rPr/>
              <a:t> </a:t>
            </a:r>
            <a:r>
              <a:rPr/>
              <a:t>hospital</a:t>
            </a:r>
            <a:r>
              <a:rPr/>
              <a:t> </a:t>
            </a:r>
            <a:r>
              <a:rPr/>
              <a:t>visits</a:t>
            </a:r>
            <a:r>
              <a:rPr/>
              <a:t> </a:t>
            </a:r>
            <a:r>
              <a:rPr/>
              <a:t>and</a:t>
            </a:r>
            <a:r>
              <a:rPr/>
              <a:t> </a:t>
            </a:r>
            <a:r>
              <a:rPr/>
              <a:t>that</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a</a:t>
            </a:r>
            <a:r>
              <a:rPr/>
              <a:t> </a:t>
            </a:r>
            <a:r>
              <a:rPr/>
              <a:t>population</a:t>
            </a:r>
            <a:r>
              <a:rPr/>
              <a:t> </a:t>
            </a:r>
            <a:r>
              <a:rPr/>
              <a:t>of</a:t>
            </a:r>
            <a:r>
              <a:rPr/>
              <a:t> </a:t>
            </a:r>
            <a:r>
              <a:rPr/>
              <a:t>people</a:t>
            </a:r>
            <a:r>
              <a:rPr/>
              <a:t> </a:t>
            </a:r>
            <a:r>
              <a:rPr/>
              <a:t>who</a:t>
            </a:r>
            <a:r>
              <a:rPr/>
              <a:t> </a:t>
            </a:r>
            <a:r>
              <a:rPr/>
              <a:t>visit</a:t>
            </a:r>
            <a:r>
              <a:rPr/>
              <a:t> </a:t>
            </a:r>
            <a:r>
              <a:rPr/>
              <a:t>hospitals</a:t>
            </a:r>
            <a:r>
              <a:rPr/>
              <a:t> </a:t>
            </a:r>
            <a:r>
              <a:rPr/>
              <a:t>because</a:t>
            </a:r>
            <a:r>
              <a:rPr/>
              <a:t> </a:t>
            </a:r>
            <a:r>
              <a:rPr/>
              <a:t>some</a:t>
            </a:r>
            <a:r>
              <a:rPr/>
              <a:t> </a:t>
            </a:r>
            <a:r>
              <a:rPr/>
              <a:t>people</a:t>
            </a:r>
            <a:r>
              <a:rPr/>
              <a:t> </a:t>
            </a:r>
            <a:r>
              <a:rPr/>
              <a:t>visit</a:t>
            </a:r>
            <a:r>
              <a:rPr/>
              <a:t> </a:t>
            </a:r>
            <a:r>
              <a:rPr/>
              <a:t>a</a:t>
            </a:r>
            <a:r>
              <a:rPr/>
              <a:t> </a:t>
            </a:r>
            <a:r>
              <a:rPr/>
              <a:t>hospital</a:t>
            </a:r>
            <a:r>
              <a:rPr/>
              <a:t> </a:t>
            </a:r>
            <a:r>
              <a:rPr/>
              <a:t>more</a:t>
            </a:r>
            <a:r>
              <a:rPr/>
              <a:t> </a:t>
            </a:r>
            <a:r>
              <a:rPr/>
              <a:t>than</a:t>
            </a:r>
            <a:r>
              <a:rPr/>
              <a:t> </a:t>
            </a:r>
            <a:r>
              <a:rPr/>
              <a:t>once.</a:t>
            </a:r>
          </a:p>
          <a:p>
            <a:pPr lvl="0" marL="0" indent="0">
              <a:buNone/>
            </a:pPr>
          </a:p>
          <a:p>
            <a:pPr lvl="0" marL="0" indent="0">
              <a:buNone/>
            </a:pPr>
            <a:r>
              <a:rPr/>
              <a:t>The</a:t>
            </a:r>
            <a:r>
              <a:rPr/>
              <a:t> </a:t>
            </a:r>
            <a:r>
              <a:rPr/>
              <a:t>population</a:t>
            </a:r>
            <a:r>
              <a:rPr/>
              <a:t> </a:t>
            </a:r>
            <a:r>
              <a:rPr/>
              <a:t>shares</a:t>
            </a:r>
            <a:r>
              <a:rPr/>
              <a:t> </a:t>
            </a:r>
            <a:r>
              <a:rPr/>
              <a:t>one</a:t>
            </a:r>
            <a:r>
              <a:rPr/>
              <a:t> </a:t>
            </a:r>
            <a:r>
              <a:rPr/>
              <a:t>or</a:t>
            </a:r>
            <a:r>
              <a:rPr/>
              <a:t> </a:t>
            </a:r>
            <a:r>
              <a:rPr/>
              <a:t>more</a:t>
            </a:r>
            <a:r>
              <a:rPr/>
              <a:t> </a:t>
            </a:r>
            <a:r>
              <a:rPr/>
              <a:t>common</a:t>
            </a:r>
            <a:r>
              <a:rPr/>
              <a:t> </a:t>
            </a:r>
            <a:r>
              <a:rPr/>
              <a:t>features.</a:t>
            </a:r>
            <a:r>
              <a:rPr/>
              <a:t> </a:t>
            </a:r>
            <a:r>
              <a:rPr/>
              <a:t>I</a:t>
            </a:r>
            <a:r>
              <a:rPr/>
              <a:t> </a:t>
            </a:r>
            <a:r>
              <a:rPr/>
              <a:t>got</a:t>
            </a:r>
            <a:r>
              <a:rPr/>
              <a:t> </a:t>
            </a:r>
            <a:r>
              <a:rPr/>
              <a:t>this</a:t>
            </a:r>
            <a:r>
              <a:rPr/>
              <a:t> </a:t>
            </a:r>
            <a:r>
              <a:rPr/>
              <a:t>list</a:t>
            </a:r>
            <a:r>
              <a:rPr/>
              <a:t> </a:t>
            </a:r>
            <a:r>
              <a:rPr/>
              <a:t>somewhere</a:t>
            </a:r>
            <a:r>
              <a:rPr/>
              <a:t> </a:t>
            </a:r>
            <a:r>
              <a:rPr/>
              <a:t>and</a:t>
            </a:r>
            <a:r>
              <a:rPr/>
              <a:t> </a:t>
            </a:r>
            <a:r>
              <a:rPr/>
              <a:t>I</a:t>
            </a:r>
            <a:r>
              <a:rPr/>
              <a:t> </a:t>
            </a:r>
            <a:r>
              <a:rPr/>
              <a:t>can’t</a:t>
            </a:r>
            <a:r>
              <a:rPr/>
              <a:t> </a:t>
            </a:r>
            <a:r>
              <a:rPr/>
              <a:t>remember</a:t>
            </a:r>
            <a:r>
              <a:rPr/>
              <a:t> </a:t>
            </a:r>
            <a:r>
              <a:rPr/>
              <a:t>where,</a:t>
            </a:r>
            <a:r>
              <a:rPr/>
              <a:t> </a:t>
            </a:r>
            <a:r>
              <a:rPr/>
              <a:t>but</a:t>
            </a:r>
            <a:r>
              <a:rPr/>
              <a:t> </a:t>
            </a:r>
            <a:r>
              <a:rPr/>
              <a:t>it</a:t>
            </a:r>
            <a:r>
              <a:rPr/>
              <a:t> </a:t>
            </a:r>
            <a:r>
              <a:rPr/>
              <a:t>is</a:t>
            </a:r>
            <a:r>
              <a:rPr/>
              <a:t> </a:t>
            </a:r>
            <a:r>
              <a:rPr/>
              <a:t>a</a:t>
            </a:r>
            <a:r>
              <a:rPr/>
              <a:t> </a:t>
            </a:r>
            <a:r>
              <a:rPr/>
              <a:t>great</a:t>
            </a:r>
            <a:r>
              <a:rPr/>
              <a:t> </a:t>
            </a:r>
            <a:r>
              <a:rPr/>
              <a:t>list</a:t>
            </a:r>
            <a:r>
              <a:rPr/>
              <a:t> </a:t>
            </a:r>
            <a:r>
              <a:rPr/>
              <a:t>of</a:t>
            </a:r>
            <a:r>
              <a:rPr/>
              <a:t> </a:t>
            </a:r>
            <a:r>
              <a:rPr/>
              <a:t>the</a:t>
            </a:r>
            <a:r>
              <a:rPr/>
              <a:t> </a:t>
            </a:r>
            <a:r>
              <a:rPr/>
              <a:t>common</a:t>
            </a:r>
            <a:r>
              <a:rPr/>
              <a:t> </a:t>
            </a:r>
            <a:r>
              <a:rPr/>
              <a:t>characteristics</a:t>
            </a:r>
            <a:r>
              <a:rPr/>
              <a:t> </a:t>
            </a:r>
            <a:r>
              <a:rPr/>
              <a:t>of</a:t>
            </a:r>
            <a:r>
              <a:rPr/>
              <a:t> </a:t>
            </a:r>
            <a:r>
              <a:rPr/>
              <a:t>a</a:t>
            </a:r>
            <a:r>
              <a:rPr/>
              <a:t> </a:t>
            </a:r>
            <a:r>
              <a:rPr/>
              <a:t>population,</a:t>
            </a:r>
            <a:r>
              <a:rPr/>
              <a:t> </a:t>
            </a:r>
            <a:r>
              <a:rPr/>
              <a:t>from</a:t>
            </a:r>
            <a:r>
              <a:rPr/>
              <a:t> </a:t>
            </a:r>
            <a:r>
              <a:rPr/>
              <a:t>the</a:t>
            </a:r>
            <a:r>
              <a:rPr/>
              <a:t> </a:t>
            </a:r>
            <a:r>
              <a:rPr/>
              <a:t>perspective</a:t>
            </a:r>
            <a:r>
              <a:rPr/>
              <a:t> </a:t>
            </a:r>
            <a:r>
              <a:rPr/>
              <a:t>of</a:t>
            </a:r>
            <a:r>
              <a:rPr/>
              <a:t> </a:t>
            </a:r>
            <a:r>
              <a:rPr/>
              <a:t>health</a:t>
            </a:r>
            <a:r>
              <a:rPr/>
              <a:t> </a:t>
            </a:r>
            <a:r>
              <a:rPr/>
              <a:t>care.</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extends</a:t>
            </a:r>
            <a:r>
              <a:rPr/>
              <a:t> </a:t>
            </a:r>
            <a:r>
              <a:rPr/>
              <a:t>easily</a:t>
            </a:r>
            <a:r>
              <a:rPr/>
              <a:t> </a:t>
            </a:r>
            <a:r>
              <a:rPr/>
              <a:t>to</a:t>
            </a:r>
            <a:r>
              <a:rPr/>
              <a:t> </a:t>
            </a:r>
            <a:r>
              <a:rPr/>
              <a:t>more</a:t>
            </a:r>
            <a:r>
              <a:rPr/>
              <a:t> </a:t>
            </a:r>
            <a:r>
              <a:rPr/>
              <a:t>complex</a:t>
            </a:r>
            <a:r>
              <a:rPr/>
              <a:t> </a:t>
            </a:r>
            <a:r>
              <a:rPr/>
              <a:t>research</a:t>
            </a:r>
            <a:r>
              <a:rPr/>
              <a:t> </a:t>
            </a:r>
            <a:r>
              <a:rPr/>
              <a:t>designs.</a:t>
            </a:r>
            <a:r>
              <a:rPr/>
              <a:t> </a:t>
            </a:r>
            <a:r>
              <a:rPr/>
              <a:t>This</a:t>
            </a:r>
            <a:r>
              <a:rPr/>
              <a:t> </a:t>
            </a:r>
            <a:r>
              <a:rPr/>
              <a:t>screenshot</a:t>
            </a:r>
            <a:r>
              <a:rPr/>
              <a:t> </a:t>
            </a:r>
            <a:r>
              <a:rPr/>
              <a:t>from</a:t>
            </a:r>
            <a:r>
              <a:rPr/>
              <a:t> </a:t>
            </a:r>
            <a:r>
              <a:rPr/>
              <a:t>a</a:t>
            </a:r>
            <a:r>
              <a:rPr/>
              <a:t> </a:t>
            </a:r>
            <a:r>
              <a:rPr/>
              <a:t>Microsoft</a:t>
            </a:r>
            <a:r>
              <a:rPr/>
              <a:t> </a:t>
            </a:r>
            <a:r>
              <a:rPr/>
              <a:t>Excel</a:t>
            </a:r>
            <a:r>
              <a:rPr/>
              <a:t> </a:t>
            </a:r>
            <a:r>
              <a:rPr/>
              <a:t>spreadsheet</a:t>
            </a:r>
            <a:r>
              <a:rPr/>
              <a:t> </a:t>
            </a:r>
            <a:r>
              <a:rPr/>
              <a:t>shows</a:t>
            </a:r>
            <a:r>
              <a:rPr/>
              <a:t> </a:t>
            </a:r>
            <a:r>
              <a:rPr/>
              <a:t>the</a:t>
            </a:r>
            <a:r>
              <a:rPr/>
              <a:t> </a:t>
            </a:r>
            <a:r>
              <a:rPr/>
              <a:t>randomized</a:t>
            </a:r>
            <a:r>
              <a:rPr/>
              <a:t> </a:t>
            </a:r>
            <a:r>
              <a:rPr/>
              <a:t>allocation</a:t>
            </a:r>
            <a:r>
              <a:rPr/>
              <a:t> </a:t>
            </a:r>
            <a:r>
              <a:rPr/>
              <a:t>of</a:t>
            </a:r>
            <a:r>
              <a:rPr/>
              <a:t> </a:t>
            </a:r>
            <a:r>
              <a:rPr/>
              <a:t>treatment</a:t>
            </a:r>
            <a:r>
              <a:rPr/>
              <a:t> </a:t>
            </a:r>
            <a:r>
              <a:rPr/>
              <a:t>order</a:t>
            </a:r>
            <a:r>
              <a:rPr/>
              <a:t> </a:t>
            </a:r>
            <a:r>
              <a:rPr/>
              <a:t>in</a:t>
            </a:r>
            <a:r>
              <a:rPr/>
              <a:t> </a:t>
            </a:r>
            <a:r>
              <a:rPr/>
              <a:t>a</a:t>
            </a:r>
            <a:r>
              <a:rPr/>
              <a:t> </a:t>
            </a:r>
            <a:r>
              <a:rPr/>
              <a:t>crossover</a:t>
            </a:r>
            <a:r>
              <a:rPr/>
              <a:t> </a:t>
            </a:r>
            <a:r>
              <a:rPr/>
              <a:t>trials</a:t>
            </a:r>
            <a:r>
              <a:rPr/>
              <a:t> </a:t>
            </a:r>
            <a:r>
              <a:rPr/>
              <a:t>using</a:t>
            </a:r>
            <a:r>
              <a:rPr/>
              <a:t> </a:t>
            </a:r>
            <a:r>
              <a:rPr/>
              <a:t>Microsoft</a:t>
            </a:r>
            <a:r>
              <a:rPr/>
              <a:t> </a:t>
            </a:r>
            <a:r>
              <a:rPr/>
              <a:t>Excel.</a:t>
            </a:r>
          </a:p>
          <a:p>
            <a:pPr lvl="0" marL="0" indent="0">
              <a:buNone/>
            </a:pPr>
          </a:p>
          <a:p>
            <a:pPr lvl="0" marL="0" indent="0">
              <a:buNone/>
            </a:pPr>
            <a:r>
              <a:rPr/>
              <a:t>Arrange</a:t>
            </a:r>
            <a:r>
              <a:rPr/>
              <a:t> </a:t>
            </a:r>
            <a:r>
              <a:rPr/>
              <a:t>the</a:t>
            </a:r>
            <a:r>
              <a:rPr/>
              <a:t> </a:t>
            </a:r>
            <a:r>
              <a:rPr/>
              <a:t>treatment</a:t>
            </a:r>
            <a:r>
              <a:rPr/>
              <a:t> </a:t>
            </a:r>
            <a:r>
              <a:rPr/>
              <a:t>and</a:t>
            </a:r>
            <a:r>
              <a:rPr/>
              <a:t> </a:t>
            </a:r>
            <a:r>
              <a:rPr/>
              <a:t>control</a:t>
            </a:r>
            <a:r>
              <a:rPr/>
              <a:t> </a:t>
            </a:r>
            <a:r>
              <a:rPr/>
              <a:t>values</a:t>
            </a:r>
            <a:r>
              <a:rPr/>
              <a:t> </a:t>
            </a:r>
            <a:r>
              <a:rPr/>
              <a:t>in</a:t>
            </a:r>
            <a:r>
              <a:rPr/>
              <a:t> </a:t>
            </a:r>
            <a:r>
              <a:rPr/>
              <a:t>pairs.</a:t>
            </a:r>
            <a:r>
              <a:rPr/>
              <a:t> </a:t>
            </a:r>
            <a:r>
              <a:rPr/>
              <a:t>Then</a:t>
            </a:r>
            <a:r>
              <a:rPr/>
              <a:t> </a:t>
            </a:r>
            <a:r>
              <a:rPr/>
              <a:t>attach</a:t>
            </a:r>
            <a:r>
              <a:rPr/>
              <a:t> </a:t>
            </a:r>
            <a:r>
              <a:rPr/>
              <a:t>a</a:t>
            </a:r>
            <a:r>
              <a:rPr/>
              <a:t> </a:t>
            </a:r>
            <a:r>
              <a:rPr/>
              <a:t>column</a:t>
            </a:r>
            <a:r>
              <a:rPr/>
              <a:t> </a:t>
            </a:r>
            <a:r>
              <a:rPr/>
              <a:t>of</a:t>
            </a:r>
            <a:r>
              <a:rPr/>
              <a:t> </a:t>
            </a:r>
            <a:r>
              <a:rPr/>
              <a:t>random</a:t>
            </a:r>
            <a:r>
              <a:rPr/>
              <a:t> </a:t>
            </a:r>
            <a:r>
              <a:rPr/>
              <a:t>numbers.</a:t>
            </a:r>
            <a:r>
              <a:rPr/>
              <a:t> </a:t>
            </a:r>
            <a:r>
              <a:rPr/>
              <a:t>When</a:t>
            </a:r>
            <a:r>
              <a:rPr/>
              <a:t> </a:t>
            </a:r>
            <a:r>
              <a:rPr/>
              <a:t>you</a:t>
            </a:r>
            <a:r>
              <a:rPr/>
              <a:t> </a:t>
            </a:r>
            <a:r>
              <a:rPr/>
              <a:t>sort</a:t>
            </a:r>
            <a:r>
              <a:rPr/>
              <a:t> </a:t>
            </a:r>
            <a:r>
              <a:rPr/>
              <a:t>by</a:t>
            </a:r>
            <a:r>
              <a:rPr/>
              <a:t> </a:t>
            </a:r>
            <a:r>
              <a:rPr/>
              <a:t>pair</a:t>
            </a:r>
            <a:r>
              <a:rPr/>
              <a:t> </a:t>
            </a:r>
            <a:r>
              <a:rPr/>
              <a:t>and</a:t>
            </a:r>
            <a:r>
              <a:rPr/>
              <a:t> </a:t>
            </a:r>
            <a:r>
              <a:rPr/>
              <a:t>then</a:t>
            </a:r>
            <a:r>
              <a:rPr/>
              <a:t> </a:t>
            </a:r>
            <a:r>
              <a:rPr/>
              <a:t>by</a:t>
            </a:r>
            <a:r>
              <a:rPr/>
              <a:t> </a:t>
            </a:r>
            <a:r>
              <a:rPr/>
              <a:t>the</a:t>
            </a:r>
            <a:r>
              <a:rPr/>
              <a:t> </a:t>
            </a:r>
            <a:r>
              <a:rPr/>
              <a:t>column</a:t>
            </a:r>
            <a:r>
              <a:rPr/>
              <a:t> </a:t>
            </a:r>
            <a:r>
              <a:rPr/>
              <a:t>of</a:t>
            </a:r>
            <a:r>
              <a:rPr/>
              <a:t> </a:t>
            </a:r>
            <a:r>
              <a:rPr/>
              <a:t>random</a:t>
            </a:r>
            <a:r>
              <a:rPr/>
              <a:t> </a:t>
            </a:r>
            <a:r>
              <a:rPr/>
              <a:t>numbers,</a:t>
            </a:r>
            <a:r>
              <a:rPr/>
              <a:t> </a:t>
            </a:r>
            <a:r>
              <a:rPr/>
              <a:t>you</a:t>
            </a:r>
            <a:r>
              <a:rPr/>
              <a:t> </a:t>
            </a:r>
            <a:r>
              <a:rPr/>
              <a:t>arrange</a:t>
            </a:r>
            <a:r>
              <a:rPr/>
              <a:t> </a:t>
            </a:r>
            <a:r>
              <a:rPr/>
              <a:t>the</a:t>
            </a:r>
            <a:r>
              <a:rPr/>
              <a:t> </a:t>
            </a:r>
            <a:r>
              <a:rPr/>
              <a:t>order</a:t>
            </a:r>
            <a:r>
              <a:rPr/>
              <a:t> </a:t>
            </a:r>
            <a:r>
              <a:rPr/>
              <a:t>of</a:t>
            </a:r>
            <a:r>
              <a:rPr/>
              <a:t> </a:t>
            </a:r>
            <a:r>
              <a:rPr/>
              <a:t>treatments</a:t>
            </a:r>
            <a:r>
              <a:rPr/>
              <a:t> </a:t>
            </a:r>
            <a:r>
              <a:rPr/>
              <a:t>randomly</a:t>
            </a:r>
            <a:r>
              <a:rPr/>
              <a:t> </a:t>
            </a:r>
            <a:r>
              <a:rPr/>
              <a:t>within</a:t>
            </a:r>
            <a:r>
              <a:rPr/>
              <a:t> </a:t>
            </a:r>
            <a:r>
              <a:rPr/>
              <a:t>each</a:t>
            </a:r>
            <a:r>
              <a:rPr/>
              <a:t> </a:t>
            </a:r>
            <a:r>
              <a:rPr/>
              <a:t>pair.</a:t>
            </a:r>
            <a:r>
              <a:rPr/>
              <a:t> </a:t>
            </a:r>
            <a:r>
              <a:rPr/>
              <a:t>The</a:t>
            </a:r>
            <a:r>
              <a:rPr/>
              <a:t> </a:t>
            </a:r>
            <a:r>
              <a:rPr/>
              <a:t>first</a:t>
            </a:r>
            <a:r>
              <a:rPr/>
              <a:t> </a:t>
            </a:r>
            <a:r>
              <a:rPr/>
              <a:t>pair</a:t>
            </a:r>
            <a:r>
              <a:rPr/>
              <a:t> </a:t>
            </a:r>
            <a:r>
              <a:rPr/>
              <a:t>has</a:t>
            </a:r>
            <a:r>
              <a:rPr/>
              <a:t> </a:t>
            </a:r>
            <a:r>
              <a:rPr/>
              <a:t>a</a:t>
            </a:r>
            <a:r>
              <a:rPr/>
              <a:t> </a:t>
            </a:r>
            <a:r>
              <a:rPr/>
              <a:t>smaller</a:t>
            </a:r>
            <a:r>
              <a:rPr/>
              <a:t> </a:t>
            </a:r>
            <a:r>
              <a:rPr/>
              <a:t>random</a:t>
            </a:r>
            <a:r>
              <a:rPr/>
              <a:t> </a:t>
            </a:r>
            <a:r>
              <a:rPr/>
              <a:t>number</a:t>
            </a:r>
            <a:r>
              <a:rPr/>
              <a:t> </a:t>
            </a:r>
            <a:r>
              <a:rPr/>
              <a:t>for</a:t>
            </a:r>
            <a:r>
              <a:rPr/>
              <a:t> </a:t>
            </a:r>
            <a:r>
              <a:rPr/>
              <a:t>C</a:t>
            </a:r>
            <a:r>
              <a:rPr/>
              <a:t> </a:t>
            </a:r>
            <a:r>
              <a:rPr/>
              <a:t>(0.652967)</a:t>
            </a:r>
            <a:r>
              <a:rPr/>
              <a:t> </a:t>
            </a:r>
            <a:r>
              <a:rPr/>
              <a:t>than</a:t>
            </a:r>
            <a:r>
              <a:rPr/>
              <a:t> </a:t>
            </a:r>
            <a:r>
              <a:rPr/>
              <a:t>for</a:t>
            </a:r>
            <a:r>
              <a:rPr/>
              <a:t> </a:t>
            </a:r>
            <a:r>
              <a:rPr/>
              <a:t>T</a:t>
            </a:r>
            <a:r>
              <a:rPr/>
              <a:t> </a:t>
            </a:r>
            <a:r>
              <a:rPr/>
              <a:t>(0.7492683),</a:t>
            </a:r>
            <a:r>
              <a:rPr/>
              <a:t> </a:t>
            </a:r>
            <a:r>
              <a:rPr/>
              <a:t>so</a:t>
            </a:r>
            <a:r>
              <a:rPr/>
              <a:t> </a:t>
            </a:r>
            <a:r>
              <a:rPr/>
              <a:t>the</a:t>
            </a:r>
            <a:r>
              <a:rPr/>
              <a:t> </a:t>
            </a:r>
            <a:r>
              <a:rPr/>
              <a:t>first</a:t>
            </a:r>
            <a:r>
              <a:rPr/>
              <a:t> </a:t>
            </a:r>
            <a:r>
              <a:rPr/>
              <a:t>subject</a:t>
            </a:r>
            <a:r>
              <a:rPr/>
              <a:t> </a:t>
            </a:r>
            <a:r>
              <a:rPr/>
              <a:t>gets</a:t>
            </a:r>
            <a:r>
              <a:rPr/>
              <a:t> </a:t>
            </a:r>
            <a:r>
              <a:rPr/>
              <a:t>a</a:t>
            </a:r>
            <a:r>
              <a:rPr/>
              <a:t> </a:t>
            </a:r>
            <a:r>
              <a:rPr/>
              <a:t>treatment</a:t>
            </a:r>
            <a:r>
              <a:rPr/>
              <a:t> </a:t>
            </a:r>
            <a:r>
              <a:rPr/>
              <a:t>followed</a:t>
            </a:r>
            <a:r>
              <a:rPr/>
              <a:t> </a:t>
            </a:r>
            <a:r>
              <a:rPr/>
              <a:t>by</a:t>
            </a:r>
            <a:r>
              <a:rPr/>
              <a:t> </a:t>
            </a:r>
            <a:r>
              <a:rPr/>
              <a:t>a</a:t>
            </a:r>
            <a:r>
              <a:rPr/>
              <a:t> </a:t>
            </a:r>
            <a:r>
              <a:rPr/>
              <a:t>control.</a:t>
            </a:r>
            <a:r>
              <a:rPr/>
              <a:t> </a:t>
            </a:r>
            <a:r>
              <a:rPr/>
              <a:t>The</a:t>
            </a:r>
            <a:r>
              <a:rPr/>
              <a:t> </a:t>
            </a:r>
            <a:r>
              <a:rPr/>
              <a:t>next</a:t>
            </a:r>
            <a:r>
              <a:rPr/>
              <a:t> </a:t>
            </a:r>
            <a:r>
              <a:rPr/>
              <a:t>three</a:t>
            </a:r>
            <a:r>
              <a:rPr/>
              <a:t> </a:t>
            </a:r>
            <a:r>
              <a:rPr/>
              <a:t>subjects</a:t>
            </a:r>
            <a:r>
              <a:rPr/>
              <a:t> </a:t>
            </a:r>
            <a:r>
              <a:rPr/>
              <a:t>get</a:t>
            </a:r>
            <a:r>
              <a:rPr/>
              <a:t> </a:t>
            </a:r>
            <a:r>
              <a:rPr/>
              <a:t>the</a:t>
            </a:r>
            <a:r>
              <a:rPr/>
              <a:t> </a:t>
            </a:r>
            <a:r>
              <a:rPr/>
              <a:t>control</a:t>
            </a:r>
            <a:r>
              <a:rPr/>
              <a:t> </a:t>
            </a:r>
            <a:r>
              <a:rPr/>
              <a:t>first.</a:t>
            </a:r>
          </a:p>
          <a:p>
            <a:pPr lvl="0" marL="0" indent="0">
              <a:buNone/>
            </a:pPr>
          </a:p>
          <a:p>
            <a:pPr lvl="0" marL="0" indent="0">
              <a:buNone/>
            </a:pPr>
            <a:r>
              <a:rPr/>
              <a:t>Following</a:t>
            </a:r>
            <a:r>
              <a:rPr/>
              <a:t> </a:t>
            </a:r>
            <a:r>
              <a:rPr/>
              <a:t>this</a:t>
            </a:r>
            <a:r>
              <a:rPr/>
              <a:t> </a:t>
            </a:r>
            <a:r>
              <a:rPr/>
              <a:t>basic</a:t>
            </a:r>
            <a:r>
              <a:rPr/>
              <a:t> </a:t>
            </a:r>
            <a:r>
              <a:rPr/>
              <a:t>idea,</a:t>
            </a:r>
            <a:r>
              <a:rPr/>
              <a:t> </a:t>
            </a:r>
            <a:r>
              <a:rPr/>
              <a:t>you</a:t>
            </a:r>
            <a:r>
              <a:rPr/>
              <a:t> </a:t>
            </a:r>
            <a:r>
              <a:rPr/>
              <a:t>can</a:t>
            </a:r>
            <a:r>
              <a:rPr/>
              <a:t> </a:t>
            </a:r>
            <a:r>
              <a:rPr/>
              <a:t>just</a:t>
            </a:r>
            <a:r>
              <a:rPr/>
              <a:t> </a:t>
            </a:r>
            <a:r>
              <a:rPr/>
              <a:t>as</a:t>
            </a:r>
            <a:r>
              <a:rPr/>
              <a:t> </a:t>
            </a:r>
            <a:r>
              <a:rPr/>
              <a:t>easily</a:t>
            </a:r>
            <a:r>
              <a:rPr/>
              <a:t> </a:t>
            </a:r>
            <a:r>
              <a:rPr/>
              <a:t>randomize</a:t>
            </a:r>
            <a:r>
              <a:rPr/>
              <a:t> </a:t>
            </a:r>
            <a:r>
              <a:rPr/>
              <a:t>with</a:t>
            </a:r>
            <a:r>
              <a:rPr/>
              <a:t> </a:t>
            </a:r>
            <a:r>
              <a:rPr/>
              <a:t>three</a:t>
            </a:r>
            <a:r>
              <a:rPr/>
              <a:t> </a:t>
            </a:r>
            <a:r>
              <a:rPr/>
              <a:t>or</a:t>
            </a:r>
            <a:r>
              <a:rPr/>
              <a:t> </a:t>
            </a:r>
            <a:r>
              <a:rPr/>
              <a:t>more</a:t>
            </a:r>
            <a:r>
              <a:rPr/>
              <a:t> </a:t>
            </a:r>
            <a:r>
              <a:rPr/>
              <a:t>treatment</a:t>
            </a:r>
            <a:r>
              <a:rPr/>
              <a:t> </a:t>
            </a:r>
            <a:r>
              <a:rPr/>
              <a:t>groups,</a:t>
            </a:r>
            <a:r>
              <a:rPr/>
              <a:t> </a:t>
            </a:r>
            <a:r>
              <a:rPr/>
              <a:t>and</a:t>
            </a:r>
            <a:r>
              <a:rPr/>
              <a:t> </a:t>
            </a:r>
            <a:r>
              <a:rPr/>
              <a:t>randomize</a:t>
            </a:r>
            <a:r>
              <a:rPr/>
              <a:t> </a:t>
            </a:r>
            <a:r>
              <a:rPr/>
              <a:t>treatment</a:t>
            </a:r>
            <a:r>
              <a:rPr/>
              <a:t> </a:t>
            </a:r>
            <a:r>
              <a:rPr/>
              <a:t>order</a:t>
            </a:r>
            <a:r>
              <a:rPr/>
              <a:t> </a:t>
            </a:r>
            <a:r>
              <a:rPr/>
              <a:t>within</a:t>
            </a:r>
            <a:r>
              <a:rPr/>
              <a:t> </a:t>
            </a:r>
            <a:r>
              <a:rPr/>
              <a:t>strata.</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Matching</a:t>
            </a:r>
            <a:r>
              <a:rPr/>
              <a:t> </a:t>
            </a:r>
            <a:r>
              <a:rPr/>
              <a:t>and</a:t>
            </a:r>
            <a:r>
              <a:rPr/>
              <a:t> </a:t>
            </a:r>
            <a:r>
              <a:rPr/>
              <a:t>pairing</a:t>
            </a:r>
            <a:r>
              <a:rPr/>
              <a:t> </a:t>
            </a:r>
            <a:r>
              <a:rPr/>
              <a:t>can</a:t>
            </a:r>
            <a:r>
              <a:rPr/>
              <a:t> </a:t>
            </a:r>
            <a:r>
              <a:rPr/>
              <a:t>greatly</a:t>
            </a:r>
            <a:r>
              <a:rPr/>
              <a:t> </a:t>
            </a:r>
            <a:r>
              <a:rPr/>
              <a:t>improve</a:t>
            </a:r>
            <a:r>
              <a:rPr/>
              <a:t> </a:t>
            </a:r>
            <a:r>
              <a:rPr/>
              <a:t>the</a:t>
            </a:r>
            <a:r>
              <a:rPr/>
              <a:t> </a:t>
            </a:r>
            <a:r>
              <a:rPr/>
              <a:t>precision</a:t>
            </a:r>
            <a:r>
              <a:rPr/>
              <a:t> </a:t>
            </a:r>
            <a:r>
              <a:rPr/>
              <a:t>of</a:t>
            </a:r>
            <a:r>
              <a:rPr/>
              <a:t> </a:t>
            </a:r>
            <a:r>
              <a:rPr/>
              <a:t>your</a:t>
            </a:r>
            <a:r>
              <a:rPr/>
              <a:t> </a:t>
            </a:r>
            <a:r>
              <a:rPr/>
              <a:t>research</a:t>
            </a:r>
            <a:r>
              <a:rPr/>
              <a:t> </a:t>
            </a:r>
            <a:r>
              <a:rPr/>
              <a:t>study,</a:t>
            </a:r>
            <a:r>
              <a:rPr/>
              <a:t> </a:t>
            </a:r>
            <a:r>
              <a:rPr/>
              <a:t>but</a:t>
            </a:r>
            <a:r>
              <a:rPr/>
              <a:t> </a:t>
            </a:r>
            <a:r>
              <a:rPr/>
              <a:t>it</a:t>
            </a:r>
            <a:r>
              <a:rPr/>
              <a:t> </a:t>
            </a:r>
            <a:r>
              <a:rPr/>
              <a:t>can</a:t>
            </a:r>
            <a:r>
              <a:rPr/>
              <a:t> </a:t>
            </a:r>
            <a:r>
              <a:rPr/>
              <a:t>raise</a:t>
            </a:r>
            <a:r>
              <a:rPr/>
              <a:t> </a:t>
            </a:r>
            <a:r>
              <a:rPr/>
              <a:t>some</a:t>
            </a:r>
            <a:r>
              <a:rPr/>
              <a:t> </a:t>
            </a:r>
            <a:r>
              <a:rPr/>
              <a:t>difficulties</a:t>
            </a:r>
            <a:r>
              <a:rPr/>
              <a:t> </a:t>
            </a:r>
            <a:r>
              <a:rPr/>
              <a:t>as</a:t>
            </a:r>
            <a:r>
              <a:rPr/>
              <a:t> </a:t>
            </a:r>
            <a:r>
              <a:rPr/>
              <a:t>well.</a:t>
            </a:r>
          </a:p>
          <a:p>
            <a:pPr lvl="0" marL="0" indent="0">
              <a:buNone/>
            </a:pPr>
          </a:p>
          <a:p>
            <a:pPr lvl="0" marL="0" indent="0">
              <a:buNone/>
            </a:pPr>
            <a:r>
              <a:rPr/>
              <a:t>You</a:t>
            </a:r>
            <a:r>
              <a:rPr/>
              <a:t> </a:t>
            </a:r>
            <a:r>
              <a:rPr/>
              <a:t>can</a:t>
            </a:r>
            <a:r>
              <a:rPr/>
              <a:t> </a:t>
            </a:r>
            <a:r>
              <a:rPr/>
              <a:t>use</a:t>
            </a:r>
            <a:r>
              <a:rPr/>
              <a:t> </a:t>
            </a:r>
            <a:r>
              <a:rPr/>
              <a:t>matching</a:t>
            </a:r>
            <a:r>
              <a:rPr/>
              <a:t> </a:t>
            </a:r>
            <a:r>
              <a:rPr/>
              <a:t>for</a:t>
            </a:r>
            <a:r>
              <a:rPr/>
              <a:t> </a:t>
            </a:r>
            <a:r>
              <a:rPr/>
              <a:t>randomized</a:t>
            </a:r>
            <a:r>
              <a:rPr/>
              <a:t> </a:t>
            </a:r>
            <a:r>
              <a:rPr/>
              <a:t>studies.</a:t>
            </a:r>
            <a:r>
              <a:rPr/>
              <a:t> </a:t>
            </a:r>
            <a:r>
              <a:rPr/>
              <a:t>Arrange</a:t>
            </a:r>
            <a:r>
              <a:rPr/>
              <a:t> </a:t>
            </a:r>
            <a:r>
              <a:rPr/>
              <a:t>your</a:t>
            </a:r>
            <a:r>
              <a:rPr/>
              <a:t> </a:t>
            </a:r>
            <a:r>
              <a:rPr/>
              <a:t>patient</a:t>
            </a:r>
            <a:r>
              <a:rPr/>
              <a:t> </a:t>
            </a:r>
            <a:r>
              <a:rPr/>
              <a:t>groups</a:t>
            </a:r>
            <a:r>
              <a:rPr/>
              <a:t> </a:t>
            </a:r>
            <a:r>
              <a:rPr/>
              <a:t>into</a:t>
            </a:r>
            <a:r>
              <a:rPr/>
              <a:t> </a:t>
            </a:r>
            <a:r>
              <a:rPr/>
              <a:t>pairs</a:t>
            </a:r>
            <a:r>
              <a:rPr/>
              <a:t> </a:t>
            </a:r>
            <a:r>
              <a:rPr/>
              <a:t>of</a:t>
            </a:r>
            <a:r>
              <a:rPr/>
              <a:t> </a:t>
            </a:r>
            <a:r>
              <a:rPr/>
              <a:t>patients</a:t>
            </a:r>
            <a:r>
              <a:rPr/>
              <a:t> </a:t>
            </a:r>
            <a:r>
              <a:rPr/>
              <a:t>with</a:t>
            </a:r>
            <a:r>
              <a:rPr/>
              <a:t> </a:t>
            </a:r>
            <a:r>
              <a:rPr/>
              <a:t>similar</a:t>
            </a:r>
            <a:r>
              <a:rPr/>
              <a:t> </a:t>
            </a:r>
            <a:r>
              <a:rPr/>
              <a:t>demographics</a:t>
            </a:r>
            <a:r>
              <a:rPr/>
              <a:t> </a:t>
            </a:r>
            <a:r>
              <a:rPr/>
              <a:t>(same</a:t>
            </a:r>
            <a:r>
              <a:rPr/>
              <a:t> </a:t>
            </a:r>
            <a:r>
              <a:rPr/>
              <a:t>race,</a:t>
            </a:r>
            <a:r>
              <a:rPr/>
              <a:t> </a:t>
            </a:r>
            <a:r>
              <a:rPr/>
              <a:t>same</a:t>
            </a:r>
            <a:r>
              <a:rPr/>
              <a:t> </a:t>
            </a:r>
            <a:r>
              <a:rPr/>
              <a:t>gender,</a:t>
            </a:r>
            <a:r>
              <a:rPr/>
              <a:t> </a:t>
            </a:r>
            <a:r>
              <a:rPr/>
              <a:t>same</a:t>
            </a:r>
            <a:r>
              <a:rPr/>
              <a:t> </a:t>
            </a:r>
            <a:r>
              <a:rPr/>
              <a:t>age</a:t>
            </a:r>
            <a:r>
              <a:rPr/>
              <a:t> </a:t>
            </a:r>
            <a:r>
              <a:rPr/>
              <a:t>plus</a:t>
            </a:r>
            <a:r>
              <a:rPr/>
              <a:t> </a:t>
            </a:r>
            <a:r>
              <a:rPr/>
              <a:t>or</a:t>
            </a:r>
            <a:r>
              <a:rPr/>
              <a:t> </a:t>
            </a:r>
            <a:r>
              <a:rPr/>
              <a:t>minus</a:t>
            </a:r>
            <a:r>
              <a:rPr/>
              <a:t> </a:t>
            </a:r>
            <a:r>
              <a:rPr/>
              <a:t>3</a:t>
            </a:r>
            <a:r>
              <a:rPr/>
              <a:t> </a:t>
            </a:r>
            <a:r>
              <a:rPr/>
              <a:t>years).</a:t>
            </a:r>
            <a:r>
              <a:rPr/>
              <a:t> </a:t>
            </a:r>
            <a:r>
              <a:rPr/>
              <a:t>Then</a:t>
            </a:r>
            <a:r>
              <a:rPr/>
              <a:t> </a:t>
            </a:r>
            <a:r>
              <a:rPr/>
              <a:t>randomly</a:t>
            </a:r>
            <a:r>
              <a:rPr/>
              <a:t> </a:t>
            </a:r>
            <a:r>
              <a:rPr/>
              <a:t>assign</a:t>
            </a:r>
            <a:r>
              <a:rPr/>
              <a:t> </a:t>
            </a:r>
            <a:r>
              <a:rPr/>
              <a:t>one</a:t>
            </a:r>
            <a:r>
              <a:rPr/>
              <a:t> </a:t>
            </a:r>
            <a:r>
              <a:rPr/>
              <a:t>of</a:t>
            </a:r>
            <a:r>
              <a:rPr/>
              <a:t> </a:t>
            </a:r>
            <a:r>
              <a:rPr/>
              <a:t>the</a:t>
            </a:r>
            <a:r>
              <a:rPr/>
              <a:t> </a:t>
            </a:r>
            <a:r>
              <a:rPr/>
              <a:t>patients</a:t>
            </a:r>
            <a:r>
              <a:rPr/>
              <a:t> </a:t>
            </a:r>
            <a:r>
              <a:rPr/>
              <a:t>in</a:t>
            </a:r>
            <a:r>
              <a:rPr/>
              <a:t> </a:t>
            </a:r>
            <a:r>
              <a:rPr/>
              <a:t>a</a:t>
            </a:r>
            <a:r>
              <a:rPr/>
              <a:t> </a:t>
            </a:r>
            <a:r>
              <a:rPr/>
              <a:t>pair</a:t>
            </a:r>
            <a:r>
              <a:rPr/>
              <a:t> </a:t>
            </a:r>
            <a:r>
              <a:rPr/>
              <a:t>to</a:t>
            </a:r>
            <a:r>
              <a:rPr/>
              <a:t> </a:t>
            </a:r>
            <a:r>
              <a:rPr/>
              <a:t>the</a:t>
            </a:r>
            <a:r>
              <a:rPr/>
              <a:t> </a:t>
            </a:r>
            <a:r>
              <a:rPr/>
              <a:t>treatment</a:t>
            </a:r>
            <a:r>
              <a:rPr/>
              <a:t> </a:t>
            </a:r>
            <a:r>
              <a:rPr/>
              <a:t>group</a:t>
            </a:r>
            <a:r>
              <a:rPr/>
              <a:t> </a:t>
            </a:r>
            <a:r>
              <a:rPr/>
              <a:t>and</a:t>
            </a:r>
            <a:r>
              <a:rPr/>
              <a:t> </a:t>
            </a:r>
            <a:r>
              <a:rPr/>
              <a:t>the</a:t>
            </a:r>
            <a:r>
              <a:rPr/>
              <a:t> </a:t>
            </a:r>
            <a:r>
              <a:rPr/>
              <a:t>other</a:t>
            </a:r>
            <a:r>
              <a:rPr/>
              <a:t> </a:t>
            </a:r>
            <a:r>
              <a:rPr/>
              <a:t>patient</a:t>
            </a:r>
            <a:r>
              <a:rPr/>
              <a:t> </a:t>
            </a:r>
            <a:r>
              <a:rPr/>
              <a:t>into</a:t>
            </a:r>
            <a:r>
              <a:rPr/>
              <a:t> </a:t>
            </a:r>
            <a:r>
              <a:rPr/>
              <a:t>the</a:t>
            </a:r>
            <a:r>
              <a:rPr/>
              <a:t> </a:t>
            </a:r>
            <a:r>
              <a:rPr/>
              <a:t>control</a:t>
            </a:r>
            <a:r>
              <a:rPr/>
              <a:t> </a:t>
            </a:r>
            <a:r>
              <a:rPr/>
              <a:t>group.</a:t>
            </a:r>
          </a:p>
          <a:p>
            <a:pPr lvl="0" marL="0" indent="0">
              <a:buNone/>
            </a:pPr>
          </a:p>
          <a:p>
            <a:pPr lvl="0" marL="0" indent="0">
              <a:buNone/>
            </a:pPr>
            <a:r>
              <a:rPr/>
              <a:t>In</a:t>
            </a:r>
            <a:r>
              <a:rPr/>
              <a:t> </a:t>
            </a:r>
            <a:r>
              <a:rPr/>
              <a:t>a</a:t>
            </a:r>
            <a:r>
              <a:rPr/>
              <a:t> </a:t>
            </a:r>
            <a:r>
              <a:rPr/>
              <a:t>case</a:t>
            </a:r>
            <a:r>
              <a:rPr/>
              <a:t> </a:t>
            </a:r>
            <a:r>
              <a:rPr/>
              <a:t>control</a:t>
            </a:r>
            <a:r>
              <a:rPr/>
              <a:t> </a:t>
            </a:r>
            <a:r>
              <a:rPr/>
              <a:t>study,</a:t>
            </a:r>
            <a:r>
              <a:rPr/>
              <a:t> </a:t>
            </a:r>
            <a:r>
              <a:rPr/>
              <a:t>select</a:t>
            </a:r>
            <a:r>
              <a:rPr/>
              <a:t> </a:t>
            </a:r>
            <a:r>
              <a:rPr/>
              <a:t>your</a:t>
            </a:r>
            <a:r>
              <a:rPr/>
              <a:t> </a:t>
            </a:r>
            <a:r>
              <a:rPr/>
              <a:t>case</a:t>
            </a:r>
            <a:r>
              <a:rPr/>
              <a:t> </a:t>
            </a:r>
            <a:r>
              <a:rPr/>
              <a:t>and</a:t>
            </a:r>
            <a:r>
              <a:rPr/>
              <a:t> </a:t>
            </a:r>
            <a:r>
              <a:rPr/>
              <a:t>then</a:t>
            </a:r>
            <a:r>
              <a:rPr/>
              <a:t> </a:t>
            </a:r>
            <a:r>
              <a:rPr/>
              <a:t>find</a:t>
            </a:r>
            <a:r>
              <a:rPr/>
              <a:t> </a:t>
            </a:r>
            <a:r>
              <a:rPr/>
              <a:t>a</a:t>
            </a:r>
            <a:r>
              <a:rPr/>
              <a:t> </a:t>
            </a:r>
            <a:r>
              <a:rPr/>
              <a:t>control</a:t>
            </a:r>
            <a:r>
              <a:rPr/>
              <a:t> </a:t>
            </a:r>
            <a:r>
              <a:rPr/>
              <a:t>with</a:t>
            </a:r>
            <a:r>
              <a:rPr/>
              <a:t> </a:t>
            </a:r>
            <a:r>
              <a:rPr/>
              <a:t>similar</a:t>
            </a:r>
            <a:r>
              <a:rPr/>
              <a:t> </a:t>
            </a:r>
            <a:r>
              <a:rPr/>
              <a:t>demographics.</a:t>
            </a:r>
            <a:r>
              <a:rPr/>
              <a:t> </a:t>
            </a:r>
            <a:r>
              <a:rPr/>
              <a:t>The</a:t>
            </a:r>
            <a:r>
              <a:rPr/>
              <a:t> </a:t>
            </a:r>
            <a:r>
              <a:rPr/>
              <a:t>same</a:t>
            </a:r>
            <a:r>
              <a:rPr/>
              <a:t> </a:t>
            </a:r>
            <a:r>
              <a:rPr/>
              <a:t>idea</a:t>
            </a:r>
            <a:r>
              <a:rPr/>
              <a:t> </a:t>
            </a:r>
            <a:r>
              <a:rPr/>
              <a:t>works</a:t>
            </a:r>
            <a:r>
              <a:rPr/>
              <a:t> </a:t>
            </a:r>
            <a:r>
              <a:rPr/>
              <a:t>for</a:t>
            </a:r>
            <a:r>
              <a:rPr/>
              <a:t> </a:t>
            </a:r>
            <a:r>
              <a:rPr/>
              <a:t>a</a:t>
            </a:r>
            <a:r>
              <a:rPr/>
              <a:t> </a:t>
            </a:r>
            <a:r>
              <a:rPr/>
              <a:t>cohort</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process</a:t>
            </a:r>
            <a:r>
              <a:rPr/>
              <a:t> </a:t>
            </a:r>
            <a:r>
              <a:rPr/>
              <a:t>of</a:t>
            </a:r>
            <a:r>
              <a:rPr/>
              <a:t> </a:t>
            </a:r>
            <a:r>
              <a:rPr/>
              <a:t>matching</a:t>
            </a:r>
            <a:r>
              <a:rPr/>
              <a:t> </a:t>
            </a:r>
            <a:r>
              <a:rPr/>
              <a:t>is</a:t>
            </a:r>
            <a:r>
              <a:rPr/>
              <a:t> </a:t>
            </a:r>
            <a:r>
              <a:rPr/>
              <a:t>trickier</a:t>
            </a:r>
            <a:r>
              <a:rPr/>
              <a:t> </a:t>
            </a:r>
            <a:r>
              <a:rPr/>
              <a:t>than</a:t>
            </a:r>
            <a:r>
              <a:rPr/>
              <a:t> </a:t>
            </a:r>
            <a:r>
              <a:rPr/>
              <a:t>it</a:t>
            </a:r>
            <a:r>
              <a:rPr/>
              <a:t> </a:t>
            </a:r>
            <a:r>
              <a:rPr/>
              <a:t>looks.</a:t>
            </a:r>
            <a:r>
              <a:rPr/>
              <a:t> </a:t>
            </a:r>
            <a:r>
              <a:rPr/>
              <a:t>If</a:t>
            </a:r>
            <a:r>
              <a:rPr/>
              <a:t> </a:t>
            </a:r>
            <a:r>
              <a:rPr/>
              <a:t>you</a:t>
            </a:r>
            <a:r>
              <a:rPr/>
              <a:t> </a:t>
            </a:r>
            <a:r>
              <a:rPr/>
              <a:t>have</a:t>
            </a:r>
            <a:r>
              <a:rPr/>
              <a:t> </a:t>
            </a:r>
            <a:r>
              <a:rPr/>
              <a:t>a</a:t>
            </a:r>
            <a:r>
              <a:rPr/>
              <a:t> </a:t>
            </a:r>
            <a:r>
              <a:rPr/>
              <a:t>single</a:t>
            </a:r>
            <a:r>
              <a:rPr/>
              <a:t> </a:t>
            </a:r>
            <a:r>
              <a:rPr/>
              <a:t>variable</a:t>
            </a:r>
            <a:r>
              <a:rPr/>
              <a:t> </a:t>
            </a:r>
            <a:r>
              <a:rPr/>
              <a:t>to</a:t>
            </a:r>
            <a:r>
              <a:rPr/>
              <a:t> </a:t>
            </a:r>
            <a:r>
              <a:rPr/>
              <a:t>match</a:t>
            </a:r>
            <a:r>
              <a:rPr/>
              <a:t> </a:t>
            </a:r>
            <a:r>
              <a:rPr/>
              <a:t>on,</a:t>
            </a:r>
            <a:r>
              <a:rPr/>
              <a:t> </a:t>
            </a:r>
            <a:r>
              <a:rPr/>
              <a:t>it</a:t>
            </a:r>
            <a:r>
              <a:rPr/>
              <a:t> </a:t>
            </a:r>
            <a:r>
              <a:rPr/>
              <a:t>is</a:t>
            </a:r>
            <a:r>
              <a:rPr/>
              <a:t> </a:t>
            </a:r>
            <a:r>
              <a:rPr/>
              <a:t>pretty</a:t>
            </a:r>
            <a:r>
              <a:rPr/>
              <a:t> </a:t>
            </a:r>
            <a:r>
              <a:rPr/>
              <a:t>easy.</a:t>
            </a:r>
            <a:r>
              <a:rPr/>
              <a:t> </a:t>
            </a:r>
            <a:r>
              <a:rPr/>
              <a:t>But</a:t>
            </a:r>
            <a:r>
              <a:rPr/>
              <a:t> </a:t>
            </a:r>
            <a:r>
              <a:rPr/>
              <a:t>with</a:t>
            </a:r>
            <a:r>
              <a:rPr/>
              <a:t> </a:t>
            </a:r>
            <a:r>
              <a:rPr/>
              <a:t>multiple</a:t>
            </a:r>
            <a:r>
              <a:rPr/>
              <a:t> </a:t>
            </a:r>
            <a:r>
              <a:rPr/>
              <a:t>matching</a:t>
            </a:r>
            <a:r>
              <a:rPr/>
              <a:t> </a:t>
            </a:r>
            <a:r>
              <a:rPr/>
              <a:t>variables,</a:t>
            </a:r>
            <a:r>
              <a:rPr/>
              <a:t> </a:t>
            </a:r>
            <a:r>
              <a:rPr/>
              <a:t>you</a:t>
            </a:r>
            <a:r>
              <a:rPr/>
              <a:t> </a:t>
            </a:r>
            <a:r>
              <a:rPr/>
              <a:t>have</a:t>
            </a:r>
            <a:r>
              <a:rPr/>
              <a:t> </a:t>
            </a:r>
            <a:r>
              <a:rPr/>
              <a:t>to</a:t>
            </a:r>
            <a:r>
              <a:rPr/>
              <a:t> </a:t>
            </a:r>
            <a:r>
              <a:rPr/>
              <a:t>sometimes</a:t>
            </a:r>
            <a:r>
              <a:rPr/>
              <a:t> </a:t>
            </a:r>
            <a:r>
              <a:rPr/>
              <a:t>make</a:t>
            </a:r>
            <a:r>
              <a:rPr/>
              <a:t> </a:t>
            </a:r>
            <a:r>
              <a:rPr/>
              <a:t>trade-offs.</a:t>
            </a:r>
            <a:r>
              <a:rPr/>
              <a:t> </a:t>
            </a:r>
            <a:r>
              <a:rPr/>
              <a:t>How</a:t>
            </a:r>
            <a:r>
              <a:rPr/>
              <a:t> </a:t>
            </a:r>
            <a:r>
              <a:rPr/>
              <a:t>important</a:t>
            </a:r>
            <a:r>
              <a:rPr/>
              <a:t> </a:t>
            </a:r>
            <a:r>
              <a:rPr/>
              <a:t>is</a:t>
            </a:r>
            <a:r>
              <a:rPr/>
              <a:t> </a:t>
            </a:r>
            <a:r>
              <a:rPr/>
              <a:t>it</a:t>
            </a:r>
            <a:r>
              <a:rPr/>
              <a:t> </a:t>
            </a:r>
            <a:r>
              <a:rPr/>
              <a:t>to</a:t>
            </a:r>
            <a:r>
              <a:rPr/>
              <a:t> </a:t>
            </a:r>
            <a:r>
              <a:rPr/>
              <a:t>match</a:t>
            </a:r>
            <a:r>
              <a:rPr/>
              <a:t> </a:t>
            </a:r>
            <a:r>
              <a:rPr/>
              <a:t>to</a:t>
            </a:r>
            <a:r>
              <a:rPr/>
              <a:t> </a:t>
            </a:r>
            <a:r>
              <a:rPr/>
              <a:t>the</a:t>
            </a:r>
            <a:r>
              <a:rPr/>
              <a:t> </a:t>
            </a:r>
            <a:r>
              <a:rPr/>
              <a:t>same</a:t>
            </a:r>
            <a:r>
              <a:rPr/>
              <a:t> </a:t>
            </a:r>
            <a:r>
              <a:rPr/>
              <a:t>gender?</a:t>
            </a:r>
            <a:r>
              <a:rPr/>
              <a:t> </a:t>
            </a:r>
            <a:r>
              <a:rPr/>
              <a:t>Would</a:t>
            </a:r>
            <a:r>
              <a:rPr/>
              <a:t> </a:t>
            </a:r>
            <a:r>
              <a:rPr/>
              <a:t>you</a:t>
            </a:r>
            <a:r>
              <a:rPr/>
              <a:t> </a:t>
            </a:r>
            <a:r>
              <a:rPr/>
              <a:t>rather</a:t>
            </a:r>
            <a:r>
              <a:rPr/>
              <a:t> </a:t>
            </a:r>
            <a:r>
              <a:rPr/>
              <a:t>be</a:t>
            </a:r>
            <a:r>
              <a:rPr/>
              <a:t> </a:t>
            </a:r>
            <a:r>
              <a:rPr/>
              <a:t>sure</a:t>
            </a:r>
            <a:r>
              <a:rPr/>
              <a:t> </a:t>
            </a:r>
            <a:r>
              <a:rPr/>
              <a:t>that</a:t>
            </a:r>
            <a:r>
              <a:rPr/>
              <a:t> </a:t>
            </a:r>
            <a:r>
              <a:rPr/>
              <a:t>the</a:t>
            </a:r>
            <a:r>
              <a:rPr/>
              <a:t> </a:t>
            </a:r>
            <a:r>
              <a:rPr/>
              <a:t>match</a:t>
            </a:r>
            <a:r>
              <a:rPr/>
              <a:t> </a:t>
            </a:r>
            <a:r>
              <a:rPr/>
              <a:t>is</a:t>
            </a:r>
            <a:r>
              <a:rPr/>
              <a:t> </a:t>
            </a:r>
            <a:r>
              <a:rPr/>
              <a:t>very</a:t>
            </a:r>
            <a:r>
              <a:rPr/>
              <a:t> </a:t>
            </a:r>
            <a:r>
              <a:rPr/>
              <a:t>close</a:t>
            </a:r>
            <a:r>
              <a:rPr/>
              <a:t> </a:t>
            </a:r>
            <a:r>
              <a:rPr/>
              <a:t>in</a:t>
            </a:r>
            <a:r>
              <a:rPr/>
              <a:t> </a:t>
            </a:r>
            <a:r>
              <a:rPr/>
              <a:t>age?</a:t>
            </a:r>
          </a:p>
          <a:p>
            <a:pPr lvl="0" marL="0" indent="0">
              <a:buNone/>
            </a:pPr>
          </a:p>
          <a:p>
            <a:pPr lvl="0" marL="0" indent="0">
              <a:buNone/>
            </a:pPr>
            <a:r>
              <a:rPr/>
              <a:t>If</a:t>
            </a:r>
            <a:r>
              <a:rPr/>
              <a:t> </a:t>
            </a:r>
            <a:r>
              <a:rPr/>
              <a:t>you</a:t>
            </a:r>
            <a:r>
              <a:rPr/>
              <a:t> </a:t>
            </a:r>
            <a:r>
              <a:rPr/>
              <a:t>match,</a:t>
            </a:r>
            <a:r>
              <a:rPr/>
              <a:t> </a:t>
            </a:r>
            <a:r>
              <a:rPr/>
              <a:t>you</a:t>
            </a:r>
            <a:r>
              <a:rPr/>
              <a:t> </a:t>
            </a:r>
            <a:r>
              <a:rPr/>
              <a:t>need</a:t>
            </a:r>
            <a:r>
              <a:rPr/>
              <a:t> </a:t>
            </a:r>
            <a:r>
              <a:rPr/>
              <a:t>to</a:t>
            </a:r>
            <a:r>
              <a:rPr/>
              <a:t> </a:t>
            </a:r>
            <a:r>
              <a:rPr/>
              <a:t>face</a:t>
            </a:r>
            <a:r>
              <a:rPr/>
              <a:t> </a:t>
            </a:r>
            <a:r>
              <a:rPr/>
              <a:t>the</a:t>
            </a:r>
            <a:r>
              <a:rPr/>
              <a:t> </a:t>
            </a:r>
            <a:r>
              <a:rPr/>
              <a:t>fact</a:t>
            </a:r>
            <a:r>
              <a:rPr/>
              <a:t> </a:t>
            </a:r>
            <a:r>
              <a:rPr/>
              <a:t>that</a:t>
            </a:r>
            <a:r>
              <a:rPr/>
              <a:t> </a:t>
            </a:r>
            <a:r>
              <a:rPr/>
              <a:t>some</a:t>
            </a:r>
            <a:r>
              <a:rPr/>
              <a:t> </a:t>
            </a:r>
            <a:r>
              <a:rPr/>
              <a:t>of</a:t>
            </a:r>
            <a:r>
              <a:rPr/>
              <a:t> </a:t>
            </a:r>
            <a:r>
              <a:rPr/>
              <a:t>the</a:t>
            </a:r>
            <a:r>
              <a:rPr/>
              <a:t> </a:t>
            </a:r>
            <a:r>
              <a:rPr/>
              <a:t>precision</a:t>
            </a:r>
            <a:r>
              <a:rPr/>
              <a:t> </a:t>
            </a:r>
            <a:r>
              <a:rPr/>
              <a:t>and/or</a:t>
            </a:r>
            <a:r>
              <a:rPr/>
              <a:t> </a:t>
            </a:r>
            <a:r>
              <a:rPr/>
              <a:t>bias</a:t>
            </a:r>
            <a:r>
              <a:rPr/>
              <a:t> </a:t>
            </a:r>
            <a:r>
              <a:rPr/>
              <a:t>reduction</a:t>
            </a:r>
            <a:r>
              <a:rPr/>
              <a:t> </a:t>
            </a:r>
            <a:r>
              <a:rPr/>
              <a:t>that</a:t>
            </a:r>
            <a:r>
              <a:rPr/>
              <a:t> </a:t>
            </a:r>
            <a:r>
              <a:rPr/>
              <a:t>you</a:t>
            </a:r>
            <a:r>
              <a:rPr/>
              <a:t> </a:t>
            </a:r>
            <a:r>
              <a:rPr/>
              <a:t>get</a:t>
            </a:r>
            <a:r>
              <a:rPr/>
              <a:t> </a:t>
            </a:r>
            <a:r>
              <a:rPr/>
              <a:t>from</a:t>
            </a:r>
            <a:r>
              <a:rPr/>
              <a:t> </a:t>
            </a:r>
            <a:r>
              <a:rPr/>
              <a:t>matching</a:t>
            </a:r>
            <a:r>
              <a:rPr/>
              <a:t> </a:t>
            </a:r>
            <a:r>
              <a:rPr/>
              <a:t>will</a:t>
            </a:r>
            <a:r>
              <a:rPr/>
              <a:t> </a:t>
            </a:r>
            <a:r>
              <a:rPr/>
              <a:t>be</a:t>
            </a:r>
            <a:r>
              <a:rPr/>
              <a:t> </a:t>
            </a:r>
            <a:r>
              <a:rPr/>
              <a:t>reduced</a:t>
            </a:r>
            <a:r>
              <a:rPr/>
              <a:t> </a:t>
            </a:r>
            <a:r>
              <a:rPr/>
              <a:t>by</a:t>
            </a:r>
            <a:r>
              <a:rPr/>
              <a:t> </a:t>
            </a:r>
            <a:r>
              <a:rPr/>
              <a:t>the</a:t>
            </a:r>
            <a:r>
              <a:rPr/>
              <a:t> </a:t>
            </a:r>
            <a:r>
              <a:rPr/>
              <a:t>loss</a:t>
            </a:r>
            <a:r>
              <a:rPr/>
              <a:t> </a:t>
            </a:r>
            <a:r>
              <a:rPr/>
              <a:t>of</a:t>
            </a:r>
            <a:r>
              <a:rPr/>
              <a:t> </a:t>
            </a:r>
            <a:r>
              <a:rPr/>
              <a:t>some</a:t>
            </a:r>
            <a:r>
              <a:rPr/>
              <a:t> </a:t>
            </a:r>
            <a:r>
              <a:rPr/>
              <a:t>patients</a:t>
            </a:r>
            <a:r>
              <a:rPr/>
              <a:t> </a:t>
            </a:r>
            <a:r>
              <a:rPr/>
              <a:t>who</a:t>
            </a:r>
            <a:r>
              <a:rPr/>
              <a:t> </a:t>
            </a:r>
            <a:r>
              <a:rPr/>
              <a:t>you</a:t>
            </a:r>
            <a:r>
              <a:rPr/>
              <a:t> </a:t>
            </a:r>
            <a:r>
              <a:rPr/>
              <a:t>are</a:t>
            </a:r>
            <a:r>
              <a:rPr/>
              <a:t> </a:t>
            </a:r>
            <a:r>
              <a:rPr/>
              <a:t>unable</a:t>
            </a:r>
            <a:r>
              <a:rPr/>
              <a:t> </a:t>
            </a:r>
            <a:r>
              <a:rPr/>
              <a:t>to</a:t>
            </a:r>
            <a:r>
              <a:rPr/>
              <a:t> </a:t>
            </a:r>
            <a:r>
              <a:rPr/>
              <a:t>find</a:t>
            </a:r>
            <a:r>
              <a:rPr/>
              <a:t> </a:t>
            </a:r>
            <a:r>
              <a:rPr/>
              <a:t>a</a:t>
            </a:r>
            <a:r>
              <a:rPr/>
              <a:t> </a:t>
            </a:r>
            <a:r>
              <a:rPr/>
              <a:t>good</a:t>
            </a:r>
            <a:r>
              <a:rPr/>
              <a:t> </a:t>
            </a:r>
            <a:r>
              <a:rPr/>
              <a:t>match</a:t>
            </a:r>
            <a:r>
              <a:rPr/>
              <a:t> </a:t>
            </a:r>
            <a:r>
              <a:rPr/>
              <a:t>for.</a:t>
            </a:r>
            <a:r>
              <a:rPr/>
              <a:t> </a:t>
            </a:r>
            <a:r>
              <a:rPr/>
              <a:t>There’s</a:t>
            </a:r>
            <a:r>
              <a:rPr/>
              <a:t> </a:t>
            </a:r>
            <a:r>
              <a:rPr/>
              <a:t>a</a:t>
            </a:r>
            <a:r>
              <a:rPr/>
              <a:t> </a:t>
            </a:r>
            <a:r>
              <a:rPr/>
              <a:t>phrase</a:t>
            </a:r>
            <a:r>
              <a:rPr/>
              <a:t> </a:t>
            </a:r>
            <a:r>
              <a:rPr/>
              <a:t>about</a:t>
            </a:r>
            <a:r>
              <a:rPr/>
              <a:t> </a:t>
            </a:r>
            <a:r>
              <a:rPr/>
              <a:t>jumping</a:t>
            </a:r>
            <a:r>
              <a:rPr/>
              <a:t> </a:t>
            </a:r>
            <a:r>
              <a:rPr/>
              <a:t>from</a:t>
            </a:r>
            <a:r>
              <a:rPr/>
              <a:t> </a:t>
            </a:r>
            <a:r>
              <a:rPr/>
              <a:t>the</a:t>
            </a:r>
            <a:r>
              <a:rPr/>
              <a:t> </a:t>
            </a:r>
            <a:r>
              <a:rPr/>
              <a:t>frying</a:t>
            </a:r>
            <a:r>
              <a:rPr/>
              <a:t> </a:t>
            </a:r>
            <a:r>
              <a:rPr/>
              <a:t>pan</a:t>
            </a:r>
            <a:r>
              <a:rPr/>
              <a:t> </a:t>
            </a:r>
            <a:r>
              <a:rPr/>
              <a:t>into</a:t>
            </a:r>
            <a:r>
              <a:rPr/>
              <a:t> </a:t>
            </a:r>
            <a:r>
              <a:rPr/>
              <a:t>the</a:t>
            </a:r>
            <a:r>
              <a:rPr/>
              <a:t> </a:t>
            </a:r>
            <a:r>
              <a:rPr/>
              <a:t>fire,</a:t>
            </a:r>
            <a:r>
              <a:rPr/>
              <a:t> </a:t>
            </a:r>
            <a:r>
              <a:rPr/>
              <a:t>and</a:t>
            </a:r>
            <a:r>
              <a:rPr/>
              <a:t> </a:t>
            </a:r>
            <a:r>
              <a:rPr/>
              <a:t>with</a:t>
            </a:r>
            <a:r>
              <a:rPr/>
              <a:t> </a:t>
            </a:r>
            <a:r>
              <a:rPr/>
              <a:t>matching,</a:t>
            </a:r>
            <a:r>
              <a:rPr/>
              <a:t> </a:t>
            </a:r>
            <a:r>
              <a:rPr/>
              <a:t>you</a:t>
            </a:r>
            <a:r>
              <a:rPr/>
              <a:t> </a:t>
            </a:r>
            <a:r>
              <a:rPr/>
              <a:t>are</a:t>
            </a:r>
            <a:r>
              <a:rPr/>
              <a:t> </a:t>
            </a:r>
            <a:r>
              <a:rPr/>
              <a:t>not</a:t>
            </a:r>
            <a:r>
              <a:rPr/>
              <a:t> </a:t>
            </a:r>
            <a:r>
              <a:rPr/>
              <a:t>sure</a:t>
            </a:r>
            <a:r>
              <a:rPr/>
              <a:t> </a:t>
            </a:r>
            <a:r>
              <a:rPr/>
              <a:t>if</a:t>
            </a:r>
            <a:r>
              <a:rPr/>
              <a:t> </a:t>
            </a:r>
            <a:r>
              <a:rPr/>
              <a:t>the</a:t>
            </a:r>
            <a:r>
              <a:rPr/>
              <a:t> </a:t>
            </a:r>
            <a:r>
              <a:rPr/>
              <a:t>effort</a:t>
            </a:r>
            <a:r>
              <a:rPr/>
              <a:t> </a:t>
            </a:r>
            <a:r>
              <a:rPr/>
              <a:t>will</a:t>
            </a:r>
            <a:r>
              <a:rPr/>
              <a:t> </a:t>
            </a:r>
            <a:r>
              <a:rPr/>
              <a:t>end</a:t>
            </a:r>
            <a:r>
              <a:rPr/>
              <a:t> </a:t>
            </a:r>
            <a:r>
              <a:rPr/>
              <a:t>up</a:t>
            </a:r>
            <a:r>
              <a:rPr/>
              <a:t> </a:t>
            </a:r>
            <a:r>
              <a:rPr/>
              <a:t>hurting</a:t>
            </a:r>
            <a:r>
              <a:rPr/>
              <a:t> </a:t>
            </a:r>
            <a:r>
              <a:rPr/>
              <a:t>rather</a:t>
            </a:r>
            <a:r>
              <a:rPr/>
              <a:t> </a:t>
            </a:r>
            <a:r>
              <a:rPr/>
              <a:t>than</a:t>
            </a:r>
            <a:r>
              <a:rPr/>
              <a:t> </a:t>
            </a:r>
            <a:r>
              <a:rPr/>
              <a:t>helping.</a:t>
            </a:r>
          </a:p>
          <a:p>
            <a:pPr lvl="0" marL="0" indent="0">
              <a:buNone/>
            </a:pPr>
          </a:p>
          <a:p>
            <a:pPr lvl="0" marL="0" indent="0">
              <a:buNone/>
            </a:pPr>
            <a:r>
              <a:rPr/>
              <a:t>I</a:t>
            </a:r>
            <a:r>
              <a:rPr/>
              <a:t> </a:t>
            </a:r>
            <a:r>
              <a:rPr/>
              <a:t>tried</a:t>
            </a:r>
            <a:r>
              <a:rPr/>
              <a:t> </a:t>
            </a:r>
            <a:r>
              <a:rPr/>
              <a:t>to</a:t>
            </a:r>
            <a:r>
              <a:rPr/>
              <a:t> </a:t>
            </a:r>
            <a:r>
              <a:rPr/>
              <a:t>work</a:t>
            </a:r>
            <a:r>
              <a:rPr/>
              <a:t> </a:t>
            </a:r>
            <a:r>
              <a:rPr/>
              <a:t>out</a:t>
            </a:r>
            <a:r>
              <a:rPr/>
              <a:t> </a:t>
            </a:r>
            <a:r>
              <a:rPr/>
              <a:t>a</a:t>
            </a:r>
            <a:r>
              <a:rPr/>
              <a:t> </a:t>
            </a:r>
            <a:r>
              <a:rPr/>
              <a:t>simple</a:t>
            </a:r>
            <a:r>
              <a:rPr/>
              <a:t> </a:t>
            </a:r>
            <a:r>
              <a:rPr/>
              <a:t>matching</a:t>
            </a:r>
            <a:r>
              <a:rPr/>
              <a:t> </a:t>
            </a:r>
            <a:r>
              <a:rPr/>
              <a:t>program,</a:t>
            </a:r>
            <a:r>
              <a:rPr/>
              <a:t> </a:t>
            </a:r>
            <a:r>
              <a:rPr/>
              <a:t>but</a:t>
            </a:r>
            <a:r>
              <a:rPr/>
              <a:t> </a:t>
            </a:r>
            <a:r>
              <a:rPr/>
              <a:t>it</a:t>
            </a:r>
            <a:r>
              <a:rPr/>
              <a:t> </a:t>
            </a:r>
            <a:r>
              <a:rPr/>
              <a:t>is</a:t>
            </a:r>
            <a:r>
              <a:rPr/>
              <a:t> </a:t>
            </a:r>
            <a:r>
              <a:rPr/>
              <a:t>messier</a:t>
            </a:r>
            <a:r>
              <a:rPr/>
              <a:t> </a:t>
            </a:r>
            <a:r>
              <a:rPr/>
              <a:t>than</a:t>
            </a:r>
            <a:r>
              <a:rPr/>
              <a:t> </a:t>
            </a:r>
            <a:r>
              <a:rPr/>
              <a:t>I</a:t>
            </a:r>
            <a:r>
              <a:rPr/>
              <a:t> </a:t>
            </a:r>
            <a:r>
              <a:rPr/>
              <a:t>had</a:t>
            </a:r>
            <a:r>
              <a:rPr/>
              <a:t> </a:t>
            </a:r>
            <a:r>
              <a:rPr/>
              <a:t>thought.</a:t>
            </a:r>
            <a:r>
              <a:rPr/>
              <a:t> </a:t>
            </a:r>
            <a:r>
              <a:rPr/>
              <a:t>If</a:t>
            </a:r>
            <a:r>
              <a:rPr/>
              <a:t> </a:t>
            </a:r>
            <a:r>
              <a:rPr/>
              <a:t>I</a:t>
            </a:r>
            <a:r>
              <a:rPr/>
              <a:t> </a:t>
            </a:r>
            <a:r>
              <a:rPr/>
              <a:t>can</a:t>
            </a:r>
            <a:r>
              <a:rPr/>
              <a:t> </a:t>
            </a:r>
            <a:r>
              <a:rPr/>
              <a:t>work</a:t>
            </a:r>
            <a:r>
              <a:rPr/>
              <a:t> </a:t>
            </a:r>
            <a:r>
              <a:rPr/>
              <a:t>out</a:t>
            </a:r>
            <a:r>
              <a:rPr/>
              <a:t> </a:t>
            </a:r>
            <a:r>
              <a:rPr/>
              <a:t>a</a:t>
            </a:r>
            <a:r>
              <a:rPr/>
              <a:t> </a:t>
            </a:r>
            <a:r>
              <a:rPr/>
              <a:t>simple</a:t>
            </a:r>
            <a:r>
              <a:rPr/>
              <a:t> </a:t>
            </a:r>
            <a:r>
              <a:rPr/>
              <a:t>example,</a:t>
            </a:r>
            <a:r>
              <a:rPr/>
              <a:t> </a:t>
            </a:r>
            <a:r>
              <a:rPr/>
              <a:t>I</a:t>
            </a:r>
            <a:r>
              <a:rPr/>
              <a:t> </a:t>
            </a:r>
            <a:r>
              <a:rPr/>
              <a:t>will</a:t>
            </a:r>
            <a:r>
              <a:rPr/>
              <a:t> </a:t>
            </a:r>
            <a:r>
              <a:rPr/>
              <a:t>let</a:t>
            </a:r>
            <a:r>
              <a:rPr/>
              <a:t> </a:t>
            </a:r>
            <a:r>
              <a:rPr/>
              <a:t>you</a:t>
            </a:r>
            <a:r>
              <a:rPr/>
              <a:t> </a:t>
            </a:r>
            <a:r>
              <a:rPr/>
              <a:t>know.</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research</a:t>
            </a:r>
            <a:r>
              <a:rPr/>
              <a:t> </a:t>
            </a:r>
            <a:r>
              <a:rPr/>
              <a:t>design</a:t>
            </a:r>
            <a:r>
              <a:rPr/>
              <a:t> </a:t>
            </a:r>
            <a:r>
              <a:rPr/>
              <a:t>that</a:t>
            </a:r>
            <a:r>
              <a:rPr/>
              <a:t> </a:t>
            </a:r>
            <a:r>
              <a:rPr/>
              <a:t>takes</a:t>
            </a:r>
            <a:r>
              <a:rPr/>
              <a:t> </a:t>
            </a:r>
            <a:r>
              <a:rPr/>
              <a:t>matching</a:t>
            </a:r>
            <a:r>
              <a:rPr/>
              <a:t> </a:t>
            </a:r>
            <a:r>
              <a:rPr/>
              <a:t>to</a:t>
            </a:r>
            <a:r>
              <a:rPr/>
              <a:t> </a:t>
            </a:r>
            <a:r>
              <a:rPr/>
              <a:t>its</a:t>
            </a:r>
            <a:r>
              <a:rPr/>
              <a:t> </a:t>
            </a:r>
            <a:r>
              <a:rPr/>
              <a:t>ultimate</a:t>
            </a:r>
            <a:r>
              <a:rPr/>
              <a:t> </a:t>
            </a:r>
            <a:r>
              <a:rPr/>
              <a:t>extent</a:t>
            </a:r>
            <a:r>
              <a:rPr/>
              <a:t> </a:t>
            </a:r>
            <a:r>
              <a:rPr/>
              <a:t>is</a:t>
            </a:r>
            <a:r>
              <a:rPr/>
              <a:t> </a:t>
            </a:r>
            <a:r>
              <a:rPr/>
              <a:t>the</a:t>
            </a:r>
            <a:r>
              <a:rPr/>
              <a:t> </a:t>
            </a:r>
            <a:r>
              <a:rPr/>
              <a:t>cross-over</a:t>
            </a:r>
            <a:r>
              <a:rPr/>
              <a:t> </a:t>
            </a:r>
            <a:r>
              <a:rPr/>
              <a:t>trial.</a:t>
            </a:r>
            <a:r>
              <a:rPr/>
              <a:t> </a:t>
            </a:r>
            <a:r>
              <a:rPr/>
              <a:t>This</a:t>
            </a:r>
            <a:r>
              <a:rPr/>
              <a:t> </a:t>
            </a:r>
            <a:r>
              <a:rPr/>
              <a:t>only</a:t>
            </a:r>
            <a:r>
              <a:rPr/>
              <a:t> </a:t>
            </a:r>
            <a:r>
              <a:rPr/>
              <a:t>works</a:t>
            </a:r>
            <a:r>
              <a:rPr/>
              <a:t> </a:t>
            </a:r>
            <a:r>
              <a:rPr/>
              <a:t>for</a:t>
            </a:r>
            <a:r>
              <a:rPr/>
              <a:t> </a:t>
            </a:r>
            <a:r>
              <a:rPr/>
              <a:t>randomized</a:t>
            </a:r>
            <a:r>
              <a:rPr/>
              <a:t> </a:t>
            </a:r>
            <a:r>
              <a:rPr/>
              <a:t>studies,</a:t>
            </a:r>
            <a:r>
              <a:rPr/>
              <a:t> </a:t>
            </a:r>
            <a:r>
              <a:rPr/>
              <a:t>and</a:t>
            </a:r>
            <a:r>
              <a:rPr/>
              <a:t> </a:t>
            </a:r>
            <a:r>
              <a:rPr/>
              <a:t>then</a:t>
            </a:r>
            <a:r>
              <a:rPr/>
              <a:t> </a:t>
            </a:r>
            <a:r>
              <a:rPr/>
              <a:t>only</a:t>
            </a:r>
            <a:r>
              <a:rPr/>
              <a:t> </a:t>
            </a:r>
            <a:r>
              <a:rPr/>
              <a:t>for</a:t>
            </a:r>
            <a:r>
              <a:rPr/>
              <a:t> </a:t>
            </a:r>
            <a:r>
              <a:rPr/>
              <a:t>some</a:t>
            </a:r>
            <a:r>
              <a:rPr/>
              <a:t> </a:t>
            </a:r>
            <a:r>
              <a:rPr/>
              <a:t>of</a:t>
            </a:r>
            <a:r>
              <a:rPr/>
              <a:t> </a:t>
            </a:r>
            <a:r>
              <a:rPr/>
              <a:t>them,</a:t>
            </a:r>
            <a:r>
              <a:rPr/>
              <a:t> </a:t>
            </a:r>
            <a:r>
              <a:rPr/>
              <a:t>but</a:t>
            </a:r>
            <a:r>
              <a:rPr/>
              <a:t> </a:t>
            </a:r>
            <a:r>
              <a:rPr/>
              <a:t>when</a:t>
            </a:r>
            <a:r>
              <a:rPr/>
              <a:t> </a:t>
            </a:r>
            <a:r>
              <a:rPr/>
              <a:t>it</a:t>
            </a:r>
            <a:r>
              <a:rPr/>
              <a:t> </a:t>
            </a:r>
            <a:r>
              <a:rPr/>
              <a:t>does</a:t>
            </a:r>
            <a:r>
              <a:rPr/>
              <a:t> </a:t>
            </a:r>
            <a:r>
              <a:rPr/>
              <a:t>work,</a:t>
            </a:r>
            <a:r>
              <a:rPr/>
              <a:t> </a:t>
            </a:r>
            <a:r>
              <a:rPr/>
              <a:t>it’s</a:t>
            </a:r>
            <a:r>
              <a:rPr/>
              <a:t> </a:t>
            </a:r>
            <a:r>
              <a:rPr/>
              <a:t>great.</a:t>
            </a:r>
          </a:p>
          <a:p>
            <a:pPr lvl="0" marL="0" indent="0">
              <a:buNone/>
            </a:pPr>
          </a:p>
          <a:p>
            <a:pPr lvl="0" marL="0" indent="0">
              <a:buNone/>
            </a:pPr>
            <a:r>
              <a:rPr/>
              <a:t>In</a:t>
            </a:r>
            <a:r>
              <a:rPr/>
              <a:t> </a:t>
            </a:r>
            <a:r>
              <a:rPr/>
              <a:t>a</a:t>
            </a:r>
            <a:r>
              <a:rPr/>
              <a:t> </a:t>
            </a:r>
            <a:r>
              <a:rPr/>
              <a:t>cross-over</a:t>
            </a:r>
            <a:r>
              <a:rPr/>
              <a:t> </a:t>
            </a:r>
            <a:r>
              <a:rPr/>
              <a:t>trial,</a:t>
            </a:r>
            <a:r>
              <a:rPr/>
              <a:t> </a:t>
            </a:r>
            <a:r>
              <a:rPr/>
              <a:t>each</a:t>
            </a:r>
            <a:r>
              <a:rPr/>
              <a:t> </a:t>
            </a:r>
            <a:r>
              <a:rPr/>
              <a:t>subject</a:t>
            </a:r>
            <a:r>
              <a:rPr/>
              <a:t> </a:t>
            </a:r>
            <a:r>
              <a:rPr/>
              <a:t>is</a:t>
            </a:r>
            <a:r>
              <a:rPr/>
              <a:t> </a:t>
            </a:r>
            <a:r>
              <a:rPr/>
              <a:t>given</a:t>
            </a:r>
            <a:r>
              <a:rPr/>
              <a:t> </a:t>
            </a:r>
            <a:r>
              <a:rPr/>
              <a:t>the</a:t>
            </a:r>
            <a:r>
              <a:rPr/>
              <a:t> </a:t>
            </a:r>
            <a:r>
              <a:rPr/>
              <a:t>treatment</a:t>
            </a:r>
            <a:r>
              <a:rPr/>
              <a:t> </a:t>
            </a:r>
            <a:r>
              <a:rPr/>
              <a:t>and</a:t>
            </a:r>
            <a:r>
              <a:rPr/>
              <a:t> </a:t>
            </a:r>
            <a:r>
              <a:rPr/>
              <a:t>also</a:t>
            </a:r>
            <a:r>
              <a:rPr/>
              <a:t> </a:t>
            </a:r>
            <a:r>
              <a:rPr/>
              <a:t>given</a:t>
            </a:r>
            <a:r>
              <a:rPr/>
              <a:t> </a:t>
            </a:r>
            <a:r>
              <a:rPr/>
              <a:t>the</a:t>
            </a:r>
            <a:r>
              <a:rPr/>
              <a:t> </a:t>
            </a:r>
            <a:r>
              <a:rPr/>
              <a:t>control.</a:t>
            </a:r>
            <a:r>
              <a:rPr/>
              <a:t> </a:t>
            </a:r>
            <a:r>
              <a:rPr/>
              <a:t>You</a:t>
            </a:r>
            <a:r>
              <a:rPr/>
              <a:t> </a:t>
            </a:r>
            <a:r>
              <a:rPr/>
              <a:t>randomize</a:t>
            </a:r>
            <a:r>
              <a:rPr/>
              <a:t> </a:t>
            </a:r>
            <a:r>
              <a:rPr/>
              <a:t>the</a:t>
            </a:r>
            <a:r>
              <a:rPr/>
              <a:t> </a:t>
            </a:r>
            <a:r>
              <a:rPr/>
              <a:t>order:</a:t>
            </a:r>
            <a:r>
              <a:rPr/>
              <a:t> </a:t>
            </a:r>
            <a:r>
              <a:rPr/>
              <a:t>some</a:t>
            </a:r>
            <a:r>
              <a:rPr/>
              <a:t> </a:t>
            </a:r>
            <a:r>
              <a:rPr/>
              <a:t>subjects</a:t>
            </a:r>
            <a:r>
              <a:rPr/>
              <a:t> </a:t>
            </a:r>
            <a:r>
              <a:rPr/>
              <a:t>get</a:t>
            </a:r>
            <a:r>
              <a:rPr/>
              <a:t> </a:t>
            </a:r>
            <a:r>
              <a:rPr/>
              <a:t>the</a:t>
            </a:r>
            <a:r>
              <a:rPr/>
              <a:t> </a:t>
            </a:r>
            <a:r>
              <a:rPr/>
              <a:t>treatment</a:t>
            </a:r>
            <a:r>
              <a:rPr/>
              <a:t> </a:t>
            </a:r>
            <a:r>
              <a:rPr/>
              <a:t>first</a:t>
            </a:r>
            <a:r>
              <a:rPr/>
              <a:t> </a:t>
            </a:r>
            <a:r>
              <a:rPr/>
              <a:t>and</a:t>
            </a:r>
            <a:r>
              <a:rPr/>
              <a:t> </a:t>
            </a:r>
            <a:r>
              <a:rPr/>
              <a:t>then</a:t>
            </a:r>
            <a:r>
              <a:rPr/>
              <a:t> </a:t>
            </a:r>
            <a:r>
              <a:rPr/>
              <a:t>the</a:t>
            </a:r>
            <a:r>
              <a:rPr/>
              <a:t> </a:t>
            </a:r>
            <a:r>
              <a:rPr/>
              <a:t>control.</a:t>
            </a:r>
            <a:r>
              <a:rPr/>
              <a:t> </a:t>
            </a:r>
            <a:r>
              <a:rPr/>
              <a:t>Some</a:t>
            </a:r>
            <a:r>
              <a:rPr/>
              <a:t> </a:t>
            </a:r>
            <a:r>
              <a:rPr/>
              <a:t>subjects</a:t>
            </a:r>
            <a:r>
              <a:rPr/>
              <a:t> </a:t>
            </a:r>
            <a:r>
              <a:rPr/>
              <a:t>get</a:t>
            </a:r>
            <a:r>
              <a:rPr/>
              <a:t> </a:t>
            </a:r>
            <a:r>
              <a:rPr/>
              <a:t>the</a:t>
            </a:r>
            <a:r>
              <a:rPr/>
              <a:t> </a:t>
            </a:r>
            <a:r>
              <a:rPr/>
              <a:t>control</a:t>
            </a:r>
            <a:r>
              <a:rPr/>
              <a:t> </a:t>
            </a:r>
            <a:r>
              <a:rPr/>
              <a:t>first</a:t>
            </a:r>
            <a:r>
              <a:rPr/>
              <a:t> </a:t>
            </a:r>
            <a:r>
              <a:rPr/>
              <a:t>and</a:t>
            </a:r>
            <a:r>
              <a:rPr/>
              <a:t> </a:t>
            </a:r>
            <a:r>
              <a:rPr/>
              <a:t>then</a:t>
            </a:r>
            <a:r>
              <a:rPr/>
              <a:t> </a:t>
            </a:r>
            <a:r>
              <a:rPr/>
              <a:t>the</a:t>
            </a:r>
            <a:r>
              <a:rPr/>
              <a:t> </a:t>
            </a:r>
            <a:r>
              <a:rPr/>
              <a:t>treatment.</a:t>
            </a:r>
          </a:p>
          <a:p>
            <a:pPr lvl="0" marL="0" indent="0">
              <a:buNone/>
            </a:pPr>
          </a:p>
          <a:p>
            <a:pPr lvl="0" marL="0" indent="0">
              <a:buNone/>
            </a:pPr>
            <a:r>
              <a:rPr/>
              <a:t>You</a:t>
            </a:r>
            <a:r>
              <a:rPr/>
              <a:t> </a:t>
            </a:r>
            <a:r>
              <a:rPr/>
              <a:t>can’t</a:t>
            </a:r>
            <a:r>
              <a:rPr/>
              <a:t> </a:t>
            </a:r>
            <a:r>
              <a:rPr/>
              <a:t>use</a:t>
            </a:r>
            <a:r>
              <a:rPr/>
              <a:t> </a:t>
            </a:r>
            <a:r>
              <a:rPr/>
              <a:t>this</a:t>
            </a:r>
            <a:r>
              <a:rPr/>
              <a:t> </a:t>
            </a:r>
            <a:r>
              <a:rPr/>
              <a:t>design</a:t>
            </a:r>
            <a:r>
              <a:rPr/>
              <a:t> </a:t>
            </a:r>
            <a:r>
              <a:rPr/>
              <a:t>for</a:t>
            </a:r>
            <a:r>
              <a:rPr/>
              <a:t> </a:t>
            </a:r>
            <a:r>
              <a:rPr/>
              <a:t>an</a:t>
            </a:r>
            <a:r>
              <a:rPr/>
              <a:t> </a:t>
            </a:r>
            <a:r>
              <a:rPr/>
              <a:t>attribute</a:t>
            </a:r>
            <a:r>
              <a:rPr/>
              <a:t> </a:t>
            </a:r>
            <a:r>
              <a:rPr/>
              <a:t>variable.</a:t>
            </a:r>
            <a:r>
              <a:rPr/>
              <a:t> </a:t>
            </a:r>
            <a:r>
              <a:rPr/>
              <a:t>You</a:t>
            </a:r>
            <a:r>
              <a:rPr/>
              <a:t> </a:t>
            </a:r>
            <a:r>
              <a:rPr/>
              <a:t>can’t</a:t>
            </a:r>
            <a:r>
              <a:rPr/>
              <a:t> </a:t>
            </a:r>
            <a:r>
              <a:rPr/>
              <a:t>switch</a:t>
            </a:r>
            <a:r>
              <a:rPr/>
              <a:t> </a:t>
            </a:r>
            <a:r>
              <a:rPr/>
              <a:t>someone</a:t>
            </a:r>
            <a:r>
              <a:rPr/>
              <a:t> </a:t>
            </a:r>
            <a:r>
              <a:rPr/>
              <a:t>from</a:t>
            </a:r>
            <a:r>
              <a:rPr/>
              <a:t> </a:t>
            </a:r>
            <a:r>
              <a:rPr/>
              <a:t>one</a:t>
            </a:r>
            <a:r>
              <a:rPr/>
              <a:t> </a:t>
            </a:r>
            <a:r>
              <a:rPr/>
              <a:t>age</a:t>
            </a:r>
            <a:r>
              <a:rPr/>
              <a:t> </a:t>
            </a:r>
            <a:r>
              <a:rPr/>
              <a:t>group</a:t>
            </a:r>
            <a:r>
              <a:rPr/>
              <a:t> </a:t>
            </a:r>
            <a:r>
              <a:rPr/>
              <a:t>to</a:t>
            </a:r>
            <a:r>
              <a:rPr/>
              <a:t> </a:t>
            </a:r>
            <a:r>
              <a:rPr/>
              <a:t>another,</a:t>
            </a:r>
            <a:r>
              <a:rPr/>
              <a:t> </a:t>
            </a:r>
            <a:r>
              <a:rPr/>
              <a:t>for</a:t>
            </a:r>
            <a:r>
              <a:rPr/>
              <a:t> </a:t>
            </a:r>
            <a:r>
              <a:rPr/>
              <a:t>example.</a:t>
            </a:r>
          </a:p>
          <a:p>
            <a:pPr lvl="0" marL="0" indent="0">
              <a:buNone/>
            </a:pPr>
          </a:p>
          <a:p>
            <a:pPr lvl="0" marL="0" indent="0">
              <a:buNone/>
            </a:pPr>
            <a:r>
              <a:rPr/>
              <a:t>Even</a:t>
            </a:r>
            <a:r>
              <a:rPr/>
              <a:t> </a:t>
            </a:r>
            <a:r>
              <a:rPr/>
              <a:t>with</a:t>
            </a:r>
            <a:r>
              <a:rPr/>
              <a:t> </a:t>
            </a:r>
            <a:r>
              <a:rPr/>
              <a:t>an</a:t>
            </a:r>
            <a:r>
              <a:rPr/>
              <a:t> </a:t>
            </a:r>
            <a:r>
              <a:rPr/>
              <a:t>independent</a:t>
            </a:r>
            <a:r>
              <a:rPr/>
              <a:t> </a:t>
            </a:r>
            <a:r>
              <a:rPr/>
              <a:t>variable</a:t>
            </a:r>
            <a:r>
              <a:rPr/>
              <a:t> </a:t>
            </a:r>
            <a:r>
              <a:rPr/>
              <a:t>that</a:t>
            </a:r>
            <a:r>
              <a:rPr/>
              <a:t> </a:t>
            </a:r>
            <a:r>
              <a:rPr/>
              <a:t>you</a:t>
            </a:r>
            <a:r>
              <a:rPr/>
              <a:t> </a:t>
            </a:r>
            <a:r>
              <a:rPr/>
              <a:t>can</a:t>
            </a:r>
            <a:r>
              <a:rPr/>
              <a:t> </a:t>
            </a:r>
            <a:r>
              <a:rPr/>
              <a:t>manipulate,</a:t>
            </a:r>
            <a:r>
              <a:rPr/>
              <a:t> </a:t>
            </a:r>
            <a:r>
              <a:rPr/>
              <a:t>the</a:t>
            </a:r>
            <a:r>
              <a:rPr/>
              <a:t> </a:t>
            </a:r>
            <a:r>
              <a:rPr/>
              <a:t>cross-over</a:t>
            </a:r>
            <a:r>
              <a:rPr/>
              <a:t> </a:t>
            </a:r>
            <a:r>
              <a:rPr/>
              <a:t>trial</a:t>
            </a:r>
            <a:r>
              <a:rPr/>
              <a:t> </a:t>
            </a:r>
            <a:r>
              <a:rPr/>
              <a:t>is</a:t>
            </a:r>
            <a:r>
              <a:rPr/>
              <a:t> </a:t>
            </a:r>
            <a:r>
              <a:rPr/>
              <a:t>sometimes</a:t>
            </a:r>
            <a:r>
              <a:rPr/>
              <a:t> </a:t>
            </a:r>
            <a:r>
              <a:rPr/>
              <a:t>problematic.</a:t>
            </a:r>
            <a:r>
              <a:rPr/>
              <a:t> </a:t>
            </a:r>
            <a:r>
              <a:rPr/>
              <a:t>You</a:t>
            </a:r>
            <a:r>
              <a:rPr/>
              <a:t> </a:t>
            </a:r>
            <a:r>
              <a:rPr/>
              <a:t>can’t</a:t>
            </a:r>
            <a:r>
              <a:rPr/>
              <a:t> </a:t>
            </a:r>
            <a:r>
              <a:rPr/>
              <a:t>switch</a:t>
            </a:r>
            <a:r>
              <a:rPr/>
              <a:t> </a:t>
            </a:r>
            <a:r>
              <a:rPr/>
              <a:t>from</a:t>
            </a:r>
            <a:r>
              <a:rPr/>
              <a:t> </a:t>
            </a:r>
            <a:r>
              <a:rPr/>
              <a:t>the</a:t>
            </a:r>
            <a:r>
              <a:rPr/>
              <a:t> </a:t>
            </a:r>
            <a:r>
              <a:rPr/>
              <a:t>treatment</a:t>
            </a:r>
            <a:r>
              <a:rPr/>
              <a:t> </a:t>
            </a:r>
            <a:r>
              <a:rPr/>
              <a:t>group</a:t>
            </a:r>
            <a:r>
              <a:rPr/>
              <a:t> </a:t>
            </a:r>
            <a:r>
              <a:rPr/>
              <a:t>to</a:t>
            </a:r>
            <a:r>
              <a:rPr/>
              <a:t> </a:t>
            </a:r>
            <a:r>
              <a:rPr/>
              <a:t>the</a:t>
            </a:r>
            <a:r>
              <a:rPr/>
              <a:t> </a:t>
            </a:r>
            <a:r>
              <a:rPr/>
              <a:t>control</a:t>
            </a:r>
            <a:r>
              <a:rPr/>
              <a:t> </a:t>
            </a:r>
            <a:r>
              <a:rPr/>
              <a:t>group</a:t>
            </a:r>
            <a:r>
              <a:rPr/>
              <a:t> </a:t>
            </a:r>
            <a:r>
              <a:rPr/>
              <a:t>for</a:t>
            </a:r>
            <a:r>
              <a:rPr/>
              <a:t> </a:t>
            </a:r>
            <a:r>
              <a:rPr/>
              <a:t>example,</a:t>
            </a:r>
            <a:r>
              <a:rPr/>
              <a:t> </a:t>
            </a:r>
            <a:r>
              <a:rPr/>
              <a:t>when</a:t>
            </a:r>
            <a:r>
              <a:rPr/>
              <a:t> </a:t>
            </a:r>
            <a:r>
              <a:rPr/>
              <a:t>the</a:t>
            </a:r>
            <a:r>
              <a:rPr/>
              <a:t> </a:t>
            </a:r>
            <a:r>
              <a:rPr/>
              <a:t>control</a:t>
            </a:r>
            <a:r>
              <a:rPr/>
              <a:t> </a:t>
            </a:r>
            <a:r>
              <a:rPr/>
              <a:t>is</a:t>
            </a:r>
            <a:r>
              <a:rPr/>
              <a:t> </a:t>
            </a:r>
            <a:r>
              <a:rPr/>
              <a:t>a</a:t>
            </a:r>
            <a:r>
              <a:rPr/>
              <a:t> </a:t>
            </a:r>
            <a:r>
              <a:rPr/>
              <a:t>masectomy</a:t>
            </a:r>
            <a:r>
              <a:rPr/>
              <a:t> </a:t>
            </a:r>
            <a:r>
              <a:rPr/>
              <a:t>and</a:t>
            </a:r>
            <a:r>
              <a:rPr/>
              <a:t> </a:t>
            </a:r>
            <a:r>
              <a:rPr/>
              <a:t>the</a:t>
            </a:r>
            <a:r>
              <a:rPr/>
              <a:t> </a:t>
            </a:r>
            <a:r>
              <a:rPr/>
              <a:t>treatment</a:t>
            </a:r>
            <a:r>
              <a:rPr/>
              <a:t> </a:t>
            </a:r>
            <a:r>
              <a:rPr/>
              <a:t>is</a:t>
            </a:r>
            <a:r>
              <a:rPr/>
              <a:t> </a:t>
            </a:r>
            <a:r>
              <a:rPr/>
              <a:t>a</a:t>
            </a:r>
            <a:r>
              <a:rPr/>
              <a:t> </a:t>
            </a:r>
            <a:r>
              <a:rPr/>
              <a:t>lumpectomy,</a:t>
            </a:r>
            <a:r>
              <a:rPr/>
              <a:t> </a:t>
            </a:r>
            <a:r>
              <a:rPr/>
              <a:t>because</a:t>
            </a:r>
            <a:r>
              <a:rPr/>
              <a:t> </a:t>
            </a:r>
            <a:r>
              <a:rPr/>
              <a:t>you</a:t>
            </a:r>
            <a:r>
              <a:rPr/>
              <a:t> </a:t>
            </a:r>
            <a:r>
              <a:rPr/>
              <a:t>can’t</a:t>
            </a:r>
            <a:r>
              <a:rPr/>
              <a:t> </a:t>
            </a:r>
            <a:r>
              <a:rPr/>
              <a:t>undo</a:t>
            </a:r>
            <a:r>
              <a:rPr/>
              <a:t> </a:t>
            </a:r>
            <a:r>
              <a:rPr/>
              <a:t>the</a:t>
            </a:r>
            <a:r>
              <a:rPr/>
              <a:t> </a:t>
            </a:r>
            <a:r>
              <a:rPr/>
              <a:t>effects</a:t>
            </a:r>
            <a:r>
              <a:rPr/>
              <a:t> </a:t>
            </a:r>
            <a:r>
              <a:rPr/>
              <a:t>of</a:t>
            </a:r>
            <a:r>
              <a:rPr/>
              <a:t> </a:t>
            </a:r>
            <a:r>
              <a:rPr/>
              <a:t>one</a:t>
            </a:r>
            <a:r>
              <a:rPr/>
              <a:t> </a:t>
            </a:r>
            <a:r>
              <a:rPr/>
              <a:t>surgery</a:t>
            </a:r>
            <a:r>
              <a:rPr/>
              <a:t> </a:t>
            </a:r>
            <a:r>
              <a:rPr/>
              <a:t>and</a:t>
            </a:r>
            <a:r>
              <a:rPr/>
              <a:t> </a:t>
            </a:r>
            <a:r>
              <a:rPr/>
              <a:t>try</a:t>
            </a:r>
            <a:r>
              <a:rPr/>
              <a:t> </a:t>
            </a:r>
            <a:r>
              <a:rPr/>
              <a:t>the</a:t>
            </a:r>
            <a:r>
              <a:rPr/>
              <a:t> </a:t>
            </a:r>
            <a:r>
              <a:rPr/>
              <a:t>different</a:t>
            </a:r>
            <a:r>
              <a:rPr/>
              <a:t> </a:t>
            </a:r>
            <a:r>
              <a:rPr/>
              <a:t>surgery.</a:t>
            </a:r>
          </a:p>
          <a:p>
            <a:pPr lvl="0" marL="0" indent="0">
              <a:buNone/>
            </a:pPr>
          </a:p>
          <a:p>
            <a:pPr lvl="0" marL="0" indent="0">
              <a:buNone/>
            </a:pPr>
            <a:r>
              <a:rPr/>
              <a:t>Training</a:t>
            </a:r>
            <a:r>
              <a:rPr/>
              <a:t> </a:t>
            </a:r>
            <a:r>
              <a:rPr/>
              <a:t>interventions</a:t>
            </a:r>
            <a:r>
              <a:rPr/>
              <a:t> </a:t>
            </a:r>
            <a:r>
              <a:rPr/>
              <a:t>also</a:t>
            </a:r>
            <a:r>
              <a:rPr/>
              <a:t> </a:t>
            </a:r>
            <a:r>
              <a:rPr/>
              <a:t>don’t</a:t>
            </a:r>
            <a:r>
              <a:rPr/>
              <a:t> </a:t>
            </a:r>
            <a:r>
              <a:rPr/>
              <a:t>work.</a:t>
            </a:r>
            <a:r>
              <a:rPr/>
              <a:t> </a:t>
            </a:r>
            <a:r>
              <a:rPr/>
              <a:t>You</a:t>
            </a:r>
            <a:r>
              <a:rPr/>
              <a:t> </a:t>
            </a:r>
            <a:r>
              <a:rPr/>
              <a:t>can’t</a:t>
            </a:r>
            <a:r>
              <a:rPr/>
              <a:t> </a:t>
            </a:r>
            <a:r>
              <a:rPr/>
              <a:t>train</a:t>
            </a:r>
            <a:r>
              <a:rPr/>
              <a:t> </a:t>
            </a:r>
            <a:r>
              <a:rPr/>
              <a:t>someone</a:t>
            </a:r>
            <a:r>
              <a:rPr/>
              <a:t> </a:t>
            </a:r>
            <a:r>
              <a:rPr/>
              <a:t>one</a:t>
            </a:r>
            <a:r>
              <a:rPr/>
              <a:t> </a:t>
            </a:r>
            <a:r>
              <a:rPr/>
              <a:t>way,</a:t>
            </a:r>
            <a:r>
              <a:rPr/>
              <a:t> </a:t>
            </a:r>
            <a:r>
              <a:rPr/>
              <a:t>get</a:t>
            </a:r>
            <a:r>
              <a:rPr/>
              <a:t> </a:t>
            </a:r>
            <a:r>
              <a:rPr/>
              <a:t>them</a:t>
            </a:r>
            <a:r>
              <a:rPr/>
              <a:t> </a:t>
            </a:r>
            <a:r>
              <a:rPr/>
              <a:t>to</a:t>
            </a:r>
            <a:r>
              <a:rPr/>
              <a:t> </a:t>
            </a:r>
            <a:r>
              <a:rPr/>
              <a:t>unlearn</a:t>
            </a:r>
            <a:r>
              <a:rPr/>
              <a:t> </a:t>
            </a:r>
            <a:r>
              <a:rPr/>
              <a:t>things</a:t>
            </a:r>
            <a:r>
              <a:rPr/>
              <a:t> </a:t>
            </a:r>
            <a:r>
              <a:rPr/>
              <a:t>and</a:t>
            </a:r>
            <a:r>
              <a:rPr/>
              <a:t> </a:t>
            </a:r>
            <a:r>
              <a:rPr/>
              <a:t>then</a:t>
            </a:r>
            <a:r>
              <a:rPr/>
              <a:t> </a:t>
            </a:r>
            <a:r>
              <a:rPr/>
              <a:t>re-train</a:t>
            </a:r>
            <a:r>
              <a:rPr/>
              <a:t> </a:t>
            </a:r>
            <a:r>
              <a:rPr/>
              <a:t>them</a:t>
            </a:r>
            <a:r>
              <a:rPr/>
              <a:t> </a:t>
            </a:r>
            <a:r>
              <a:rPr/>
              <a:t>a</a:t>
            </a:r>
            <a:r>
              <a:rPr/>
              <a:t> </a:t>
            </a:r>
            <a:r>
              <a:rPr/>
              <a:t>different</a:t>
            </a:r>
            <a:r>
              <a:rPr/>
              <a:t> </a:t>
            </a:r>
            <a:r>
              <a:rPr/>
              <a:t>way.</a:t>
            </a:r>
          </a:p>
          <a:p>
            <a:pPr lvl="0" marL="0" indent="0">
              <a:buNone/>
            </a:pPr>
          </a:p>
          <a:p>
            <a:pPr lvl="0" marL="0" indent="0">
              <a:buNone/>
            </a:pPr>
            <a:r>
              <a:rPr/>
              <a:t>Generally,</a:t>
            </a:r>
            <a:r>
              <a:rPr/>
              <a:t> </a:t>
            </a:r>
            <a:r>
              <a:rPr/>
              <a:t>you</a:t>
            </a:r>
            <a:r>
              <a:rPr/>
              <a:t> </a:t>
            </a:r>
            <a:r>
              <a:rPr/>
              <a:t>have</a:t>
            </a:r>
            <a:r>
              <a:rPr/>
              <a:t> </a:t>
            </a:r>
            <a:r>
              <a:rPr/>
              <a:t>to</a:t>
            </a:r>
            <a:r>
              <a:rPr/>
              <a:t> </a:t>
            </a:r>
            <a:r>
              <a:rPr/>
              <a:t>have</a:t>
            </a:r>
            <a:r>
              <a:rPr/>
              <a:t> </a:t>
            </a:r>
            <a:r>
              <a:rPr/>
              <a:t>a</a:t>
            </a:r>
            <a:r>
              <a:rPr/>
              <a:t> </a:t>
            </a:r>
            <a:r>
              <a:rPr/>
              <a:t>treatment</a:t>
            </a:r>
            <a:r>
              <a:rPr/>
              <a:t> </a:t>
            </a:r>
            <a:r>
              <a:rPr/>
              <a:t>that</a:t>
            </a:r>
            <a:r>
              <a:rPr/>
              <a:t> </a:t>
            </a:r>
            <a:r>
              <a:rPr/>
              <a:t>is</a:t>
            </a:r>
            <a:r>
              <a:rPr/>
              <a:t> </a:t>
            </a:r>
            <a:r>
              <a:rPr/>
              <a:t>short</a:t>
            </a:r>
            <a:r>
              <a:rPr/>
              <a:t> </a:t>
            </a:r>
            <a:r>
              <a:rPr/>
              <a:t>and</a:t>
            </a:r>
            <a:r>
              <a:rPr/>
              <a:t> </a:t>
            </a:r>
            <a:r>
              <a:rPr/>
              <a:t>easily</a:t>
            </a:r>
            <a:r>
              <a:rPr/>
              <a:t> </a:t>
            </a:r>
            <a:r>
              <a:rPr/>
              <a:t>reversible.</a:t>
            </a:r>
            <a:r>
              <a:rPr/>
              <a:t> </a:t>
            </a:r>
            <a:r>
              <a:rPr/>
              <a:t>You</a:t>
            </a:r>
            <a:r>
              <a:rPr/>
              <a:t> </a:t>
            </a:r>
            <a:r>
              <a:rPr/>
              <a:t>gain</a:t>
            </a:r>
            <a:r>
              <a:rPr/>
              <a:t> </a:t>
            </a:r>
            <a:r>
              <a:rPr/>
              <a:t>a</a:t>
            </a:r>
            <a:r>
              <a:rPr/>
              <a:t> </a:t>
            </a:r>
            <a:r>
              <a:rPr/>
              <a:t>lot</a:t>
            </a:r>
            <a:r>
              <a:rPr/>
              <a:t> </a:t>
            </a:r>
            <a:r>
              <a:rPr/>
              <a:t>of</a:t>
            </a:r>
            <a:r>
              <a:rPr/>
              <a:t> </a:t>
            </a:r>
            <a:r>
              <a:rPr/>
              <a:t>precision</a:t>
            </a:r>
            <a:r>
              <a:rPr/>
              <a:t> </a:t>
            </a:r>
            <a:r>
              <a:rPr/>
              <a:t>because</a:t>
            </a:r>
            <a:r>
              <a:rPr/>
              <a:t> </a:t>
            </a:r>
            <a:r>
              <a:rPr/>
              <a:t>all</a:t>
            </a:r>
            <a:r>
              <a:rPr/>
              <a:t> </a:t>
            </a:r>
            <a:r>
              <a:rPr/>
              <a:t>of</a:t>
            </a:r>
            <a:r>
              <a:rPr/>
              <a:t> </a:t>
            </a:r>
            <a:r>
              <a:rPr/>
              <a:t>the</a:t>
            </a:r>
            <a:r>
              <a:rPr/>
              <a:t> </a:t>
            </a:r>
            <a:r>
              <a:rPr/>
              <a:t>factors</a:t>
            </a:r>
            <a:r>
              <a:rPr/>
              <a:t> </a:t>
            </a:r>
            <a:r>
              <a:rPr/>
              <a:t>that</a:t>
            </a:r>
            <a:r>
              <a:rPr/>
              <a:t> </a:t>
            </a:r>
            <a:r>
              <a:rPr/>
              <a:t>are</a:t>
            </a:r>
            <a:r>
              <a:rPr/>
              <a:t> </a:t>
            </a:r>
            <a:r>
              <a:rPr/>
              <a:t>difficult</a:t>
            </a:r>
            <a:r>
              <a:rPr/>
              <a:t> </a:t>
            </a:r>
            <a:r>
              <a:rPr/>
              <a:t>to</a:t>
            </a:r>
            <a:r>
              <a:rPr/>
              <a:t> </a:t>
            </a:r>
            <a:r>
              <a:rPr/>
              <a:t>get</a:t>
            </a:r>
            <a:r>
              <a:rPr/>
              <a:t> </a:t>
            </a:r>
            <a:r>
              <a:rPr/>
              <a:t>perfect</a:t>
            </a:r>
            <a:r>
              <a:rPr/>
              <a:t> </a:t>
            </a:r>
            <a:r>
              <a:rPr/>
              <a:t>balance</a:t>
            </a:r>
            <a:r>
              <a:rPr/>
              <a:t> </a:t>
            </a:r>
            <a:r>
              <a:rPr/>
              <a:t>for</a:t>
            </a:r>
            <a:r>
              <a:rPr/>
              <a:t> </a:t>
            </a:r>
            <a:r>
              <a:rPr/>
              <a:t>in</a:t>
            </a:r>
            <a:r>
              <a:rPr/>
              <a:t> </a:t>
            </a:r>
            <a:r>
              <a:rPr/>
              <a:t>a</a:t>
            </a:r>
            <a:r>
              <a:rPr/>
              <a:t> </a:t>
            </a:r>
            <a:r>
              <a:rPr/>
              <a:t>normal</a:t>
            </a:r>
            <a:r>
              <a:rPr/>
              <a:t> </a:t>
            </a:r>
            <a:r>
              <a:rPr/>
              <a:t>trial</a:t>
            </a:r>
            <a:r>
              <a:rPr/>
              <a:t> </a:t>
            </a:r>
            <a:r>
              <a:rPr/>
              <a:t>disappear</a:t>
            </a:r>
            <a:r>
              <a:rPr/>
              <a:t> </a:t>
            </a:r>
            <a:r>
              <a:rPr/>
              <a:t>in</a:t>
            </a:r>
            <a:r>
              <a:rPr/>
              <a:t> </a:t>
            </a:r>
            <a:r>
              <a:rPr/>
              <a:t>a</a:t>
            </a:r>
            <a:r>
              <a:rPr/>
              <a:t> </a:t>
            </a:r>
            <a:r>
              <a:rPr/>
              <a:t>cross-over</a:t>
            </a:r>
            <a:r>
              <a:rPr/>
              <a:t> </a:t>
            </a:r>
            <a:r>
              <a:rPr/>
              <a:t>trial.</a:t>
            </a:r>
            <a:r>
              <a:rPr/>
              <a:t> </a:t>
            </a:r>
            <a:r>
              <a:rPr/>
              <a:t>Differences</a:t>
            </a:r>
            <a:r>
              <a:rPr/>
              <a:t> </a:t>
            </a:r>
            <a:r>
              <a:rPr/>
              <a:t>in</a:t>
            </a:r>
            <a:r>
              <a:rPr/>
              <a:t> </a:t>
            </a:r>
            <a:r>
              <a:rPr/>
              <a:t>demographics</a:t>
            </a:r>
            <a:r>
              <a:rPr/>
              <a:t> </a:t>
            </a:r>
            <a:r>
              <a:rPr/>
              <a:t>and</a:t>
            </a:r>
            <a:r>
              <a:rPr/>
              <a:t> </a:t>
            </a:r>
            <a:r>
              <a:rPr/>
              <a:t>differences</a:t>
            </a:r>
            <a:r>
              <a:rPr/>
              <a:t> </a:t>
            </a:r>
            <a:r>
              <a:rPr/>
              <a:t>in</a:t>
            </a:r>
            <a:r>
              <a:rPr/>
              <a:t> </a:t>
            </a:r>
            <a:r>
              <a:rPr/>
              <a:t>severity</a:t>
            </a:r>
            <a:r>
              <a:rPr/>
              <a:t> </a:t>
            </a:r>
            <a:r>
              <a:rPr/>
              <a:t>of</a:t>
            </a:r>
            <a:r>
              <a:rPr/>
              <a:t> </a:t>
            </a:r>
            <a:r>
              <a:rPr/>
              <a:t>illness</a:t>
            </a:r>
            <a:r>
              <a:rPr/>
              <a:t> </a:t>
            </a:r>
            <a:r>
              <a:rPr/>
              <a:t>completely</a:t>
            </a:r>
            <a:r>
              <a:rPr/>
              <a:t> </a:t>
            </a:r>
            <a:r>
              <a:rPr/>
              <a:t>disappear.</a:t>
            </a:r>
          </a:p>
          <a:p>
            <a:pPr lvl="0" marL="0" indent="0">
              <a:buNone/>
            </a:pPr>
          </a:p>
          <a:p>
            <a:pPr lvl="0" marL="0" indent="0">
              <a:buNone/>
            </a:pPr>
            <a:r>
              <a:rPr/>
              <a:t>For</a:t>
            </a:r>
            <a:r>
              <a:rPr/>
              <a:t> </a:t>
            </a:r>
            <a:r>
              <a:rPr/>
              <a:t>drugs</a:t>
            </a:r>
            <a:r>
              <a:rPr/>
              <a:t> </a:t>
            </a:r>
            <a:r>
              <a:rPr/>
              <a:t>that</a:t>
            </a:r>
            <a:r>
              <a:rPr/>
              <a:t> </a:t>
            </a:r>
            <a:r>
              <a:rPr/>
              <a:t>have</a:t>
            </a:r>
            <a:r>
              <a:rPr/>
              <a:t> </a:t>
            </a:r>
            <a:r>
              <a:rPr/>
              <a:t>a</a:t>
            </a:r>
            <a:r>
              <a:rPr/>
              <a:t> </a:t>
            </a:r>
            <a:r>
              <a:rPr/>
              <a:t>carry-over</a:t>
            </a:r>
            <a:r>
              <a:rPr/>
              <a:t> </a:t>
            </a:r>
            <a:r>
              <a:rPr/>
              <a:t>effect,</a:t>
            </a:r>
            <a:r>
              <a:rPr/>
              <a:t> </a:t>
            </a:r>
            <a:r>
              <a:rPr/>
              <a:t>you</a:t>
            </a:r>
            <a:r>
              <a:rPr/>
              <a:t> </a:t>
            </a:r>
            <a:r>
              <a:rPr/>
              <a:t>should</a:t>
            </a:r>
            <a:r>
              <a:rPr/>
              <a:t> </a:t>
            </a:r>
            <a:r>
              <a:rPr/>
              <a:t>probably</a:t>
            </a:r>
            <a:r>
              <a:rPr/>
              <a:t> </a:t>
            </a:r>
            <a:r>
              <a:rPr/>
              <a:t>wait</a:t>
            </a:r>
            <a:r>
              <a:rPr/>
              <a:t> </a:t>
            </a:r>
            <a:r>
              <a:rPr/>
              <a:t>until</a:t>
            </a:r>
            <a:r>
              <a:rPr/>
              <a:t> </a:t>
            </a:r>
            <a:r>
              <a:rPr/>
              <a:t>the</a:t>
            </a:r>
            <a:r>
              <a:rPr/>
              <a:t> </a:t>
            </a:r>
            <a:r>
              <a:rPr/>
              <a:t>first</a:t>
            </a:r>
            <a:r>
              <a:rPr/>
              <a:t> </a:t>
            </a:r>
            <a:r>
              <a:rPr/>
              <a:t>drug</a:t>
            </a:r>
            <a:r>
              <a:rPr/>
              <a:t> </a:t>
            </a:r>
            <a:r>
              <a:rPr/>
              <a:t>is</a:t>
            </a:r>
            <a:r>
              <a:rPr/>
              <a:t> </a:t>
            </a:r>
            <a:r>
              <a:rPr/>
              <a:t>completely</a:t>
            </a:r>
            <a:r>
              <a:rPr/>
              <a:t> </a:t>
            </a:r>
            <a:r>
              <a:rPr/>
              <a:t>washed</a:t>
            </a:r>
            <a:r>
              <a:rPr/>
              <a:t> </a:t>
            </a:r>
            <a:r>
              <a:rPr/>
              <a:t>out</a:t>
            </a:r>
            <a:r>
              <a:rPr/>
              <a:t> </a:t>
            </a:r>
            <a:r>
              <a:rPr/>
              <a:t>of</a:t>
            </a:r>
            <a:r>
              <a:rPr/>
              <a:t> </a:t>
            </a:r>
            <a:r>
              <a:rPr/>
              <a:t>the</a:t>
            </a:r>
            <a:r>
              <a:rPr/>
              <a:t> </a:t>
            </a:r>
            <a:r>
              <a:rPr/>
              <a:t>body</a:t>
            </a:r>
            <a:r>
              <a:rPr/>
              <a:t> </a:t>
            </a:r>
            <a:r>
              <a:rPr/>
              <a:t>before</a:t>
            </a:r>
            <a:r>
              <a:rPr/>
              <a:t> </a:t>
            </a:r>
            <a:r>
              <a:rPr/>
              <a:t>starting</a:t>
            </a:r>
            <a:r>
              <a:rPr/>
              <a:t> </a:t>
            </a:r>
            <a:r>
              <a:rPr/>
              <a:t>the</a:t>
            </a:r>
            <a:r>
              <a:rPr/>
              <a:t> </a:t>
            </a:r>
            <a:r>
              <a:rPr/>
              <a:t>second</a:t>
            </a:r>
            <a:r>
              <a:rPr/>
              <a:t> </a:t>
            </a:r>
            <a:r>
              <a:rPr/>
              <a:t>drug.</a:t>
            </a:r>
            <a:r>
              <a:rPr/>
              <a:t> </a:t>
            </a:r>
            <a:r>
              <a:rPr/>
              <a:t>This</a:t>
            </a:r>
            <a:r>
              <a:rPr/>
              <a:t> </a:t>
            </a:r>
            <a:r>
              <a:rPr/>
              <a:t>can</a:t>
            </a:r>
            <a:r>
              <a:rPr/>
              <a:t> </a:t>
            </a:r>
            <a:r>
              <a:rPr/>
              <a:t>be</a:t>
            </a:r>
            <a:r>
              <a:rPr/>
              <a:t> </a:t>
            </a:r>
            <a:r>
              <a:rPr/>
              <a:t>a</a:t>
            </a:r>
            <a:r>
              <a:rPr/>
              <a:t> </a:t>
            </a:r>
            <a:r>
              <a:rPr/>
              <a:t>problem</a:t>
            </a:r>
            <a:r>
              <a:rPr/>
              <a:t> </a:t>
            </a:r>
            <a:r>
              <a:rPr/>
              <a:t>for</a:t>
            </a:r>
            <a:r>
              <a:rPr/>
              <a:t> </a:t>
            </a:r>
            <a:r>
              <a:rPr/>
              <a:t>certain</a:t>
            </a:r>
            <a:r>
              <a:rPr/>
              <a:t> </a:t>
            </a:r>
            <a:r>
              <a:rPr/>
              <a:t>drugs</a:t>
            </a:r>
            <a:r>
              <a:rPr/>
              <a:t> </a:t>
            </a:r>
            <a:r>
              <a:rPr/>
              <a:t>that</a:t>
            </a:r>
            <a:r>
              <a:rPr/>
              <a:t> </a:t>
            </a:r>
            <a:r>
              <a:rPr/>
              <a:t>have</a:t>
            </a:r>
            <a:r>
              <a:rPr/>
              <a:t> </a:t>
            </a:r>
            <a:r>
              <a:rPr/>
              <a:t>a</a:t>
            </a:r>
            <a:r>
              <a:rPr/>
              <a:t> </a:t>
            </a:r>
            <a:r>
              <a:rPr/>
              <a:t>long</a:t>
            </a:r>
            <a:r>
              <a:rPr/>
              <a:t> </a:t>
            </a:r>
            <a:r>
              <a:rPr/>
              <a:t>half-life.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write</a:t>
            </a:r>
            <a:r>
              <a:rPr/>
              <a:t> </a:t>
            </a:r>
            <a:r>
              <a:rPr/>
              <a:t>a</a:t>
            </a:r>
            <a:r>
              <a:rPr/>
              <a:t> </a:t>
            </a:r>
            <a:r>
              <a:rPr/>
              <a:t>methods</a:t>
            </a:r>
            <a:r>
              <a:rPr/>
              <a:t> </a:t>
            </a:r>
            <a:r>
              <a:rPr/>
              <a:t>section,</a:t>
            </a:r>
            <a:r>
              <a:rPr/>
              <a:t> </a:t>
            </a:r>
            <a:r>
              <a:rPr/>
              <a:t>keep</a:t>
            </a:r>
            <a:r>
              <a:rPr/>
              <a:t> </a:t>
            </a:r>
            <a:r>
              <a:rPr/>
              <a:t>the</a:t>
            </a:r>
            <a:r>
              <a:rPr/>
              <a:t> </a:t>
            </a:r>
            <a:r>
              <a:rPr/>
              <a:t>two</a:t>
            </a:r>
            <a:r>
              <a:rPr/>
              <a:t> </a:t>
            </a:r>
            <a:r>
              <a:rPr/>
              <a:t>set</a:t>
            </a:r>
            <a:r>
              <a:rPr/>
              <a:t> </a:t>
            </a:r>
            <a:r>
              <a:rPr/>
              <a:t>of</a:t>
            </a:r>
            <a:r>
              <a:rPr/>
              <a:t> </a:t>
            </a:r>
            <a:r>
              <a:rPr/>
              <a:t>readers</a:t>
            </a:r>
            <a:r>
              <a:rPr/>
              <a:t> </a:t>
            </a:r>
            <a:r>
              <a:rPr/>
              <a:t>in</a:t>
            </a:r>
            <a:r>
              <a:rPr/>
              <a:t> </a:t>
            </a:r>
            <a:r>
              <a:rPr/>
              <a:t>mind:</a:t>
            </a:r>
            <a:r>
              <a:rPr/>
              <a:t> </a:t>
            </a:r>
            <a:r>
              <a:rPr/>
              <a:t>those</a:t>
            </a:r>
            <a:r>
              <a:rPr/>
              <a:t> </a:t>
            </a:r>
            <a:r>
              <a:rPr/>
              <a:t>who</a:t>
            </a:r>
            <a:r>
              <a:rPr/>
              <a:t> </a:t>
            </a:r>
            <a:r>
              <a:rPr/>
              <a:t>want</a:t>
            </a:r>
            <a:r>
              <a:rPr/>
              <a:t> </a:t>
            </a:r>
            <a:r>
              <a:rPr/>
              <a:t>to</a:t>
            </a:r>
            <a:r>
              <a:rPr/>
              <a:t> </a:t>
            </a:r>
            <a:r>
              <a:rPr/>
              <a:t>evaluate</a:t>
            </a:r>
            <a:r>
              <a:rPr/>
              <a:t> </a:t>
            </a:r>
            <a:r>
              <a:rPr/>
              <a:t>your</a:t>
            </a:r>
            <a:r>
              <a:rPr/>
              <a:t> </a:t>
            </a:r>
            <a:r>
              <a:rPr/>
              <a:t>research</a:t>
            </a:r>
            <a:r>
              <a:rPr/>
              <a:t> </a:t>
            </a:r>
            <a:r>
              <a:rPr/>
              <a:t>and</a:t>
            </a:r>
            <a:r>
              <a:rPr/>
              <a:t> </a:t>
            </a:r>
            <a:r>
              <a:rPr/>
              <a:t>those</a:t>
            </a:r>
            <a:r>
              <a:rPr/>
              <a:t> </a:t>
            </a:r>
            <a:r>
              <a:rPr/>
              <a:t>who</a:t>
            </a:r>
            <a:r>
              <a:rPr/>
              <a:t> </a:t>
            </a:r>
            <a:r>
              <a:rPr/>
              <a:t>want</a:t>
            </a:r>
            <a:r>
              <a:rPr/>
              <a:t> </a:t>
            </a:r>
            <a:r>
              <a:rPr/>
              <a:t>to</a:t>
            </a:r>
            <a:r>
              <a:rPr/>
              <a:t> </a:t>
            </a:r>
            <a:r>
              <a:rPr/>
              <a:t>use</a:t>
            </a:r>
            <a:r>
              <a:rPr/>
              <a:t> </a:t>
            </a:r>
            <a:r>
              <a:rPr/>
              <a:t>your</a:t>
            </a:r>
            <a:r>
              <a:rPr/>
              <a:t> </a:t>
            </a:r>
            <a:r>
              <a:rPr/>
              <a:t>research</a:t>
            </a:r>
            <a:r>
              <a:rPr/>
              <a:t> </a:t>
            </a:r>
            <a:r>
              <a:rPr/>
              <a:t>as</a:t>
            </a:r>
            <a:r>
              <a:rPr/>
              <a:t> </a:t>
            </a:r>
            <a:r>
              <a:rPr/>
              <a:t>a</a:t>
            </a:r>
            <a:r>
              <a:rPr/>
              <a:t> </a:t>
            </a:r>
            <a:r>
              <a:rPr/>
              <a:t>model</a:t>
            </a:r>
            <a:r>
              <a:rPr/>
              <a:t> </a:t>
            </a:r>
            <a:r>
              <a:rPr/>
              <a:t>for</a:t>
            </a:r>
            <a:r>
              <a:rPr/>
              <a:t> </a:t>
            </a:r>
            <a:r>
              <a:rPr/>
              <a:t>their</a:t>
            </a:r>
            <a:r>
              <a:rPr/>
              <a:t> </a:t>
            </a:r>
            <a:r>
              <a:rPr/>
              <a:t>own</a:t>
            </a:r>
            <a:r>
              <a:rPr/>
              <a:t> </a:t>
            </a:r>
            <a:r>
              <a:rPr/>
              <a:t>replication</a:t>
            </a:r>
            <a:r>
              <a:rPr/>
              <a:t> </a:t>
            </a:r>
            <a:r>
              <a:rPr/>
              <a:t>or</a:t>
            </a:r>
            <a:r>
              <a:rPr/>
              <a:t> </a:t>
            </a:r>
            <a:r>
              <a:rPr/>
              <a:t>extension</a:t>
            </a:r>
            <a:r>
              <a:rPr/>
              <a:t> </a:t>
            </a:r>
            <a:r>
              <a:rPr/>
              <a:t>of</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a:t>
            </a:r>
            <a:r>
              <a:rPr/>
              <a:t> </a:t>
            </a:r>
            <a:r>
              <a:rPr/>
              <a:t>sharp</a:t>
            </a:r>
            <a:r>
              <a:rPr/>
              <a:t> </a:t>
            </a:r>
            <a:r>
              <a:rPr/>
              <a:t>dividing</a:t>
            </a:r>
            <a:r>
              <a:rPr/>
              <a:t> </a:t>
            </a:r>
            <a:r>
              <a:rPr/>
              <a:t>line,</a:t>
            </a:r>
            <a:r>
              <a:rPr/>
              <a:t> </a:t>
            </a:r>
            <a:r>
              <a:rPr/>
              <a:t>according</a:t>
            </a:r>
            <a:r>
              <a:rPr/>
              <a:t> </a:t>
            </a:r>
            <a:r>
              <a:rPr/>
              <a:t>to</a:t>
            </a:r>
            <a:r>
              <a:rPr/>
              <a:t> </a:t>
            </a:r>
            <a:r>
              <a:rPr/>
              <a:t>some,</a:t>
            </a:r>
            <a:r>
              <a:rPr/>
              <a:t> </a:t>
            </a:r>
            <a:r>
              <a:rPr/>
              <a:t>about</a:t>
            </a:r>
            <a:r>
              <a:rPr/>
              <a:t> </a:t>
            </a:r>
            <a:r>
              <a:rPr/>
              <a:t>what</a:t>
            </a:r>
            <a:r>
              <a:rPr/>
              <a:t> </a:t>
            </a:r>
            <a:r>
              <a:rPr/>
              <a:t>goes</a:t>
            </a:r>
            <a:r>
              <a:rPr/>
              <a:t> </a:t>
            </a:r>
            <a:r>
              <a:rPr/>
              <a:t>in</a:t>
            </a:r>
            <a:r>
              <a:rPr/>
              <a:t> </a:t>
            </a:r>
            <a:r>
              <a:rPr/>
              <a:t>methods</a:t>
            </a:r>
            <a:r>
              <a:rPr/>
              <a:t> </a:t>
            </a:r>
            <a:r>
              <a:rPr/>
              <a:t>and</a:t>
            </a:r>
            <a:r>
              <a:rPr/>
              <a:t> </a:t>
            </a:r>
            <a:r>
              <a:rPr/>
              <a:t>what</a:t>
            </a:r>
            <a:r>
              <a:rPr/>
              <a:t> </a:t>
            </a:r>
            <a:r>
              <a:rPr/>
              <a:t>does</a:t>
            </a:r>
            <a:r>
              <a:rPr/>
              <a:t> </a:t>
            </a:r>
            <a:r>
              <a:rPr/>
              <a:t>in</a:t>
            </a:r>
            <a:r>
              <a:rPr/>
              <a:t> </a:t>
            </a:r>
            <a:r>
              <a:rPr/>
              <a:t>the</a:t>
            </a:r>
            <a:r>
              <a:rPr/>
              <a:t> </a:t>
            </a:r>
            <a:r>
              <a:rPr/>
              <a:t>results</a:t>
            </a:r>
            <a:r>
              <a:rPr/>
              <a:t> </a:t>
            </a:r>
            <a:r>
              <a:rPr/>
              <a:t>section.</a:t>
            </a:r>
          </a:p>
          <a:p>
            <a:pPr lvl="0" marL="0" indent="0">
              <a:buNone/>
            </a:pPr>
          </a:p>
          <a:p>
            <a:pPr lvl="0" marL="0" indent="0">
              <a:buNone/>
            </a:pPr>
            <a:r>
              <a:rPr/>
              <a:t>some</a:t>
            </a:r>
            <a:r>
              <a:rPr/>
              <a:t> </a:t>
            </a:r>
            <a:r>
              <a:rPr/>
              <a:t>people</a:t>
            </a:r>
            <a:r>
              <a:rPr/>
              <a:t> </a:t>
            </a:r>
            <a:r>
              <a:rPr/>
              <a:t>will</a:t>
            </a:r>
            <a:r>
              <a:rPr/>
              <a:t> </a:t>
            </a:r>
            <a:r>
              <a:rPr/>
              <a:t>put</a:t>
            </a:r>
            <a:r>
              <a:rPr/>
              <a:t> </a:t>
            </a:r>
            <a:r>
              <a:rPr/>
              <a:t>a</a:t>
            </a:r>
            <a:r>
              <a:rPr/>
              <a:t> </a:t>
            </a:r>
            <a:r>
              <a:rPr/>
              <a:t>few</a:t>
            </a:r>
            <a:r>
              <a:rPr/>
              <a:t> </a:t>
            </a:r>
            <a:r>
              <a:rPr/>
              <a:t>details</a:t>
            </a:r>
            <a:r>
              <a:rPr/>
              <a:t> </a:t>
            </a:r>
            <a:r>
              <a:rPr/>
              <a:t>like</a:t>
            </a:r>
            <a:r>
              <a:rPr/>
              <a:t> </a:t>
            </a:r>
            <a:r>
              <a:rPr/>
              <a:t>patient</a:t>
            </a:r>
            <a:r>
              <a:rPr/>
              <a:t> </a:t>
            </a:r>
            <a:r>
              <a:rPr/>
              <a:t>counts</a:t>
            </a:r>
            <a:r>
              <a:rPr/>
              <a:t> </a:t>
            </a:r>
            <a:r>
              <a:rPr/>
              <a:t>and</a:t>
            </a:r>
            <a:r>
              <a:rPr/>
              <a:t> </a:t>
            </a:r>
            <a:r>
              <a:rPr/>
              <a:t>dropout</a:t>
            </a:r>
            <a:r>
              <a:rPr/>
              <a:t> </a:t>
            </a:r>
            <a:r>
              <a:rPr/>
              <a:t>ratesin</a:t>
            </a:r>
            <a:r>
              <a:rPr/>
              <a:t> </a:t>
            </a:r>
            <a:r>
              <a:rPr/>
              <a:t>the</a:t>
            </a:r>
            <a:r>
              <a:rPr/>
              <a:t> </a:t>
            </a:r>
            <a:r>
              <a:rPr/>
              <a:t>methods</a:t>
            </a:r>
            <a:r>
              <a:rPr/>
              <a:t> </a:t>
            </a:r>
            <a:r>
              <a:rPr/>
              <a:t>section,</a:t>
            </a:r>
            <a:r>
              <a:rPr/>
              <a:t> </a:t>
            </a:r>
            <a:r>
              <a:rPr/>
              <a:t>but</a:t>
            </a:r>
            <a:r>
              <a:rPr/>
              <a:t> </a:t>
            </a:r>
            <a:r>
              <a:rPr/>
              <a:t>in</a:t>
            </a:r>
            <a:r>
              <a:rPr/>
              <a:t> </a:t>
            </a:r>
            <a:r>
              <a:rPr/>
              <a:t>general,</a:t>
            </a:r>
            <a:r>
              <a:rPr/>
              <a:t> </a:t>
            </a:r>
            <a:r>
              <a:rPr/>
              <a:t>you</a:t>
            </a:r>
            <a:r>
              <a:rPr/>
              <a:t> </a:t>
            </a:r>
            <a:r>
              <a:rPr/>
              <a:t>should</a:t>
            </a:r>
            <a:r>
              <a:rPr/>
              <a:t> </a:t>
            </a:r>
            <a:r>
              <a:rPr/>
              <a:t>only</a:t>
            </a:r>
            <a:r>
              <a:rPr/>
              <a:t> </a:t>
            </a:r>
            <a:r>
              <a:rPr/>
              <a:t>put</a:t>
            </a:r>
            <a:r>
              <a:rPr/>
              <a:t> </a:t>
            </a:r>
            <a:r>
              <a:rPr/>
              <a:t>information</a:t>
            </a:r>
            <a:r>
              <a:rPr/>
              <a:t> </a:t>
            </a:r>
            <a:r>
              <a:rPr/>
              <a:t>in</a:t>
            </a:r>
            <a:r>
              <a:rPr/>
              <a:t> </a:t>
            </a:r>
            <a:r>
              <a:rPr/>
              <a:t>methods</a:t>
            </a:r>
            <a:r>
              <a:rPr/>
              <a:t> </a:t>
            </a:r>
            <a:r>
              <a:rPr/>
              <a:t>if</a:t>
            </a:r>
            <a:r>
              <a:rPr/>
              <a:t> </a:t>
            </a:r>
            <a:r>
              <a:rPr/>
              <a:t>it</a:t>
            </a:r>
            <a:r>
              <a:rPr/>
              <a:t> </a:t>
            </a:r>
            <a:r>
              <a:rPr/>
              <a:t>was</a:t>
            </a:r>
            <a:r>
              <a:rPr/>
              <a:t> </a:t>
            </a:r>
            <a:r>
              <a:rPr/>
              <a:t>known</a:t>
            </a:r>
            <a:r>
              <a:rPr/>
              <a:t> </a:t>
            </a:r>
            <a:r>
              <a:rPr/>
              <a:t>prior</a:t>
            </a:r>
            <a:r>
              <a:rPr/>
              <a:t> </a:t>
            </a:r>
            <a:r>
              <a:rPr/>
              <a:t>to</a:t>
            </a:r>
            <a:r>
              <a:rPr/>
              <a:t> </a:t>
            </a:r>
            <a:r>
              <a:rPr/>
              <a:t>data</a:t>
            </a:r>
            <a:r>
              <a:rPr/>
              <a:t> </a:t>
            </a:r>
            <a:r>
              <a:rPr/>
              <a:t>collection.</a:t>
            </a:r>
            <a:r>
              <a:rPr/>
              <a:t> </a:t>
            </a:r>
            <a:r>
              <a:rPr/>
              <a:t>The</a:t>
            </a:r>
            <a:r>
              <a:rPr/>
              <a:t> </a:t>
            </a:r>
            <a:r>
              <a:rPr/>
              <a:t>one</a:t>
            </a:r>
            <a:r>
              <a:rPr/>
              <a:t> </a:t>
            </a:r>
            <a:r>
              <a:rPr/>
              <a:t>exception,</a:t>
            </a:r>
            <a:r>
              <a:rPr/>
              <a:t> </a:t>
            </a:r>
            <a:r>
              <a:rPr/>
              <a:t>perhaps,</a:t>
            </a:r>
            <a:r>
              <a:rPr/>
              <a:t> </a:t>
            </a:r>
            <a:r>
              <a:rPr/>
              <a:t>would</a:t>
            </a:r>
            <a:r>
              <a:rPr/>
              <a:t> </a:t>
            </a:r>
            <a:r>
              <a:rPr/>
              <a:t>be</a:t>
            </a:r>
            <a:r>
              <a:rPr/>
              <a:t> </a:t>
            </a:r>
            <a:r>
              <a:rPr/>
              <a:t>changes</a:t>
            </a:r>
            <a:r>
              <a:rPr/>
              <a:t> </a:t>
            </a:r>
            <a:r>
              <a:rPr/>
              <a:t>in</a:t>
            </a:r>
            <a:r>
              <a:rPr/>
              <a:t> </a:t>
            </a:r>
            <a:r>
              <a:rPr/>
              <a:t>the</a:t>
            </a:r>
            <a:r>
              <a:rPr/>
              <a:t> </a:t>
            </a:r>
            <a:r>
              <a:rPr/>
              <a:t>protocol</a:t>
            </a:r>
            <a:r>
              <a:rPr/>
              <a:t> </a:t>
            </a:r>
            <a:r>
              <a:rPr/>
              <a:t>that</a:t>
            </a:r>
            <a:r>
              <a:rPr/>
              <a:t> </a:t>
            </a:r>
            <a:r>
              <a:rPr/>
              <a:t>occur</a:t>
            </a:r>
            <a:r>
              <a:rPr/>
              <a:t> </a:t>
            </a:r>
            <a:r>
              <a:rPr/>
              <a:t>during</a:t>
            </a:r>
            <a:r>
              <a:rPr/>
              <a:t> </a:t>
            </a:r>
            <a:r>
              <a:rPr/>
              <a:t>the</a:t>
            </a:r>
            <a:r>
              <a:rPr/>
              <a:t> </a:t>
            </a:r>
            <a:r>
              <a:rPr/>
              <a:t>study.</a:t>
            </a:r>
            <a:r>
              <a:rPr/>
              <a:t> </a:t>
            </a:r>
            <a:r>
              <a:rPr/>
              <a:t>Ideally,</a:t>
            </a:r>
            <a:r>
              <a:rPr/>
              <a:t> </a:t>
            </a:r>
            <a:r>
              <a:rPr/>
              <a:t>you</a:t>
            </a:r>
            <a:r>
              <a:rPr/>
              <a:t> </a:t>
            </a:r>
            <a:r>
              <a:rPr/>
              <a:t>do</a:t>
            </a:r>
            <a:r>
              <a:rPr/>
              <a:t> </a:t>
            </a:r>
            <a:r>
              <a:rPr/>
              <a:t>not</a:t>
            </a:r>
            <a:r>
              <a:rPr/>
              <a:t> </a:t>
            </a:r>
            <a:r>
              <a:rPr/>
              <a:t>have</a:t>
            </a:r>
            <a:r>
              <a:rPr/>
              <a:t> </a:t>
            </a:r>
            <a:r>
              <a:rPr/>
              <a:t>this,</a:t>
            </a:r>
            <a:r>
              <a:rPr/>
              <a:t> </a:t>
            </a:r>
            <a:r>
              <a:rPr/>
              <a:t>but</a:t>
            </a:r>
            <a:r>
              <a:rPr/>
              <a:t> </a:t>
            </a:r>
            <a:r>
              <a:rPr/>
              <a:t>it</a:t>
            </a:r>
            <a:r>
              <a:rPr/>
              <a:t> </a:t>
            </a:r>
            <a:r>
              <a:rPr/>
              <a:t>happens</a:t>
            </a:r>
            <a:r>
              <a:rPr/>
              <a:t> </a:t>
            </a:r>
            <a:r>
              <a:rPr/>
              <a:t>and</a:t>
            </a:r>
            <a:r>
              <a:rPr/>
              <a:t> </a:t>
            </a:r>
            <a:r>
              <a:rPr/>
              <a:t>you</a:t>
            </a:r>
            <a:r>
              <a:rPr/>
              <a:t> </a:t>
            </a:r>
            <a:r>
              <a:rPr/>
              <a:t>must</a:t>
            </a:r>
            <a:r>
              <a:rPr/>
              <a:t> </a:t>
            </a:r>
            <a:r>
              <a:rPr/>
              <a:t>document</a:t>
            </a:r>
            <a:r>
              <a:rPr/>
              <a:t> </a:t>
            </a:r>
            <a:r>
              <a:rPr/>
              <a:t>these</a:t>
            </a:r>
            <a:r>
              <a:rPr/>
              <a:t> </a:t>
            </a:r>
            <a:r>
              <a:rPr/>
              <a:t>changes.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consensus</a:t>
            </a:r>
            <a:r>
              <a:rPr/>
              <a:t> </a:t>
            </a:r>
            <a:r>
              <a:rPr/>
              <a:t>on</a:t>
            </a:r>
            <a:r>
              <a:rPr/>
              <a:t> </a:t>
            </a:r>
            <a:r>
              <a:rPr/>
              <a:t>the</a:t>
            </a:r>
            <a:r>
              <a:rPr/>
              <a:t> </a:t>
            </a:r>
            <a:r>
              <a:rPr/>
              <a:t>organization</a:t>
            </a:r>
            <a:r>
              <a:rPr/>
              <a:t> </a:t>
            </a:r>
            <a:r>
              <a:rPr/>
              <a:t>of</a:t>
            </a:r>
            <a:r>
              <a:rPr/>
              <a:t> </a:t>
            </a:r>
            <a:r>
              <a:rPr/>
              <a:t>material</a:t>
            </a:r>
            <a:r>
              <a:rPr/>
              <a:t> </a:t>
            </a:r>
            <a:r>
              <a:rPr/>
              <a:t>in</a:t>
            </a:r>
            <a:r>
              <a:rPr/>
              <a:t> </a:t>
            </a:r>
            <a:r>
              <a:rPr/>
              <a:t>a</a:t>
            </a:r>
            <a:r>
              <a:rPr/>
              <a:t> </a:t>
            </a:r>
            <a:r>
              <a:rPr/>
              <a:t>methods</a:t>
            </a:r>
            <a:r>
              <a:rPr/>
              <a:t> </a:t>
            </a:r>
            <a:r>
              <a:rPr/>
              <a:t>section.</a:t>
            </a:r>
            <a:r>
              <a:rPr/>
              <a:t> </a:t>
            </a:r>
            <a:r>
              <a:rPr/>
              <a:t>Here</a:t>
            </a:r>
            <a:r>
              <a:rPr/>
              <a:t> </a:t>
            </a:r>
            <a:r>
              <a:rPr/>
              <a:t>is</a:t>
            </a:r>
            <a:r>
              <a:rPr/>
              <a:t> </a:t>
            </a:r>
            <a:r>
              <a:rPr/>
              <a:t>one</a:t>
            </a:r>
            <a:r>
              <a:rPr/>
              <a:t> </a:t>
            </a:r>
            <a:r>
              <a:rPr/>
              <a:t>strucure</a:t>
            </a:r>
            <a:r>
              <a:rPr/>
              <a:t> </a:t>
            </a:r>
            <a:r>
              <a:rPr/>
              <a:t>that</a:t>
            </a:r>
            <a:r>
              <a:rPr/>
              <a:t> </a:t>
            </a:r>
            <a:r>
              <a:rPr/>
              <a:t>I</a:t>
            </a:r>
            <a:r>
              <a:rPr/>
              <a:t> </a:t>
            </a:r>
            <a:r>
              <a:rPr/>
              <a:t>developed</a:t>
            </a:r>
            <a:r>
              <a:rPr/>
              <a:t> </a:t>
            </a:r>
            <a:r>
              <a:rPr/>
              <a:t>by</a:t>
            </a:r>
            <a:r>
              <a:rPr/>
              <a:t> </a:t>
            </a:r>
            <a:r>
              <a:rPr/>
              <a:t>synthesizing</a:t>
            </a:r>
            <a:r>
              <a:rPr/>
              <a:t> </a:t>
            </a:r>
            <a:r>
              <a:rPr/>
              <a:t>several</a:t>
            </a:r>
            <a:r>
              <a:rPr/>
              <a:t> </a:t>
            </a:r>
            <a:r>
              <a:rPr/>
              <a:t>of</a:t>
            </a:r>
            <a:r>
              <a:rPr/>
              <a:t> </a:t>
            </a:r>
            <a:r>
              <a:rPr/>
              <a:t>the</a:t>
            </a:r>
            <a:r>
              <a:rPr/>
              <a:t> </a:t>
            </a:r>
            <a:r>
              <a:rPr/>
              <a:t>structures</a:t>
            </a:r>
            <a:r>
              <a:rPr/>
              <a:t> </a:t>
            </a:r>
            <a:r>
              <a:rPr/>
              <a:t>that</a:t>
            </a:r>
            <a:r>
              <a:rPr/>
              <a:t> </a:t>
            </a:r>
            <a:r>
              <a:rPr/>
              <a:t>I</a:t>
            </a:r>
            <a:r>
              <a:rPr/>
              <a:t> </a:t>
            </a:r>
            <a:r>
              <a:rPr/>
              <a:t>liked.</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Since</a:t>
            </a:r>
            <a:r>
              <a:rPr/>
              <a:t> </a:t>
            </a:r>
            <a:r>
              <a:rPr/>
              <a:t>clinical</a:t>
            </a:r>
            <a:r>
              <a:rPr/>
              <a:t> </a:t>
            </a:r>
            <a:r>
              <a:rPr/>
              <a:t>research</a:t>
            </a:r>
            <a:r>
              <a:rPr/>
              <a:t> </a:t>
            </a:r>
            <a:r>
              <a:rPr/>
              <a:t>almost</a:t>
            </a:r>
            <a:r>
              <a:rPr/>
              <a:t> </a:t>
            </a:r>
            <a:r>
              <a:rPr/>
              <a:t>always</a:t>
            </a:r>
            <a:r>
              <a:rPr/>
              <a:t> </a:t>
            </a:r>
            <a:r>
              <a:rPr/>
              <a:t>involves</a:t>
            </a:r>
            <a:r>
              <a:rPr/>
              <a:t> </a:t>
            </a:r>
            <a:r>
              <a:rPr/>
              <a:t>humans,</a:t>
            </a:r>
            <a:r>
              <a:rPr/>
              <a:t> </a:t>
            </a:r>
            <a:r>
              <a:rPr/>
              <a:t>tell</a:t>
            </a:r>
            <a:r>
              <a:rPr/>
              <a:t> </a:t>
            </a:r>
            <a:r>
              <a:rPr/>
              <a:t>us</a:t>
            </a:r>
            <a:r>
              <a:rPr/>
              <a:t> </a:t>
            </a:r>
            <a:r>
              <a:rPr/>
              <a:t>where</a:t>
            </a:r>
            <a:r>
              <a:rPr/>
              <a:t> </a:t>
            </a:r>
            <a:r>
              <a:rPr/>
              <a:t>you</a:t>
            </a:r>
            <a:r>
              <a:rPr/>
              <a:t> </a:t>
            </a:r>
            <a:r>
              <a:rPr/>
              <a:t>find</a:t>
            </a:r>
            <a:r>
              <a:rPr/>
              <a:t> </a:t>
            </a:r>
            <a:r>
              <a:rPr/>
              <a:t>those</a:t>
            </a:r>
            <a:r>
              <a:rPr/>
              <a:t> </a:t>
            </a:r>
            <a:r>
              <a:rPr/>
              <a:t>humans.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materials</a:t>
            </a:r>
            <a:r>
              <a:rPr/>
              <a:t> </a:t>
            </a:r>
            <a:r>
              <a:rPr/>
              <a:t>and</a:t>
            </a:r>
            <a:r>
              <a:rPr/>
              <a:t> </a:t>
            </a:r>
            <a:r>
              <a:rPr/>
              <a:t>procedures,</a:t>
            </a:r>
            <a:r>
              <a:rPr/>
              <a:t> </a:t>
            </a:r>
            <a:r>
              <a:rPr/>
              <a:t>only</a:t>
            </a:r>
            <a:r>
              <a:rPr/>
              <a:t> </a:t>
            </a:r>
            <a:r>
              <a:rPr/>
              <a:t>document</a:t>
            </a:r>
            <a:r>
              <a:rPr/>
              <a:t> </a:t>
            </a:r>
            <a:r>
              <a:rPr/>
              <a:t>the</a:t>
            </a:r>
            <a:r>
              <a:rPr/>
              <a:t> </a:t>
            </a:r>
            <a:r>
              <a:rPr/>
              <a:t>stuff</a:t>
            </a:r>
            <a:r>
              <a:rPr/>
              <a:t> </a:t>
            </a:r>
            <a:r>
              <a:rPr/>
              <a:t>that</a:t>
            </a:r>
            <a:r>
              <a:rPr/>
              <a:t> </a:t>
            </a:r>
            <a:r>
              <a:rPr/>
              <a:t>is</a:t>
            </a:r>
            <a:r>
              <a:rPr/>
              <a:t> </a:t>
            </a:r>
            <a:r>
              <a:rPr/>
              <a:t>non-obvious.</a:t>
            </a:r>
            <a:r>
              <a:rPr/>
              <a:t> </a:t>
            </a:r>
            <a:r>
              <a:rPr/>
              <a:t>Anyone</a:t>
            </a:r>
            <a:r>
              <a:rPr/>
              <a:t> </a:t>
            </a:r>
            <a:r>
              <a:rPr/>
              <a:t>with</a:t>
            </a:r>
            <a:r>
              <a:rPr/>
              <a:t> </a:t>
            </a:r>
            <a:r>
              <a:rPr/>
              <a:t>a</a:t>
            </a:r>
            <a:r>
              <a:rPr/>
              <a:t> </a:t>
            </a:r>
            <a:r>
              <a:rPr/>
              <a:t>reasonable</a:t>
            </a:r>
            <a:r>
              <a:rPr/>
              <a:t> </a:t>
            </a:r>
            <a:r>
              <a:rPr/>
              <a:t>medical</a:t>
            </a:r>
            <a:r>
              <a:rPr/>
              <a:t> </a:t>
            </a:r>
            <a:r>
              <a:rPr/>
              <a:t>background</a:t>
            </a:r>
            <a:r>
              <a:rPr/>
              <a:t> </a:t>
            </a:r>
            <a:r>
              <a:rPr/>
              <a:t>knows</a:t>
            </a:r>
            <a:r>
              <a:rPr/>
              <a:t> </a:t>
            </a:r>
            <a:r>
              <a:rPr/>
              <a:t>how</a:t>
            </a:r>
            <a:r>
              <a:rPr/>
              <a:t> </a:t>
            </a:r>
            <a:r>
              <a:rPr/>
              <a:t>to</a:t>
            </a:r>
            <a:r>
              <a:rPr/>
              <a:t> </a:t>
            </a:r>
            <a:r>
              <a:rPr/>
              <a:t>take</a:t>
            </a:r>
            <a:r>
              <a:rPr/>
              <a:t> </a:t>
            </a:r>
            <a:r>
              <a:rPr/>
              <a:t>a</a:t>
            </a:r>
            <a:r>
              <a:rPr/>
              <a:t> </a:t>
            </a:r>
            <a:r>
              <a:rPr/>
              <a:t>blood</a:t>
            </a:r>
            <a:r>
              <a:rPr/>
              <a:t> </a:t>
            </a:r>
            <a:r>
              <a:rPr/>
              <a:t>pressure,</a:t>
            </a:r>
            <a:r>
              <a:rPr/>
              <a:t> </a:t>
            </a:r>
            <a:r>
              <a:rPr/>
              <a:t>so</a:t>
            </a:r>
            <a:r>
              <a:rPr/>
              <a:t> </a:t>
            </a:r>
            <a:r>
              <a:rPr/>
              <a:t>don’t</a:t>
            </a:r>
            <a:r>
              <a:rPr/>
              <a:t> </a:t>
            </a:r>
            <a:r>
              <a:rPr/>
              <a:t>mention</a:t>
            </a:r>
            <a:r>
              <a:rPr/>
              <a:t> </a:t>
            </a:r>
            <a:r>
              <a:rPr/>
              <a:t>any</a:t>
            </a:r>
            <a:r>
              <a:rPr/>
              <a:t> </a:t>
            </a:r>
            <a:r>
              <a:rPr/>
              <a:t>details,</a:t>
            </a:r>
            <a:r>
              <a:rPr/>
              <a:t> </a:t>
            </a:r>
            <a:r>
              <a:rPr/>
              <a:t>unless</a:t>
            </a:r>
            <a:r>
              <a:rPr/>
              <a:t> </a:t>
            </a:r>
            <a:r>
              <a:rPr/>
              <a:t>you</a:t>
            </a:r>
            <a:r>
              <a:rPr/>
              <a:t> </a:t>
            </a:r>
            <a:r>
              <a:rPr/>
              <a:t>are</a:t>
            </a:r>
            <a:r>
              <a:rPr/>
              <a:t> </a:t>
            </a:r>
            <a:r>
              <a:rPr/>
              <a:t>deviating</a:t>
            </a:r>
            <a:r>
              <a:rPr/>
              <a:t> </a:t>
            </a:r>
            <a:r>
              <a:rPr/>
              <a:t>from</a:t>
            </a:r>
            <a:r>
              <a:rPr/>
              <a:t> </a:t>
            </a:r>
            <a:r>
              <a:rPr/>
              <a:t>a</a:t>
            </a:r>
            <a:r>
              <a:rPr/>
              <a:t> </a:t>
            </a:r>
            <a:r>
              <a:rPr/>
              <a:t>common</a:t>
            </a:r>
            <a:r>
              <a:rPr/>
              <a:t> </a:t>
            </a:r>
            <a:r>
              <a:rPr/>
              <a:t>norm</a:t>
            </a:r>
            <a:r>
              <a:rPr/>
              <a:t> </a:t>
            </a:r>
            <a:r>
              <a:rPr/>
              <a:t>(e.g.,</a:t>
            </a:r>
            <a:r>
              <a:rPr/>
              <a:t> </a:t>
            </a:r>
            <a:r>
              <a:rPr/>
              <a:t>taking</a:t>
            </a:r>
            <a:r>
              <a:rPr/>
              <a:t> </a:t>
            </a:r>
            <a:r>
              <a:rPr/>
              <a:t>blood</a:t>
            </a:r>
            <a:r>
              <a:rPr/>
              <a:t> </a:t>
            </a:r>
            <a:r>
              <a:rPr/>
              <a:t>pressure</a:t>
            </a:r>
            <a:r>
              <a:rPr/>
              <a:t> </a:t>
            </a:r>
            <a:r>
              <a:rPr/>
              <a:t>from</a:t>
            </a:r>
            <a:r>
              <a:rPr/>
              <a:t> </a:t>
            </a:r>
            <a:r>
              <a:rPr/>
              <a:t>a</a:t>
            </a:r>
            <a:r>
              <a:rPr/>
              <a:t> </a:t>
            </a:r>
            <a:r>
              <a:rPr/>
              <a:t>leg).</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Define</a:t>
            </a:r>
            <a:r>
              <a:rPr/>
              <a:t> </a:t>
            </a:r>
            <a:r>
              <a:rPr/>
              <a:t>your</a:t>
            </a:r>
            <a:r>
              <a:rPr/>
              <a:t> </a:t>
            </a:r>
            <a:r>
              <a:rPr/>
              <a:t>variables</a:t>
            </a:r>
            <a:r>
              <a:rPr/>
              <a:t> </a:t>
            </a:r>
            <a:r>
              <a:rPr/>
              <a:t>and</a:t>
            </a:r>
            <a:r>
              <a:rPr/>
              <a:t> </a:t>
            </a:r>
            <a:r>
              <a:rPr/>
              <a:t>classify</a:t>
            </a:r>
            <a:r>
              <a:rPr/>
              <a:t> </a:t>
            </a:r>
            <a:r>
              <a:rPr/>
              <a:t>them</a:t>
            </a:r>
            <a:r>
              <a:rPr/>
              <a:t> </a:t>
            </a:r>
            <a:r>
              <a:rPr/>
              <a:t>into</a:t>
            </a:r>
            <a:r>
              <a:rPr/>
              <a:t> </a:t>
            </a:r>
            <a:r>
              <a:rPr/>
              <a:t>outcomes,</a:t>
            </a:r>
            <a:r>
              <a:rPr/>
              <a:t> </a:t>
            </a:r>
            <a:r>
              <a:rPr/>
              <a:t>independent</a:t>
            </a:r>
            <a:r>
              <a:rPr/>
              <a:t> </a:t>
            </a:r>
            <a:r>
              <a:rPr/>
              <a:t>variables,</a:t>
            </a:r>
            <a:r>
              <a:rPr/>
              <a:t> </a:t>
            </a:r>
            <a:r>
              <a:rPr/>
              <a:t>and</a:t>
            </a:r>
            <a:r>
              <a:rPr/>
              <a:t> </a:t>
            </a:r>
            <a:r>
              <a:rPr/>
              <a:t>covariates.</a:t>
            </a:r>
            <a:r>
              <a:rPr/>
              <a:t> </a:t>
            </a:r>
            <a:r>
              <a:rPr/>
              <a:t>For</a:t>
            </a:r>
            <a:r>
              <a:rPr/>
              <a:t> </a:t>
            </a:r>
            <a:r>
              <a:rPr/>
              <a:t>those</a:t>
            </a:r>
            <a:r>
              <a:rPr/>
              <a:t> </a:t>
            </a:r>
            <a:r>
              <a:rPr/>
              <a:t>variables</a:t>
            </a:r>
            <a:r>
              <a:rPr/>
              <a:t> </a:t>
            </a:r>
            <a:r>
              <a:rPr/>
              <a:t>where</a:t>
            </a:r>
            <a:r>
              <a:rPr/>
              <a:t> </a:t>
            </a:r>
            <a:r>
              <a:rPr/>
              <a:t>it</a:t>
            </a:r>
            <a:r>
              <a:rPr/>
              <a:t> </a:t>
            </a:r>
            <a:r>
              <a:rPr/>
              <a:t>is</a:t>
            </a:r>
            <a:r>
              <a:rPr/>
              <a:t> </a:t>
            </a:r>
            <a:r>
              <a:rPr/>
              <a:t>appropriate,</a:t>
            </a:r>
            <a:r>
              <a:rPr/>
              <a:t> </a:t>
            </a:r>
            <a:r>
              <a:rPr/>
              <a:t>discuss</a:t>
            </a:r>
            <a:r>
              <a:rPr/>
              <a:t> </a:t>
            </a:r>
            <a:r>
              <a:rPr/>
              <a:t>what</a:t>
            </a:r>
            <a:r>
              <a:rPr/>
              <a:t> </a:t>
            </a:r>
            <a:r>
              <a:rPr/>
              <a:t>you</a:t>
            </a:r>
            <a:r>
              <a:rPr/>
              <a:t> </a:t>
            </a:r>
            <a:r>
              <a:rPr/>
              <a:t>already</a:t>
            </a:r>
            <a:r>
              <a:rPr/>
              <a:t> </a:t>
            </a:r>
            <a:r>
              <a:rPr/>
              <a:t>know</a:t>
            </a:r>
            <a:r>
              <a:rPr/>
              <a:t> </a:t>
            </a:r>
            <a:r>
              <a:rPr/>
              <a:t>about</a:t>
            </a:r>
            <a:r>
              <a:rPr/>
              <a:t> </a:t>
            </a:r>
            <a:r>
              <a:rPr/>
              <a:t>validity</a:t>
            </a:r>
            <a:r>
              <a:rPr/>
              <a:t> </a:t>
            </a:r>
            <a:r>
              <a:rPr/>
              <a:t>and</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sampling</a:t>
            </a:r>
            <a:r>
              <a:rPr/>
              <a:t> </a:t>
            </a:r>
            <a:r>
              <a:rPr/>
              <a:t>frame</a:t>
            </a:r>
            <a:r>
              <a:rPr/>
              <a:t> </a:t>
            </a:r>
            <a:r>
              <a:rPr/>
              <a:t>is</a:t>
            </a:r>
            <a:r>
              <a:rPr/>
              <a:t> </a:t>
            </a:r>
            <a:r>
              <a:rPr/>
              <a:t>a</a:t>
            </a:r>
            <a:r>
              <a:rPr/>
              <a:t> </a:t>
            </a:r>
            <a:r>
              <a:rPr/>
              <a:t>physical</a:t>
            </a:r>
            <a:r>
              <a:rPr/>
              <a:t> </a:t>
            </a:r>
            <a:r>
              <a:rPr/>
              <a:t>list</a:t>
            </a:r>
            <a:r>
              <a:rPr/>
              <a:t> </a:t>
            </a:r>
            <a:r>
              <a:rPr/>
              <a:t>associated</a:t>
            </a:r>
            <a:r>
              <a:rPr/>
              <a:t> </a:t>
            </a:r>
            <a:r>
              <a:rPr/>
              <a:t>with</a:t>
            </a:r>
            <a:r>
              <a:rPr/>
              <a:t> </a:t>
            </a:r>
            <a:r>
              <a:rPr/>
              <a:t>a</a:t>
            </a:r>
            <a:r>
              <a:rPr/>
              <a:t> </a:t>
            </a:r>
            <a:r>
              <a:rPr/>
              <a:t>population.</a:t>
            </a:r>
            <a:r>
              <a:rPr/>
              <a:t> </a:t>
            </a:r>
            <a:r>
              <a:rPr/>
              <a:t>It</a:t>
            </a:r>
            <a:r>
              <a:rPr/>
              <a:t> </a:t>
            </a:r>
            <a:r>
              <a:rPr/>
              <a:t>should</a:t>
            </a:r>
            <a:r>
              <a:rPr/>
              <a:t> </a:t>
            </a:r>
            <a:r>
              <a:rPr/>
              <a:t>include</a:t>
            </a:r>
            <a:r>
              <a:rPr/>
              <a:t> </a:t>
            </a:r>
            <a:r>
              <a:rPr/>
              <a:t>everyone</a:t>
            </a:r>
            <a:r>
              <a:rPr/>
              <a:t> </a:t>
            </a:r>
            <a:r>
              <a:rPr/>
              <a:t>(everything)</a:t>
            </a:r>
            <a:r>
              <a:rPr/>
              <a:t> </a:t>
            </a:r>
            <a:r>
              <a:rPr/>
              <a:t>in</a:t>
            </a:r>
            <a:r>
              <a:rPr/>
              <a:t> </a:t>
            </a:r>
            <a:r>
              <a:rPr/>
              <a:t>the</a:t>
            </a:r>
            <a:r>
              <a:rPr/>
              <a:t> </a:t>
            </a:r>
            <a:r>
              <a:rPr/>
              <a:t>population,</a:t>
            </a:r>
            <a:r>
              <a:rPr/>
              <a:t> </a:t>
            </a:r>
            <a:r>
              <a:rPr/>
              <a:t>but</a:t>
            </a:r>
            <a:r>
              <a:rPr/>
              <a:t> </a:t>
            </a:r>
            <a:r>
              <a:rPr/>
              <a:t>that’s</a:t>
            </a:r>
            <a:r>
              <a:rPr/>
              <a:t> </a:t>
            </a:r>
            <a:r>
              <a:rPr/>
              <a:t>an</a:t>
            </a:r>
            <a:r>
              <a:rPr/>
              <a:t> </a:t>
            </a:r>
            <a:r>
              <a:rPr/>
              <a:t>ideal</a:t>
            </a:r>
            <a:r>
              <a:rPr/>
              <a:t> </a:t>
            </a:r>
            <a:r>
              <a:rPr/>
              <a:t>that</a:t>
            </a:r>
            <a:r>
              <a:rPr/>
              <a:t> </a:t>
            </a:r>
            <a:r>
              <a:rPr/>
              <a:t>is</a:t>
            </a:r>
            <a:r>
              <a:rPr/>
              <a:t> </a:t>
            </a:r>
            <a:r>
              <a:rPr/>
              <a:t>often</a:t>
            </a:r>
            <a:r>
              <a:rPr/>
              <a:t> </a:t>
            </a:r>
            <a:r>
              <a:rPr/>
              <a:t>difficult</a:t>
            </a:r>
            <a:r>
              <a:rPr/>
              <a:t> </a:t>
            </a:r>
            <a:r>
              <a:rPr/>
              <a:t>to</a:t>
            </a:r>
            <a:r>
              <a:rPr/>
              <a:t> </a:t>
            </a:r>
            <a:r>
              <a:rPr/>
              <a:t>meet.</a:t>
            </a:r>
          </a:p>
          <a:p>
            <a:pPr lvl="0" marL="0" indent="0">
              <a:buNone/>
            </a:pPr>
          </a:p>
          <a:p>
            <a:pPr lvl="0" marL="0" indent="0">
              <a:buNone/>
            </a:pPr>
            <a:r>
              <a:rPr/>
              <a:t>Because</a:t>
            </a:r>
            <a:r>
              <a:rPr/>
              <a:t> </a:t>
            </a:r>
            <a:r>
              <a:rPr/>
              <a:t>it</a:t>
            </a:r>
            <a:r>
              <a:rPr/>
              <a:t> </a:t>
            </a:r>
            <a:r>
              <a:rPr/>
              <a:t>is</a:t>
            </a:r>
            <a:r>
              <a:rPr/>
              <a:t> </a:t>
            </a:r>
            <a:r>
              <a:rPr/>
              <a:t>a</a:t>
            </a:r>
            <a:r>
              <a:rPr/>
              <a:t> </a:t>
            </a:r>
            <a:r>
              <a:rPr/>
              <a:t>physical</a:t>
            </a:r>
            <a:r>
              <a:rPr/>
              <a:t> </a:t>
            </a:r>
            <a:r>
              <a:rPr/>
              <a:t>list,</a:t>
            </a:r>
            <a:r>
              <a:rPr/>
              <a:t> </a:t>
            </a:r>
            <a:r>
              <a:rPr/>
              <a:t>you</a:t>
            </a:r>
            <a:r>
              <a:rPr/>
              <a:t> </a:t>
            </a:r>
            <a:r>
              <a:rPr/>
              <a:t>can</a:t>
            </a:r>
            <a:r>
              <a:rPr/>
              <a:t> </a:t>
            </a:r>
            <a:r>
              <a:rPr/>
              <a:t>draw</a:t>
            </a:r>
            <a:r>
              <a:rPr/>
              <a:t> </a:t>
            </a:r>
            <a:r>
              <a:rPr/>
              <a:t>a</a:t>
            </a:r>
            <a:r>
              <a:rPr/>
              <a:t> </a:t>
            </a:r>
            <a:r>
              <a:rPr/>
              <a:t>sample</a:t>
            </a:r>
            <a:r>
              <a:rPr/>
              <a:t> </a:t>
            </a:r>
            <a:r>
              <a:rPr/>
              <a:t>from</a:t>
            </a:r>
            <a:r>
              <a:rPr/>
              <a:t> </a:t>
            </a:r>
            <a:r>
              <a:rPr/>
              <a:t>it.</a:t>
            </a:r>
          </a:p>
          <a:p>
            <a:pPr lvl="0" marL="0" indent="0">
              <a:buNone/>
            </a:pPr>
          </a:p>
          <a:p>
            <a:pPr lvl="0" marL="0" indent="0">
              <a:buNone/>
            </a:pPr>
            <a:r>
              <a:rPr/>
              <a:t>It</a:t>
            </a:r>
            <a:r>
              <a:rPr/>
              <a:t> </a:t>
            </a:r>
            <a:r>
              <a:rPr/>
              <a:t>costs</a:t>
            </a:r>
            <a:r>
              <a:rPr/>
              <a:t> </a:t>
            </a:r>
            <a:r>
              <a:rPr/>
              <a:t>a</a:t>
            </a:r>
            <a:r>
              <a:rPr/>
              <a:t> </a:t>
            </a:r>
            <a:r>
              <a:rPr/>
              <a:t>lot</a:t>
            </a:r>
            <a:r>
              <a:rPr/>
              <a:t> </a:t>
            </a:r>
            <a:r>
              <a:rPr/>
              <a:t>of</a:t>
            </a:r>
            <a:r>
              <a:rPr/>
              <a:t> </a:t>
            </a:r>
            <a:r>
              <a:rPr/>
              <a:t>money</a:t>
            </a:r>
            <a:r>
              <a:rPr/>
              <a:t> </a:t>
            </a:r>
            <a:r>
              <a:rPr/>
              <a:t>to</a:t>
            </a:r>
            <a:r>
              <a:rPr/>
              <a:t> </a:t>
            </a:r>
            <a:r>
              <a:rPr/>
              <a:t>compile</a:t>
            </a:r>
            <a:r>
              <a:rPr/>
              <a:t> </a:t>
            </a:r>
            <a:r>
              <a:rPr/>
              <a:t>a</a:t>
            </a:r>
            <a:r>
              <a:rPr/>
              <a:t> </a:t>
            </a:r>
            <a:r>
              <a:rPr/>
              <a:t>sampling</a:t>
            </a:r>
            <a:r>
              <a:rPr/>
              <a:t> </a:t>
            </a:r>
            <a:r>
              <a:rPr/>
              <a:t>frame,</a:t>
            </a:r>
            <a:r>
              <a:rPr/>
              <a:t> </a:t>
            </a:r>
            <a:r>
              <a:rPr/>
              <a:t>so</a:t>
            </a:r>
            <a:r>
              <a:rPr/>
              <a:t> </a:t>
            </a:r>
            <a:r>
              <a:rPr/>
              <a:t>if</a:t>
            </a:r>
            <a:r>
              <a:rPr/>
              <a:t> </a:t>
            </a:r>
            <a:r>
              <a:rPr/>
              <a:t>you</a:t>
            </a:r>
            <a:r>
              <a:rPr/>
              <a:t> </a:t>
            </a:r>
            <a:r>
              <a:rPr/>
              <a:t>have</a:t>
            </a:r>
            <a:r>
              <a:rPr/>
              <a:t> </a:t>
            </a:r>
            <a:r>
              <a:rPr/>
              <a:t>one,</a:t>
            </a:r>
            <a:r>
              <a:rPr/>
              <a:t> </a:t>
            </a:r>
            <a:r>
              <a:rPr/>
              <a:t>you</a:t>
            </a:r>
            <a:r>
              <a:rPr/>
              <a:t> </a:t>
            </a:r>
            <a:r>
              <a:rPr/>
              <a:t>should</a:t>
            </a:r>
            <a:r>
              <a:rPr/>
              <a:t> </a:t>
            </a:r>
            <a:r>
              <a:rPr/>
              <a:t>definitely</a:t>
            </a:r>
            <a:r>
              <a:rPr/>
              <a:t> </a:t>
            </a:r>
            <a:r>
              <a:rPr/>
              <a:t>take</a:t>
            </a:r>
            <a:r>
              <a:rPr/>
              <a:t> </a:t>
            </a:r>
            <a:r>
              <a:rPr/>
              <a:t>advantage</a:t>
            </a:r>
            <a:r>
              <a:rPr/>
              <a:t> </a:t>
            </a:r>
            <a:r>
              <a:rPr/>
              <a:t>of</a:t>
            </a:r>
            <a:r>
              <a:rPr/>
              <a:t> </a:t>
            </a:r>
            <a:r>
              <a:rPr/>
              <a:t>it.</a:t>
            </a:r>
          </a:p>
          <a:p>
            <a:pPr lvl="0" marL="0" indent="0">
              <a:buNone/>
            </a:pPr>
          </a:p>
          <a:p>
            <a:pPr lvl="0" marL="0" indent="0">
              <a:buNone/>
            </a:pPr>
            <a:r>
              <a:rPr/>
              <a:t>As</a:t>
            </a:r>
            <a:r>
              <a:rPr/>
              <a:t> </a:t>
            </a:r>
            <a:r>
              <a:rPr/>
              <a:t>an</a:t>
            </a:r>
            <a:r>
              <a:rPr/>
              <a:t> </a:t>
            </a:r>
            <a:r>
              <a:rPr/>
              <a:t>example</a:t>
            </a:r>
            <a:r>
              <a:rPr/>
              <a:t> </a:t>
            </a:r>
            <a:r>
              <a:rPr/>
              <a:t>of</a:t>
            </a:r>
            <a:r>
              <a:rPr/>
              <a:t> </a:t>
            </a:r>
            <a:r>
              <a:rPr/>
              <a:t>a</a:t>
            </a:r>
            <a:r>
              <a:rPr/>
              <a:t> </a:t>
            </a:r>
            <a:r>
              <a:rPr/>
              <a:t>sampling</a:t>
            </a:r>
            <a:r>
              <a:rPr/>
              <a:t> </a:t>
            </a:r>
            <a:r>
              <a:rPr/>
              <a:t>frame,</a:t>
            </a:r>
            <a:r>
              <a:rPr/>
              <a:t> </a:t>
            </a:r>
            <a:r>
              <a:rPr/>
              <a:t>the</a:t>
            </a:r>
            <a:r>
              <a:rPr/>
              <a:t> </a:t>
            </a:r>
            <a:r>
              <a:rPr/>
              <a:t>U.S.</a:t>
            </a:r>
            <a:r>
              <a:rPr/>
              <a:t> </a:t>
            </a:r>
            <a:r>
              <a:rPr/>
              <a:t>Bureau</a:t>
            </a:r>
            <a:r>
              <a:rPr/>
              <a:t> </a:t>
            </a:r>
            <a:r>
              <a:rPr/>
              <a:t>of</a:t>
            </a:r>
            <a:r>
              <a:rPr/>
              <a:t> </a:t>
            </a:r>
            <a:r>
              <a:rPr/>
              <a:t>the</a:t>
            </a:r>
            <a:r>
              <a:rPr/>
              <a:t> </a:t>
            </a:r>
            <a:r>
              <a:rPr/>
              <a:t>Census</a:t>
            </a:r>
            <a:r>
              <a:rPr/>
              <a:t> </a:t>
            </a:r>
            <a:r>
              <a:rPr/>
              <a:t>maintains</a:t>
            </a:r>
            <a:r>
              <a:rPr/>
              <a:t> </a:t>
            </a:r>
            <a:r>
              <a:rPr/>
              <a:t>a</a:t>
            </a:r>
            <a:r>
              <a:rPr/>
              <a:t> </a:t>
            </a:r>
            <a:r>
              <a:rPr/>
              <a:t>database</a:t>
            </a:r>
            <a:r>
              <a:rPr/>
              <a:t> </a:t>
            </a:r>
            <a:r>
              <a:rPr/>
              <a:t>of</a:t>
            </a:r>
            <a:r>
              <a:rPr/>
              <a:t> </a:t>
            </a:r>
            <a:r>
              <a:rPr/>
              <a:t>every</a:t>
            </a:r>
            <a:r>
              <a:rPr/>
              <a:t> </a:t>
            </a:r>
            <a:r>
              <a:rPr/>
              <a:t>housing</a:t>
            </a:r>
            <a:r>
              <a:rPr/>
              <a:t> </a:t>
            </a:r>
            <a:r>
              <a:rPr/>
              <a:t>unit</a:t>
            </a:r>
            <a:r>
              <a:rPr/>
              <a:t> </a:t>
            </a:r>
            <a:r>
              <a:rPr/>
              <a:t>in</a:t>
            </a:r>
            <a:r>
              <a:rPr/>
              <a:t> </a:t>
            </a:r>
            <a:r>
              <a:rPr/>
              <a:t>the</a:t>
            </a:r>
            <a:r>
              <a:rPr/>
              <a:t> </a:t>
            </a:r>
            <a:r>
              <a:rPr/>
              <a:t>United</a:t>
            </a:r>
            <a:r>
              <a:rPr/>
              <a:t> </a:t>
            </a:r>
            <a:r>
              <a:rPr/>
              <a:t>States.</a:t>
            </a:r>
            <a:r>
              <a:rPr/>
              <a:t> </a:t>
            </a:r>
            <a:r>
              <a:rPr/>
              <a:t>It</a:t>
            </a:r>
            <a:r>
              <a:rPr/>
              <a:t> </a:t>
            </a:r>
            <a:r>
              <a:rPr/>
              <a:t>relies</a:t>
            </a:r>
            <a:r>
              <a:rPr/>
              <a:t> </a:t>
            </a:r>
            <a:r>
              <a:rPr/>
              <a:t>on</a:t>
            </a:r>
            <a:r>
              <a:rPr/>
              <a:t> </a:t>
            </a:r>
            <a:r>
              <a:rPr/>
              <a:t>the</a:t>
            </a:r>
            <a:r>
              <a:rPr/>
              <a:t> </a:t>
            </a:r>
            <a:r>
              <a:rPr/>
              <a:t>U.s.</a:t>
            </a:r>
            <a:r>
              <a:rPr/>
              <a:t> </a:t>
            </a:r>
            <a:r>
              <a:rPr/>
              <a:t>Postal</a:t>
            </a:r>
            <a:r>
              <a:rPr/>
              <a:t> </a:t>
            </a:r>
            <a:r>
              <a:rPr/>
              <a:t>Service</a:t>
            </a:r>
            <a:r>
              <a:rPr/>
              <a:t> </a:t>
            </a:r>
            <a:r>
              <a:rPr/>
              <a:t>and</a:t>
            </a:r>
            <a:r>
              <a:rPr/>
              <a:t> </a:t>
            </a:r>
            <a:r>
              <a:rPr/>
              <a:t>community</a:t>
            </a:r>
            <a:r>
              <a:rPr/>
              <a:t> </a:t>
            </a:r>
            <a:r>
              <a:rPr/>
              <a:t>based</a:t>
            </a:r>
            <a:r>
              <a:rPr/>
              <a:t> </a:t>
            </a:r>
            <a:r>
              <a:rPr/>
              <a:t>canvassing</a:t>
            </a:r>
            <a:r>
              <a:rPr/>
              <a:t> </a:t>
            </a:r>
            <a:r>
              <a:rPr/>
              <a:t>efforts</a:t>
            </a:r>
            <a:r>
              <a:rPr/>
              <a:t> </a:t>
            </a:r>
            <a:r>
              <a:rPr/>
              <a:t>to</a:t>
            </a:r>
            <a:r>
              <a:rPr/>
              <a:t> </a:t>
            </a:r>
            <a:r>
              <a:rPr/>
              <a:t>collect</a:t>
            </a:r>
            <a:r>
              <a:rPr/>
              <a:t> </a:t>
            </a:r>
            <a:r>
              <a:rPr/>
              <a:t>information</a:t>
            </a:r>
            <a:r>
              <a:rPr/>
              <a:t> </a:t>
            </a:r>
            <a:r>
              <a:rPr/>
              <a:t>for</a:t>
            </a:r>
            <a:r>
              <a:rPr/>
              <a:t> </a:t>
            </a:r>
            <a:r>
              <a:rPr/>
              <a:t>278</a:t>
            </a:r>
            <a:r>
              <a:rPr/>
              <a:t> </a:t>
            </a:r>
            <a:r>
              <a:rPr/>
              <a:t>million</a:t>
            </a:r>
            <a:r>
              <a:rPr/>
              <a:t> </a:t>
            </a:r>
            <a:r>
              <a:rPr/>
              <a:t>addresses</a:t>
            </a:r>
            <a:r>
              <a:rPr/>
              <a:t> </a:t>
            </a:r>
            <a:r>
              <a:rPr/>
              <a:t>in</a:t>
            </a:r>
            <a:r>
              <a:rPr/>
              <a:t> </a:t>
            </a:r>
            <a:r>
              <a:rPr/>
              <a:t>the</a:t>
            </a:r>
            <a:r>
              <a:rPr/>
              <a:t> </a:t>
            </a:r>
            <a:r>
              <a:rPr/>
              <a:t>United</a:t>
            </a:r>
            <a:r>
              <a:rPr/>
              <a:t> </a:t>
            </a:r>
            <a:r>
              <a:rPr/>
              <a:t>States.</a:t>
            </a:r>
          </a:p>
          <a:p>
            <a:pPr lvl="0" marL="0" indent="0">
              <a:buNone/>
            </a:pPr>
          </a:p>
          <a:p>
            <a:pPr lvl="0" marL="0" indent="0">
              <a:buNone/>
            </a:pPr>
            <a:r>
              <a:rPr/>
              <a:t>I</a:t>
            </a:r>
            <a:r>
              <a:rPr/>
              <a:t> </a:t>
            </a:r>
            <a:r>
              <a:rPr/>
              <a:t>hope</a:t>
            </a:r>
            <a:r>
              <a:rPr/>
              <a:t> </a:t>
            </a:r>
            <a:r>
              <a:rPr/>
              <a:t>that</a:t>
            </a:r>
            <a:r>
              <a:rPr/>
              <a:t> </a:t>
            </a:r>
            <a:r>
              <a:rPr/>
              <a:t>any</a:t>
            </a:r>
            <a:r>
              <a:rPr/>
              <a:t> </a:t>
            </a:r>
            <a:r>
              <a:rPr/>
              <a:t>sampling</a:t>
            </a:r>
            <a:r>
              <a:rPr/>
              <a:t> </a:t>
            </a:r>
            <a:r>
              <a:rPr/>
              <a:t>frame</a:t>
            </a:r>
            <a:r>
              <a:rPr/>
              <a:t> </a:t>
            </a:r>
            <a:r>
              <a:rPr/>
              <a:t>that</a:t>
            </a:r>
            <a:r>
              <a:rPr/>
              <a:t> </a:t>
            </a:r>
            <a:r>
              <a:rPr/>
              <a:t>you</a:t>
            </a:r>
            <a:r>
              <a:rPr/>
              <a:t> </a:t>
            </a:r>
            <a:r>
              <a:rPr/>
              <a:t>develop</a:t>
            </a:r>
            <a:r>
              <a:rPr/>
              <a:t> </a:t>
            </a:r>
            <a:r>
              <a:rPr/>
              <a:t>isn’t</a:t>
            </a:r>
            <a:r>
              <a:rPr/>
              <a:t> </a:t>
            </a:r>
            <a:r>
              <a:rPr/>
              <a:t>quite</a:t>
            </a:r>
            <a:r>
              <a:rPr/>
              <a:t> </a:t>
            </a:r>
            <a:r>
              <a:rPr/>
              <a:t>as</a:t>
            </a:r>
            <a:r>
              <a:rPr/>
              <a:t> </a:t>
            </a:r>
            <a:r>
              <a:rPr/>
              <a:t>big</a:t>
            </a:r>
            <a:r>
              <a:rPr/>
              <a:t> </a:t>
            </a:r>
            <a:r>
              <a:rPr/>
              <a:t>as</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Boilerplate</a:t>
            </a:r>
            <a:r>
              <a:rPr/>
              <a:t> </a:t>
            </a:r>
            <a:r>
              <a:rPr/>
              <a:t>refers</a:t>
            </a:r>
            <a:r>
              <a:rPr/>
              <a:t> </a:t>
            </a:r>
            <a:r>
              <a:rPr/>
              <a:t>to</a:t>
            </a:r>
            <a:r>
              <a:rPr/>
              <a:t> </a:t>
            </a:r>
            <a:r>
              <a:rPr/>
              <a:t>text</a:t>
            </a:r>
            <a:r>
              <a:rPr/>
              <a:t> </a:t>
            </a:r>
            <a:r>
              <a:rPr/>
              <a:t>that</a:t>
            </a:r>
            <a:r>
              <a:rPr/>
              <a:t> </a:t>
            </a:r>
            <a:r>
              <a:rPr/>
              <a:t>is</a:t>
            </a:r>
            <a:r>
              <a:rPr/>
              <a:t> </a:t>
            </a:r>
            <a:r>
              <a:rPr/>
              <a:t>used</a:t>
            </a:r>
            <a:r>
              <a:rPr/>
              <a:t> </a:t>
            </a:r>
            <a:r>
              <a:rPr/>
              <a:t>so</a:t>
            </a:r>
            <a:r>
              <a:rPr/>
              <a:t> </a:t>
            </a:r>
            <a:r>
              <a:rPr/>
              <a:t>often</a:t>
            </a:r>
            <a:r>
              <a:rPr/>
              <a:t> </a:t>
            </a:r>
            <a:r>
              <a:rPr/>
              <a:t>and</a:t>
            </a:r>
            <a:r>
              <a:rPr/>
              <a:t> </a:t>
            </a:r>
            <a:r>
              <a:rPr/>
              <a:t>without</a:t>
            </a:r>
            <a:r>
              <a:rPr/>
              <a:t> </a:t>
            </a:r>
            <a:r>
              <a:rPr/>
              <a:t>any</a:t>
            </a:r>
            <a:r>
              <a:rPr/>
              <a:t> </a:t>
            </a:r>
            <a:r>
              <a:rPr/>
              <a:t>changes</a:t>
            </a:r>
            <a:r>
              <a:rPr/>
              <a:t> </a:t>
            </a:r>
            <a:r>
              <a:rPr/>
              <a:t>that</a:t>
            </a:r>
            <a:r>
              <a:rPr/>
              <a:t> </a:t>
            </a:r>
            <a:r>
              <a:rPr/>
              <a:t>you</a:t>
            </a:r>
            <a:r>
              <a:rPr/>
              <a:t> </a:t>
            </a:r>
            <a:r>
              <a:rPr/>
              <a:t>can</a:t>
            </a:r>
            <a:r>
              <a:rPr/>
              <a:t> </a:t>
            </a:r>
            <a:r>
              <a:rPr/>
              <a:t>safely</a:t>
            </a:r>
            <a:r>
              <a:rPr/>
              <a:t> </a:t>
            </a:r>
            <a:r>
              <a:rPr/>
              <a:t>use</a:t>
            </a:r>
            <a:r>
              <a:rPr/>
              <a:t> </a:t>
            </a:r>
            <a:r>
              <a:rPr/>
              <a:t>it</a:t>
            </a:r>
            <a:r>
              <a:rPr/>
              <a:t> </a:t>
            </a:r>
            <a:r>
              <a:rPr/>
              <a:t>in</a:t>
            </a:r>
            <a:r>
              <a:rPr/>
              <a:t> </a:t>
            </a:r>
            <a:r>
              <a:rPr/>
              <a:t>your</a:t>
            </a:r>
            <a:r>
              <a:rPr/>
              <a:t> </a:t>
            </a:r>
            <a:r>
              <a:rPr/>
              <a:t>publication</a:t>
            </a:r>
            <a:r>
              <a:rPr/>
              <a:t> </a:t>
            </a:r>
            <a:r>
              <a:rPr/>
              <a:t>without</a:t>
            </a:r>
            <a:r>
              <a:rPr/>
              <a:t> </a:t>
            </a:r>
            <a:r>
              <a:rPr/>
              <a:t>fear</a:t>
            </a:r>
            <a:r>
              <a:rPr/>
              <a:t> </a:t>
            </a:r>
            <a:r>
              <a:rPr/>
              <a:t>of</a:t>
            </a:r>
            <a:r>
              <a:rPr/>
              <a:t> </a:t>
            </a:r>
            <a:r>
              <a:rPr/>
              <a:t>being</a:t>
            </a:r>
            <a:r>
              <a:rPr/>
              <a:t> </a:t>
            </a:r>
            <a:r>
              <a:rPr/>
              <a:t>accused</a:t>
            </a:r>
            <a:r>
              <a:rPr/>
              <a:t> </a:t>
            </a:r>
            <a:r>
              <a:rPr/>
              <a:t>of</a:t>
            </a:r>
            <a:r>
              <a:rPr/>
              <a:t> </a:t>
            </a:r>
            <a:r>
              <a:rPr/>
              <a:t>plagiarism.</a:t>
            </a:r>
            <a:r>
              <a:rPr/>
              <a:t> </a:t>
            </a:r>
            <a:r>
              <a:rPr/>
              <a:t>The</a:t>
            </a:r>
            <a:r>
              <a:rPr/>
              <a:t> </a:t>
            </a:r>
            <a:r>
              <a:rPr/>
              <a:t>first</a:t>
            </a:r>
            <a:r>
              <a:rPr/>
              <a:t> </a:t>
            </a:r>
            <a:r>
              <a:rPr/>
              <a:t>boilerplate</a:t>
            </a:r>
            <a:r>
              <a:rPr/>
              <a:t> </a:t>
            </a:r>
            <a:r>
              <a:rPr/>
              <a:t>comes</a:t>
            </a:r>
            <a:r>
              <a:rPr/>
              <a:t> </a:t>
            </a:r>
            <a:r>
              <a:rPr/>
              <a:t>early</a:t>
            </a:r>
            <a:r>
              <a:rPr/>
              <a:t> </a:t>
            </a:r>
            <a:r>
              <a:rPr/>
              <a:t>in</a:t>
            </a:r>
            <a:r>
              <a:rPr/>
              <a:t> </a:t>
            </a:r>
            <a:r>
              <a:rPr/>
              <a:t>your</a:t>
            </a:r>
            <a:r>
              <a:rPr/>
              <a:t> </a:t>
            </a:r>
            <a:r>
              <a:rPr/>
              <a:t>data</a:t>
            </a:r>
            <a:r>
              <a:rPr/>
              <a:t> </a:t>
            </a:r>
            <a:r>
              <a:rPr/>
              <a:t>analysis</a:t>
            </a:r>
            <a:r>
              <a:rPr/>
              <a:t> </a:t>
            </a:r>
            <a:r>
              <a:rPr/>
              <a:t>methods,</a:t>
            </a:r>
            <a:r>
              <a:rPr/>
              <a:t> </a:t>
            </a:r>
            <a:r>
              <a:rPr/>
              <a:t>and</a:t>
            </a:r>
            <a:r>
              <a:rPr/>
              <a:t> </a:t>
            </a:r>
            <a:r>
              <a:rPr/>
              <a:t>describes</a:t>
            </a:r>
            <a:r>
              <a:rPr/>
              <a:t> </a:t>
            </a:r>
            <a:r>
              <a:rPr/>
              <a:t>how</a:t>
            </a:r>
            <a:r>
              <a:rPr/>
              <a:t> </a:t>
            </a:r>
            <a:r>
              <a:rPr/>
              <a:t>you</a:t>
            </a:r>
            <a:r>
              <a:rPr/>
              <a:t> </a:t>
            </a:r>
            <a:r>
              <a:rPr/>
              <a:t>are</a:t>
            </a:r>
            <a:r>
              <a:rPr/>
              <a:t> </a:t>
            </a:r>
            <a:r>
              <a:rPr/>
              <a:t>summarizing</a:t>
            </a:r>
            <a:r>
              <a:rPr/>
              <a:t> </a:t>
            </a:r>
            <a:r>
              <a:rPr/>
              <a:t>continuous</a:t>
            </a:r>
            <a:r>
              <a:rPr/>
              <a:t> </a:t>
            </a:r>
            <a:r>
              <a:rPr/>
              <a:t>variables</a:t>
            </a:r>
            <a:r>
              <a:rPr/>
              <a:t> </a:t>
            </a:r>
            <a:r>
              <a:rPr/>
              <a:t>using</a:t>
            </a:r>
            <a:r>
              <a:rPr/>
              <a:t> </a:t>
            </a:r>
            <a:r>
              <a:rPr/>
              <a:t>means</a:t>
            </a:r>
            <a:r>
              <a:rPr/>
              <a:t> </a:t>
            </a:r>
            <a:r>
              <a:rPr/>
              <a:t>and</a:t>
            </a:r>
            <a:r>
              <a:rPr/>
              <a:t> </a:t>
            </a:r>
            <a:r>
              <a:rPr/>
              <a:t>standard</a:t>
            </a:r>
            <a:r>
              <a:rPr/>
              <a:t> </a:t>
            </a:r>
            <a:r>
              <a:rPr/>
              <a:t>deviations</a:t>
            </a:r>
            <a:r>
              <a:rPr/>
              <a:t> </a:t>
            </a:r>
            <a:r>
              <a:rPr/>
              <a:t>and</a:t>
            </a:r>
            <a:r>
              <a:rPr/>
              <a:t> </a:t>
            </a:r>
            <a:r>
              <a:rPr/>
              <a:t>summarizing</a:t>
            </a:r>
            <a:r>
              <a:rPr/>
              <a:t> </a:t>
            </a:r>
            <a:r>
              <a:rPr/>
              <a:t>categorical</a:t>
            </a:r>
            <a:r>
              <a:rPr/>
              <a:t> </a:t>
            </a:r>
            <a:r>
              <a:rPr/>
              <a:t>variables</a:t>
            </a:r>
            <a:r>
              <a:rPr/>
              <a:t> </a:t>
            </a:r>
            <a:r>
              <a:rPr/>
              <a:t>using</a:t>
            </a:r>
            <a:r>
              <a:rPr/>
              <a:t> </a:t>
            </a:r>
            <a:r>
              <a:rPr/>
              <a:t>percentages.</a:t>
            </a:r>
            <a:r>
              <a:rPr/>
              <a:t> </a:t>
            </a:r>
            <a:r>
              <a:rPr/>
              <a:t>The</a:t>
            </a:r>
            <a:r>
              <a:rPr/>
              <a:t> </a:t>
            </a:r>
            <a:r>
              <a:rPr/>
              <a:t>second</a:t>
            </a:r>
            <a:r>
              <a:rPr/>
              <a:t> </a:t>
            </a:r>
            <a:r>
              <a:rPr/>
              <a:t>boilerplate</a:t>
            </a:r>
            <a:r>
              <a:rPr/>
              <a:t> </a:t>
            </a:r>
            <a:r>
              <a:rPr/>
              <a:t>mentions</a:t>
            </a:r>
            <a:r>
              <a:rPr/>
              <a:t> </a:t>
            </a:r>
            <a:r>
              <a:rPr/>
              <a:t>that</a:t>
            </a:r>
            <a:r>
              <a:rPr/>
              <a:t> </a:t>
            </a:r>
            <a:r>
              <a:rPr/>
              <a:t>all</a:t>
            </a:r>
            <a:r>
              <a:rPr/>
              <a:t> </a:t>
            </a:r>
            <a:r>
              <a:rPr/>
              <a:t>of</a:t>
            </a:r>
            <a:r>
              <a:rPr/>
              <a:t> </a:t>
            </a:r>
            <a:r>
              <a:rPr/>
              <a:t>your</a:t>
            </a:r>
            <a:r>
              <a:rPr/>
              <a:t> </a:t>
            </a:r>
            <a:r>
              <a:rPr/>
              <a:t>statistical</a:t>
            </a:r>
            <a:r>
              <a:rPr/>
              <a:t> </a:t>
            </a:r>
            <a:r>
              <a:rPr/>
              <a:t>tests</a:t>
            </a:r>
            <a:r>
              <a:rPr/>
              <a:t> </a:t>
            </a:r>
            <a:r>
              <a:rPr/>
              <a:t>are</a:t>
            </a:r>
            <a:r>
              <a:rPr/>
              <a:t> </a:t>
            </a:r>
            <a:r>
              <a:rPr/>
              <a:t>two</a:t>
            </a:r>
            <a:r>
              <a:rPr/>
              <a:t> </a:t>
            </a:r>
            <a:r>
              <a:rPr/>
              <a:t>sided</a:t>
            </a:r>
            <a:r>
              <a:rPr/>
              <a:t> </a:t>
            </a:r>
            <a:r>
              <a:rPr/>
              <a:t>(which</a:t>
            </a:r>
            <a:r>
              <a:rPr/>
              <a:t> </a:t>
            </a:r>
            <a:r>
              <a:rPr/>
              <a:t>they</a:t>
            </a:r>
            <a:r>
              <a:rPr/>
              <a:t> </a:t>
            </a:r>
            <a:r>
              <a:rPr/>
              <a:t>are</a:t>
            </a:r>
            <a:r>
              <a:rPr/>
              <a:t> </a:t>
            </a:r>
            <a:r>
              <a:rPr/>
              <a:t>90%</a:t>
            </a:r>
            <a:r>
              <a:rPr/>
              <a:t> </a:t>
            </a:r>
            <a:r>
              <a:rPr/>
              <a:t>of</a:t>
            </a:r>
            <a:r>
              <a:rPr/>
              <a:t> </a:t>
            </a:r>
            <a:r>
              <a:rPr/>
              <a:t>the</a:t>
            </a:r>
            <a:r>
              <a:rPr/>
              <a:t> </a:t>
            </a:r>
            <a:r>
              <a:rPr/>
              <a:t>time)</a:t>
            </a:r>
            <a:r>
              <a:rPr/>
              <a:t> </a:t>
            </a:r>
            <a:r>
              <a:rPr/>
              <a:t>and</a:t>
            </a:r>
            <a:r>
              <a:rPr/>
              <a:t> </a:t>
            </a:r>
            <a:r>
              <a:rPr/>
              <a:t>that</a:t>
            </a:r>
            <a:r>
              <a:rPr/>
              <a:t> </a:t>
            </a:r>
            <a:r>
              <a:rPr/>
              <a:t>you</a:t>
            </a:r>
            <a:r>
              <a:rPr/>
              <a:t> </a:t>
            </a:r>
            <a:r>
              <a:rPr/>
              <a:t>use</a:t>
            </a:r>
            <a:r>
              <a:rPr/>
              <a:t> </a:t>
            </a:r>
            <a:r>
              <a:rPr/>
              <a:t>an</a:t>
            </a:r>
            <a:r>
              <a:rPr/>
              <a:t> </a:t>
            </a:r>
            <a:r>
              <a:rPr/>
              <a:t>alpha</a:t>
            </a:r>
            <a:r>
              <a:rPr/>
              <a:t> </a:t>
            </a:r>
            <a:r>
              <a:rPr/>
              <a:t>level</a:t>
            </a:r>
            <a:r>
              <a:rPr/>
              <a:t> </a:t>
            </a:r>
            <a:r>
              <a:rPr/>
              <a:t>of</a:t>
            </a:r>
            <a:r>
              <a:rPr/>
              <a:t> </a:t>
            </a:r>
            <a:r>
              <a:rPr/>
              <a:t>0.05</a:t>
            </a:r>
            <a:r>
              <a:rPr/>
              <a:t> </a:t>
            </a:r>
            <a:r>
              <a:rPr/>
              <a:t>to</a:t>
            </a:r>
            <a:r>
              <a:rPr/>
              <a:t> </a:t>
            </a:r>
            <a:r>
              <a:rPr/>
              <a:t>decide</a:t>
            </a:r>
            <a:r>
              <a:rPr/>
              <a:t> </a:t>
            </a:r>
            <a:r>
              <a:rPr/>
              <a:t>what</a:t>
            </a:r>
            <a:r>
              <a:rPr/>
              <a:t> </a:t>
            </a:r>
            <a:r>
              <a:rPr/>
              <a:t>is</a:t>
            </a:r>
            <a:r>
              <a:rPr/>
              <a:t> </a:t>
            </a:r>
            <a:r>
              <a:rPr/>
              <a:t>statistically</a:t>
            </a:r>
            <a:r>
              <a:rPr/>
              <a:t> </a:t>
            </a:r>
            <a:r>
              <a:rPr/>
              <a:t>significant</a:t>
            </a:r>
            <a:r>
              <a:rPr/>
              <a:t> </a:t>
            </a:r>
            <a:r>
              <a:rPr/>
              <a:t>(which</a:t>
            </a:r>
            <a:r>
              <a:rPr/>
              <a:t> </a:t>
            </a:r>
            <a:r>
              <a:rPr/>
              <a:t>you</a:t>
            </a:r>
            <a:r>
              <a:rPr/>
              <a:t> </a:t>
            </a:r>
            <a:r>
              <a:rPr/>
              <a:t>do</a:t>
            </a:r>
            <a:r>
              <a:rPr/>
              <a:t> </a:t>
            </a:r>
            <a:r>
              <a:rPr/>
              <a:t>99.99%</a:t>
            </a:r>
            <a:r>
              <a:rPr/>
              <a:t> </a:t>
            </a:r>
            <a:r>
              <a:rPr/>
              <a:t>of</a:t>
            </a:r>
            <a:r>
              <a:rPr/>
              <a:t> </a:t>
            </a:r>
            <a:r>
              <a:rPr/>
              <a:t>the</a:t>
            </a:r>
            <a:r>
              <a:rPr/>
              <a:t> </a:t>
            </a:r>
            <a:r>
              <a:rPr/>
              <a:t>time).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methods</a:t>
            </a:r>
            <a:r>
              <a:rPr/>
              <a:t> </a:t>
            </a:r>
            <a:r>
              <a:rPr/>
              <a:t>that</a:t>
            </a:r>
            <a:r>
              <a:rPr/>
              <a:t> </a:t>
            </a:r>
            <a:r>
              <a:rPr/>
              <a:t>you</a:t>
            </a:r>
            <a:r>
              <a:rPr/>
              <a:t> </a:t>
            </a:r>
            <a:r>
              <a:rPr/>
              <a:t>document</a:t>
            </a:r>
            <a:r>
              <a:rPr/>
              <a:t> </a:t>
            </a:r>
            <a:r>
              <a:rPr/>
              <a:t>in</a:t>
            </a:r>
            <a:r>
              <a:rPr/>
              <a:t> </a:t>
            </a:r>
            <a:r>
              <a:rPr/>
              <a:t>a</a:t>
            </a:r>
            <a:r>
              <a:rPr/>
              <a:t> </a:t>
            </a:r>
            <a:r>
              <a:rPr/>
              <a:t>qualitative</a:t>
            </a:r>
            <a:r>
              <a:rPr/>
              <a:t> </a:t>
            </a:r>
            <a:r>
              <a:rPr/>
              <a:t>study</a:t>
            </a:r>
            <a:r>
              <a:rPr/>
              <a:t> </a:t>
            </a:r>
            <a:r>
              <a:rPr/>
              <a:t>are</a:t>
            </a:r>
            <a:r>
              <a:rPr/>
              <a:t> </a:t>
            </a:r>
            <a:r>
              <a:rPr/>
              <a:t>quite</a:t>
            </a:r>
            <a:r>
              <a:rPr/>
              <a:t> </a:t>
            </a:r>
            <a:r>
              <a:rPr/>
              <a:t>different</a:t>
            </a:r>
            <a:r>
              <a:rPr/>
              <a:t> </a:t>
            </a:r>
            <a:r>
              <a:rPr/>
              <a:t>than</a:t>
            </a:r>
            <a:r>
              <a:rPr/>
              <a:t> </a:t>
            </a:r>
            <a:r>
              <a:rPr/>
              <a:t>those</a:t>
            </a:r>
            <a:r>
              <a:rPr/>
              <a:t> </a:t>
            </a:r>
            <a:r>
              <a:rPr/>
              <a:t>you</a:t>
            </a:r>
            <a:r>
              <a:rPr/>
              <a:t> </a:t>
            </a:r>
            <a:r>
              <a:rPr/>
              <a:t>use</a:t>
            </a:r>
            <a:r>
              <a:rPr/>
              <a:t> </a:t>
            </a:r>
            <a:r>
              <a:rPr/>
              <a:t>for</a:t>
            </a:r>
            <a:r>
              <a:rPr/>
              <a:t> </a:t>
            </a:r>
            <a:r>
              <a:rPr/>
              <a:t>a</a:t>
            </a:r>
            <a:r>
              <a:rPr/>
              <a:t> </a:t>
            </a:r>
            <a:r>
              <a:rPr/>
              <a:t>qualitative</a:t>
            </a:r>
            <a:r>
              <a:rPr/>
              <a:t> </a:t>
            </a:r>
            <a:r>
              <a:rPr/>
              <a:t>study.</a:t>
            </a:r>
            <a:r>
              <a:rPr/>
              <a:t> </a:t>
            </a:r>
            <a:r>
              <a:rPr/>
              <a:t>Here</a:t>
            </a:r>
            <a:r>
              <a:rPr/>
              <a:t> </a:t>
            </a:r>
            <a:r>
              <a:rPr/>
              <a:t>are</a:t>
            </a:r>
            <a:r>
              <a:rPr/>
              <a:t> </a:t>
            </a:r>
            <a:r>
              <a:rPr/>
              <a:t>some</a:t>
            </a:r>
            <a:r>
              <a:rPr/>
              <a:t> </a:t>
            </a:r>
            <a:r>
              <a:rPr/>
              <a:t>of</a:t>
            </a:r>
            <a:r>
              <a:rPr/>
              <a:t> </a:t>
            </a:r>
            <a:r>
              <a:rPr/>
              <a:t>the</a:t>
            </a:r>
            <a:r>
              <a:rPr/>
              <a:t> </a:t>
            </a:r>
            <a:r>
              <a:rPr/>
              <a:t>elements</a:t>
            </a:r>
            <a:r>
              <a:rPr/>
              <a:t> </a:t>
            </a:r>
            <a:r>
              <a:rPr/>
              <a:t>that</a:t>
            </a:r>
            <a:r>
              <a:rPr/>
              <a:t> </a:t>
            </a:r>
            <a:r>
              <a:rPr/>
              <a:t>you</a:t>
            </a:r>
            <a:r>
              <a:rPr/>
              <a:t> </a:t>
            </a:r>
            <a:r>
              <a:rPr/>
              <a:t>need</a:t>
            </a:r>
            <a:r>
              <a:rPr/>
              <a:t> </a:t>
            </a:r>
            <a:r>
              <a:rPr/>
              <a:t>to</a:t>
            </a:r>
            <a:r>
              <a:rPr/>
              <a:t> </a:t>
            </a:r>
            <a:r>
              <a:rPr/>
              <a:t>talk</a:t>
            </a:r>
            <a:r>
              <a:rPr/>
              <a:t> </a:t>
            </a:r>
            <a:r>
              <a:rPr/>
              <a:t>about.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sample</a:t>
            </a:r>
            <a:r>
              <a:rPr/>
              <a:t> </a:t>
            </a:r>
            <a:r>
              <a:rPr/>
              <a:t>is</a:t>
            </a:r>
            <a:r>
              <a:rPr/>
              <a:t> </a:t>
            </a:r>
            <a:r>
              <a:rPr/>
              <a:t>a</a:t>
            </a:r>
            <a:r>
              <a:rPr/>
              <a:t> </a:t>
            </a:r>
            <a:r>
              <a:rPr/>
              <a:t>subset</a:t>
            </a:r>
            <a:r>
              <a:rPr/>
              <a:t> </a:t>
            </a:r>
            <a:r>
              <a:rPr/>
              <a:t>of</a:t>
            </a:r>
            <a:r>
              <a:rPr/>
              <a:t> </a:t>
            </a:r>
            <a:r>
              <a:rPr/>
              <a:t>a</a:t>
            </a:r>
            <a:r>
              <a:rPr/>
              <a:t> </a:t>
            </a:r>
            <a:r>
              <a:rPr/>
              <a:t>population.</a:t>
            </a:r>
            <a:r>
              <a:rPr/>
              <a:t> </a:t>
            </a:r>
            <a:r>
              <a:rPr/>
              <a:t>It</a:t>
            </a:r>
            <a:r>
              <a:rPr/>
              <a:t> </a:t>
            </a:r>
            <a:r>
              <a:rPr/>
              <a:t>is</a:t>
            </a:r>
            <a:r>
              <a:rPr/>
              <a:t> </a:t>
            </a:r>
            <a:r>
              <a:rPr/>
              <a:t>usually</a:t>
            </a:r>
            <a:r>
              <a:rPr/>
              <a:t> </a:t>
            </a:r>
            <a:r>
              <a:rPr/>
              <a:t>smaller</a:t>
            </a:r>
            <a:r>
              <a:rPr/>
              <a:t> </a:t>
            </a:r>
            <a:r>
              <a:rPr/>
              <a:t>and</a:t>
            </a:r>
            <a:r>
              <a:rPr/>
              <a:t> </a:t>
            </a:r>
            <a:r>
              <a:rPr/>
              <a:t>easier</a:t>
            </a:r>
            <a:r>
              <a:rPr/>
              <a:t> </a:t>
            </a:r>
            <a:r>
              <a:rPr/>
              <a:t>to</a:t>
            </a:r>
            <a:r>
              <a:rPr/>
              <a:t> </a:t>
            </a:r>
            <a:r>
              <a:rPr/>
              <a:t>manage</a:t>
            </a:r>
            <a:r>
              <a:rPr/>
              <a:t> </a:t>
            </a:r>
            <a:r>
              <a:rPr/>
              <a:t>than</a:t>
            </a:r>
            <a:r>
              <a:rPr/>
              <a:t> </a:t>
            </a:r>
            <a:r>
              <a:rPr/>
              <a:t>the</a:t>
            </a:r>
            <a:r>
              <a:rPr/>
              <a:t> </a:t>
            </a:r>
            <a:r>
              <a:rPr/>
              <a:t>entire</a:t>
            </a:r>
            <a:r>
              <a:rPr/>
              <a:t> </a:t>
            </a:r>
            <a:r>
              <a:rPr/>
              <a:t>population.</a:t>
            </a:r>
          </a:p>
          <a:p>
            <a:pPr lvl="0" marL="0" indent="0">
              <a:buNone/>
            </a:pPr>
          </a:p>
          <a:p>
            <a:pPr lvl="0" marL="0" indent="0">
              <a:buNone/>
            </a:pPr>
            <a:r>
              <a:rPr/>
              <a:t>Critically</a:t>
            </a:r>
            <a:r>
              <a:rPr/>
              <a:t> </a:t>
            </a:r>
            <a:r>
              <a:rPr/>
              <a:t>important</a:t>
            </a:r>
            <a:r>
              <a:rPr/>
              <a:t> </a:t>
            </a:r>
            <a:r>
              <a:rPr/>
              <a:t>in</a:t>
            </a:r>
            <a:r>
              <a:rPr/>
              <a:t> </a:t>
            </a:r>
            <a:r>
              <a:rPr/>
              <a:t>sampling</a:t>
            </a:r>
            <a:r>
              <a:rPr/>
              <a:t> </a:t>
            </a:r>
            <a:r>
              <a:rPr/>
              <a:t>is</a:t>
            </a:r>
            <a:r>
              <a:rPr/>
              <a:t> </a:t>
            </a:r>
            <a:r>
              <a:rPr/>
              <a:t>for</a:t>
            </a:r>
            <a:r>
              <a:rPr/>
              <a:t> </a:t>
            </a:r>
            <a:r>
              <a:rPr/>
              <a:t>the</a:t>
            </a:r>
            <a:r>
              <a:rPr/>
              <a:t> </a:t>
            </a:r>
            <a:r>
              <a:rPr/>
              <a:t>sample</a:t>
            </a:r>
            <a:r>
              <a:rPr/>
              <a:t> </a:t>
            </a:r>
            <a:r>
              <a:rPr/>
              <a:t>to</a:t>
            </a:r>
            <a:r>
              <a:rPr/>
              <a:t> </a:t>
            </a:r>
            <a:r>
              <a:rPr/>
              <a:t>be</a:t>
            </a:r>
            <a:r>
              <a:rPr/>
              <a:t> </a:t>
            </a:r>
            <a:r>
              <a:rPr/>
              <a:t>representative.</a:t>
            </a:r>
            <a:r>
              <a:rPr/>
              <a:t> </a:t>
            </a:r>
            <a:r>
              <a:rPr/>
              <a:t>That’s</a:t>
            </a:r>
            <a:r>
              <a:rPr/>
              <a:t> </a:t>
            </a:r>
            <a:r>
              <a:rPr/>
              <a:t>even</a:t>
            </a:r>
            <a:r>
              <a:rPr/>
              <a:t> </a:t>
            </a:r>
            <a:r>
              <a:rPr/>
              <a:t>more</a:t>
            </a:r>
            <a:r>
              <a:rPr/>
              <a:t> </a:t>
            </a:r>
            <a:r>
              <a:rPr/>
              <a:t>important</a:t>
            </a:r>
            <a:r>
              <a:rPr/>
              <a:t> </a:t>
            </a:r>
            <a:r>
              <a:rPr/>
              <a:t>than</a:t>
            </a:r>
            <a:r>
              <a:rPr/>
              <a:t> </a:t>
            </a:r>
            <a:r>
              <a:rPr/>
              <a:t>the</a:t>
            </a:r>
            <a:r>
              <a:rPr/>
              <a:t> </a:t>
            </a:r>
            <a:r>
              <a:rPr/>
              <a:t>actual</a:t>
            </a:r>
            <a:r>
              <a:rPr/>
              <a:t> </a:t>
            </a:r>
            <a:r>
              <a:rPr/>
              <a:t>size</a:t>
            </a:r>
            <a:r>
              <a:rPr/>
              <a:t> </a:t>
            </a:r>
            <a:r>
              <a:rPr/>
              <a:t>of</a:t>
            </a:r>
            <a:r>
              <a:rPr/>
              <a:t> </a:t>
            </a:r>
            <a:r>
              <a:rPr/>
              <a:t>the</a:t>
            </a:r>
            <a:r>
              <a:rPr/>
              <a:t> </a:t>
            </a:r>
            <a:r>
              <a:rPr/>
              <a:t>sample.</a:t>
            </a:r>
          </a:p>
          <a:p>
            <a:pPr lvl="0" marL="0" indent="0">
              <a:buNone/>
            </a:pPr>
          </a:p>
          <a:p>
            <a:pPr lvl="0" marL="0" indent="0">
              <a:buNone/>
            </a:pPr>
            <a:r>
              <a:rPr/>
              <a:t>College</a:t>
            </a:r>
            <a:r>
              <a:rPr/>
              <a:t> </a:t>
            </a:r>
            <a:r>
              <a:rPr/>
              <a:t>students</a:t>
            </a:r>
            <a:r>
              <a:rPr/>
              <a:t> </a:t>
            </a:r>
            <a:r>
              <a:rPr/>
              <a:t>are</a:t>
            </a:r>
            <a:r>
              <a:rPr/>
              <a:t> </a:t>
            </a:r>
            <a:r>
              <a:rPr/>
              <a:t>not</a:t>
            </a:r>
            <a:r>
              <a:rPr/>
              <a:t> </a:t>
            </a:r>
            <a:r>
              <a:rPr/>
              <a:t>representative</a:t>
            </a:r>
            <a:r>
              <a:rPr/>
              <a:t> </a:t>
            </a:r>
            <a:r>
              <a:rPr/>
              <a:t>of</a:t>
            </a:r>
            <a:r>
              <a:rPr/>
              <a:t> </a:t>
            </a:r>
            <a:r>
              <a:rPr/>
              <a:t>young</a:t>
            </a:r>
            <a:r>
              <a:rPr/>
              <a:t> </a:t>
            </a:r>
            <a:r>
              <a:rPr/>
              <a:t>adults.</a:t>
            </a:r>
            <a:r>
              <a:rPr/>
              <a:t> </a:t>
            </a:r>
            <a:r>
              <a:rPr/>
              <a:t>Volunteers</a:t>
            </a:r>
            <a:r>
              <a:rPr/>
              <a:t> </a:t>
            </a:r>
            <a:r>
              <a:rPr/>
              <a:t>in</a:t>
            </a:r>
            <a:r>
              <a:rPr/>
              <a:t> </a:t>
            </a:r>
            <a:r>
              <a:rPr/>
              <a:t>a</a:t>
            </a:r>
            <a:r>
              <a:rPr/>
              <a:t> </a:t>
            </a:r>
            <a:r>
              <a:rPr/>
              <a:t>clinical</a:t>
            </a:r>
            <a:r>
              <a:rPr/>
              <a:t> </a:t>
            </a:r>
            <a:r>
              <a:rPr/>
              <a:t>trial</a:t>
            </a:r>
            <a:r>
              <a:rPr/>
              <a:t> </a:t>
            </a:r>
            <a:r>
              <a:rPr/>
              <a:t>are</a:t>
            </a:r>
            <a:r>
              <a:rPr/>
              <a:t> </a:t>
            </a:r>
            <a:r>
              <a:rPr/>
              <a:t>not</a:t>
            </a:r>
            <a:r>
              <a:rPr/>
              <a:t> </a:t>
            </a:r>
            <a:r>
              <a:rPr/>
              <a:t>representative</a:t>
            </a:r>
            <a:r>
              <a:rPr/>
              <a:t> </a:t>
            </a:r>
            <a:r>
              <a:rPr/>
              <a:t>of</a:t>
            </a:r>
            <a:r>
              <a:rPr/>
              <a:t> </a:t>
            </a:r>
            <a:r>
              <a:rPr/>
              <a:t>everyone</a:t>
            </a:r>
            <a:r>
              <a:rPr/>
              <a:t> </a:t>
            </a:r>
            <a:r>
              <a:rPr/>
              <a:t>who</a:t>
            </a:r>
            <a:r>
              <a:rPr/>
              <a:t> </a:t>
            </a:r>
            <a:r>
              <a:rPr/>
              <a:t>has</a:t>
            </a:r>
            <a:r>
              <a:rPr/>
              <a:t> </a:t>
            </a:r>
            <a:r>
              <a:rPr/>
              <a:t>the</a:t>
            </a:r>
            <a:r>
              <a:rPr/>
              <a:t> </a:t>
            </a:r>
            <a:r>
              <a:rPr/>
              <a:t>disease.</a:t>
            </a:r>
          </a:p>
          <a:p>
            <a:pPr lvl="0" marL="0" indent="0">
              <a:buNone/>
            </a:pPr>
          </a:p>
          <a:p>
            <a:pPr lvl="0" marL="0" indent="0">
              <a:buNone/>
            </a:pPr>
            <a:r>
              <a:rPr/>
              <a:t>The</a:t>
            </a:r>
            <a:r>
              <a:rPr/>
              <a:t> </a:t>
            </a:r>
            <a:r>
              <a:rPr/>
              <a:t>major</a:t>
            </a:r>
            <a:r>
              <a:rPr/>
              <a:t> </a:t>
            </a:r>
            <a:r>
              <a:rPr/>
              <a:t>reasons</a:t>
            </a:r>
            <a:r>
              <a:rPr/>
              <a:t> </a:t>
            </a:r>
            <a:r>
              <a:rPr/>
              <a:t>you</a:t>
            </a:r>
            <a:r>
              <a:rPr/>
              <a:t> </a:t>
            </a:r>
            <a:r>
              <a:rPr/>
              <a:t>sample</a:t>
            </a:r>
            <a:r>
              <a:rPr/>
              <a:t> </a:t>
            </a:r>
            <a:r>
              <a:rPr/>
              <a:t>are</a:t>
            </a:r>
            <a:r>
              <a:rPr/>
              <a:t> </a:t>
            </a:r>
            <a:r>
              <a:rPr/>
              <a:t>time</a:t>
            </a:r>
            <a:r>
              <a:rPr/>
              <a:t> </a:t>
            </a:r>
            <a:r>
              <a:rPr/>
              <a:t>and</a:t>
            </a:r>
            <a:r>
              <a:rPr/>
              <a:t> </a:t>
            </a:r>
            <a:r>
              <a:rPr/>
              <a:t>money.</a:t>
            </a:r>
            <a:r>
              <a:rPr/>
              <a:t> </a:t>
            </a:r>
            <a:r>
              <a:rPr/>
              <a:t>The</a:t>
            </a:r>
            <a:r>
              <a:rPr/>
              <a:t> </a:t>
            </a:r>
            <a:r>
              <a:rPr/>
              <a:t>population</a:t>
            </a:r>
            <a:r>
              <a:rPr/>
              <a:t> </a:t>
            </a:r>
            <a:r>
              <a:rPr/>
              <a:t>that</a:t>
            </a:r>
            <a:r>
              <a:rPr/>
              <a:t> </a:t>
            </a:r>
            <a:r>
              <a:rPr/>
              <a:t>id</a:t>
            </a:r>
            <a:r>
              <a:rPr/>
              <a:t> </a:t>
            </a:r>
            <a:r>
              <a:rPr/>
              <a:t>defined</a:t>
            </a:r>
            <a:r>
              <a:rPr/>
              <a:t> </a:t>
            </a:r>
            <a:r>
              <a:rPr/>
              <a:t>in</a:t>
            </a:r>
            <a:r>
              <a:rPr/>
              <a:t> </a:t>
            </a:r>
            <a:r>
              <a:rPr/>
              <a:t>most</a:t>
            </a:r>
            <a:r>
              <a:rPr/>
              <a:t> </a:t>
            </a:r>
            <a:r>
              <a:rPr/>
              <a:t>research</a:t>
            </a:r>
            <a:r>
              <a:rPr/>
              <a:t> </a:t>
            </a:r>
            <a:r>
              <a:rPr/>
              <a:t>studies</a:t>
            </a:r>
            <a:r>
              <a:rPr/>
              <a:t> </a:t>
            </a:r>
            <a:r>
              <a:rPr/>
              <a:t>is</a:t>
            </a:r>
            <a:r>
              <a:rPr/>
              <a:t> </a:t>
            </a:r>
            <a:r>
              <a:rPr/>
              <a:t>far</a:t>
            </a:r>
            <a:r>
              <a:rPr/>
              <a:t> </a:t>
            </a:r>
            <a:r>
              <a:rPr/>
              <a:t>too</a:t>
            </a:r>
            <a:r>
              <a:rPr/>
              <a:t> </a:t>
            </a:r>
            <a:r>
              <a:rPr/>
              <a:t>big</a:t>
            </a:r>
            <a:r>
              <a:rPr/>
              <a:t> </a:t>
            </a:r>
            <a:r>
              <a:rPr/>
              <a:t>for</a:t>
            </a:r>
            <a:r>
              <a:rPr/>
              <a:t> </a:t>
            </a:r>
            <a:r>
              <a:rPr/>
              <a:t>a</a:t>
            </a:r>
            <a:r>
              <a:rPr/>
              <a:t> </a:t>
            </a:r>
            <a:r>
              <a:rPr/>
              <a:t>complete</a:t>
            </a:r>
            <a:r>
              <a:rPr/>
              <a:t> </a:t>
            </a:r>
            <a:r>
              <a:rPr/>
              <a:t>enumeration.</a:t>
            </a:r>
            <a:r>
              <a:rPr/>
              <a:t> </a:t>
            </a:r>
            <a:r>
              <a:rPr/>
              <a:t>There</a:t>
            </a:r>
            <a:r>
              <a:rPr/>
              <a:t> </a:t>
            </a:r>
            <a:r>
              <a:rPr/>
              <a:t>are</a:t>
            </a:r>
            <a:r>
              <a:rPr/>
              <a:t> </a:t>
            </a:r>
            <a:r>
              <a:rPr/>
              <a:t>some</a:t>
            </a:r>
            <a:r>
              <a:rPr/>
              <a:t> </a:t>
            </a:r>
            <a:r>
              <a:rPr/>
              <a:t>exceptions,</a:t>
            </a:r>
            <a:r>
              <a:rPr/>
              <a:t> </a:t>
            </a:r>
            <a:r>
              <a:rPr/>
              <a:t>of</a:t>
            </a:r>
            <a:r>
              <a:rPr/>
              <a:t> </a:t>
            </a:r>
            <a:r>
              <a:rPr/>
              <a:t>course,</a:t>
            </a:r>
            <a:r>
              <a:rPr/>
              <a:t> </a:t>
            </a:r>
            <a:r>
              <a:rPr/>
              <a:t>but</a:t>
            </a:r>
            <a:r>
              <a:rPr/>
              <a:t> </a:t>
            </a:r>
            <a:r>
              <a:rPr/>
              <a:t>almost</a:t>
            </a:r>
            <a:r>
              <a:rPr/>
              <a:t> </a:t>
            </a:r>
            <a:r>
              <a:rPr/>
              <a:t>all</a:t>
            </a:r>
            <a:r>
              <a:rPr/>
              <a:t> </a:t>
            </a:r>
            <a:r>
              <a:rPr/>
              <a:t>studies</a:t>
            </a:r>
            <a:r>
              <a:rPr/>
              <a:t> </a:t>
            </a:r>
            <a:r>
              <a:rPr/>
              <a:t>have</a:t>
            </a:r>
            <a:r>
              <a:rPr/>
              <a:t> </a:t>
            </a:r>
            <a:r>
              <a:rPr/>
              <a:t>to</a:t>
            </a:r>
            <a:r>
              <a:rPr/>
              <a:t> </a:t>
            </a:r>
            <a:r>
              <a:rPr/>
              <a:t>work</a:t>
            </a:r>
            <a:r>
              <a:rPr/>
              <a:t> </a:t>
            </a:r>
            <a:r>
              <a:rPr/>
              <a:t>with</a:t>
            </a:r>
            <a:r>
              <a:rPr/>
              <a:t> </a:t>
            </a:r>
            <a:r>
              <a:rPr/>
              <a:t>a</a:t>
            </a:r>
            <a:r>
              <a:rPr/>
              <a:t> </a:t>
            </a:r>
            <a:r>
              <a:rPr/>
              <a:t>sample.</a:t>
            </a:r>
          </a:p>
          <a:p>
            <a:pPr lvl="0" marL="0" indent="0">
              <a:buNone/>
            </a:pPr>
          </a:p>
          <a:p>
            <a:pPr lvl="0" marL="0" indent="0">
              <a:buNone/>
            </a:pPr>
            <a:r>
              <a:rPr/>
              <a:t>In</a:t>
            </a:r>
            <a:r>
              <a:rPr/>
              <a:t> </a:t>
            </a:r>
            <a:r>
              <a:rPr/>
              <a:t>fact,</a:t>
            </a:r>
            <a:r>
              <a:rPr/>
              <a:t> </a:t>
            </a:r>
            <a:r>
              <a:rPr/>
              <a:t>one</a:t>
            </a:r>
            <a:r>
              <a:rPr/>
              <a:t> </a:t>
            </a:r>
            <a:r>
              <a:rPr/>
              <a:t>definition</a:t>
            </a:r>
            <a:r>
              <a:rPr/>
              <a:t> </a:t>
            </a:r>
            <a:r>
              <a:rPr/>
              <a:t>of</a:t>
            </a:r>
            <a:r>
              <a:rPr/>
              <a:t> </a:t>
            </a:r>
            <a:r>
              <a:rPr/>
              <a:t>Statistics</a:t>
            </a:r>
            <a:r>
              <a:rPr/>
              <a:t> </a:t>
            </a:r>
            <a:r>
              <a:rPr/>
              <a:t>is</a:t>
            </a:r>
            <a:r>
              <a:rPr/>
              <a:t> </a:t>
            </a:r>
            <a:r>
              <a:rPr/>
              <a:t>the</a:t>
            </a:r>
            <a:r>
              <a:rPr/>
              <a:t> </a:t>
            </a:r>
            <a:r>
              <a:rPr/>
              <a:t>use</a:t>
            </a:r>
            <a:r>
              <a:rPr/>
              <a:t> </a:t>
            </a:r>
            <a:r>
              <a:rPr/>
              <a:t>of</a:t>
            </a:r>
            <a:r>
              <a:rPr/>
              <a:t> </a:t>
            </a:r>
            <a:r>
              <a:rPr/>
              <a:t>information</a:t>
            </a:r>
            <a:r>
              <a:rPr/>
              <a:t> </a:t>
            </a:r>
            <a:r>
              <a:rPr/>
              <a:t>from</a:t>
            </a:r>
            <a:r>
              <a:rPr/>
              <a:t> </a:t>
            </a:r>
            <a:r>
              <a:rPr/>
              <a:t>samples</a:t>
            </a:r>
            <a:r>
              <a:rPr/>
              <a:t> </a:t>
            </a:r>
            <a:r>
              <a:rPr/>
              <a:t>to</a:t>
            </a:r>
            <a:r>
              <a:rPr/>
              <a:t> </a:t>
            </a:r>
            <a:r>
              <a:rPr/>
              <a:t>make</a:t>
            </a:r>
            <a:r>
              <a:rPr/>
              <a:t> </a:t>
            </a:r>
            <a:r>
              <a:rPr/>
              <a:t>inferences</a:t>
            </a:r>
            <a:r>
              <a:rPr/>
              <a:t> </a:t>
            </a:r>
            <a:r>
              <a:rPr/>
              <a:t>about</a:t>
            </a:r>
            <a:r>
              <a:rPr/>
              <a:t> </a:t>
            </a:r>
            <a:r>
              <a:rPr/>
              <a:t>a</a:t>
            </a:r>
            <a:r>
              <a:rPr/>
              <a:t> </a:t>
            </a:r>
            <a:r>
              <a:rPr/>
              <a:t>population.</a:t>
            </a:r>
            <a:r>
              <a:rPr/>
              <a:t> </a:t>
            </a:r>
            <a:r>
              <a:rPr/>
              <a:t>That’s</a:t>
            </a:r>
            <a:r>
              <a:rPr/>
              <a:t> </a:t>
            </a:r>
            <a:r>
              <a:rPr/>
              <a:t>a</a:t>
            </a:r>
            <a:r>
              <a:rPr/>
              <a:t> </a:t>
            </a:r>
            <a:r>
              <a:rPr/>
              <a:t>bit</a:t>
            </a:r>
            <a:r>
              <a:rPr/>
              <a:t> </a:t>
            </a:r>
            <a:r>
              <a:rPr/>
              <a:t>narrow</a:t>
            </a:r>
            <a:r>
              <a:rPr/>
              <a:t> </a:t>
            </a:r>
            <a:r>
              <a:rPr/>
              <a:t>perhaps,</a:t>
            </a:r>
            <a:r>
              <a:rPr/>
              <a:t> </a:t>
            </a:r>
            <a:r>
              <a:rPr/>
              <a:t>but</a:t>
            </a:r>
            <a:r>
              <a:rPr/>
              <a:t> </a:t>
            </a:r>
            <a:r>
              <a:rPr/>
              <a:t>still</a:t>
            </a:r>
            <a:r>
              <a:rPr/>
              <a:t> </a:t>
            </a:r>
            <a:r>
              <a:rPr/>
              <a:t>a</a:t>
            </a:r>
            <a:r>
              <a:rPr/>
              <a:t> </a:t>
            </a:r>
            <a:r>
              <a:rPr/>
              <a:t>pretty</a:t>
            </a:r>
            <a:r>
              <a:rPr/>
              <a:t> </a:t>
            </a:r>
            <a:r>
              <a:rPr/>
              <a:t>good</a:t>
            </a:r>
            <a:r>
              <a:rPr/>
              <a:t> </a:t>
            </a:r>
            <a:r>
              <a:rPr/>
              <a:t>starting</a:t>
            </a:r>
            <a:r>
              <a:rPr/>
              <a:t> </a:t>
            </a:r>
            <a:r>
              <a:rPr/>
              <a:t>point</a:t>
            </a:r>
            <a:r>
              <a:rPr/>
              <a:t> </a:t>
            </a:r>
            <a:r>
              <a:rPr/>
              <a:t>if</a:t>
            </a:r>
            <a:r>
              <a:rPr/>
              <a:t> </a:t>
            </a:r>
            <a:r>
              <a:rPr/>
              <a:t>anyone</a:t>
            </a:r>
            <a:r>
              <a:rPr/>
              <a:t> </a:t>
            </a:r>
            <a:r>
              <a:rPr/>
              <a:t>asks</a:t>
            </a:r>
            <a:r>
              <a:rPr/>
              <a:t> </a:t>
            </a:r>
            <a:r>
              <a:rPr/>
              <a:t>you</a:t>
            </a:r>
            <a:r>
              <a:rPr/>
              <a:t> </a:t>
            </a:r>
            <a:r>
              <a:rPr/>
              <a:t>what</a:t>
            </a:r>
            <a:r>
              <a:rPr/>
              <a:t> </a:t>
            </a:r>
            <a:r>
              <a:rPr/>
              <a:t>Statistics</a:t>
            </a:r>
            <a:r>
              <a:rPr/>
              <a:t> </a:t>
            </a:r>
            <a:r>
              <a:rPr/>
              <a:t>really</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random</a:t>
            </a:r>
            <a:r>
              <a:rPr/>
              <a:t> </a:t>
            </a:r>
            <a:r>
              <a:rPr/>
              <a:t>sample</a:t>
            </a:r>
            <a:r>
              <a:rPr/>
              <a:t> </a:t>
            </a:r>
            <a:r>
              <a:rPr/>
              <a:t>is</a:t>
            </a:r>
            <a:r>
              <a:rPr/>
              <a:t> </a:t>
            </a:r>
            <a:r>
              <a:rPr/>
              <a:t>a</a:t>
            </a:r>
            <a:r>
              <a:rPr/>
              <a:t> </a:t>
            </a:r>
            <a:r>
              <a:rPr/>
              <a:t>sample</a:t>
            </a:r>
            <a:r>
              <a:rPr/>
              <a:t> </a:t>
            </a:r>
            <a:r>
              <a:rPr/>
              <a:t>where</a:t>
            </a:r>
            <a:r>
              <a:rPr/>
              <a:t> </a:t>
            </a:r>
            <a:r>
              <a:rPr/>
              <a:t>every</a:t>
            </a:r>
            <a:r>
              <a:rPr/>
              <a:t> </a:t>
            </a:r>
            <a:r>
              <a:rPr/>
              <a:t>individual</a:t>
            </a:r>
            <a:r>
              <a:rPr/>
              <a:t> </a:t>
            </a:r>
            <a:r>
              <a:rPr/>
              <a:t>(or</a:t>
            </a:r>
            <a:r>
              <a:rPr/>
              <a:t> </a:t>
            </a:r>
            <a:r>
              <a:rPr/>
              <a:t>every</a:t>
            </a:r>
            <a:r>
              <a:rPr/>
              <a:t> </a:t>
            </a:r>
            <a:r>
              <a:rPr/>
              <a:t>object)</a:t>
            </a:r>
            <a:r>
              <a:rPr/>
              <a:t> </a:t>
            </a:r>
            <a:r>
              <a:rPr/>
              <a:t>in</a:t>
            </a:r>
            <a:r>
              <a:rPr/>
              <a:t> </a:t>
            </a:r>
            <a:r>
              <a:rPr/>
              <a:t>the</a:t>
            </a:r>
            <a:r>
              <a:rPr/>
              <a:t> </a:t>
            </a:r>
            <a:r>
              <a:rPr/>
              <a:t>population</a:t>
            </a:r>
            <a:r>
              <a:rPr/>
              <a:t> </a:t>
            </a:r>
            <a:r>
              <a:rPr/>
              <a:t>has</a:t>
            </a:r>
            <a:r>
              <a:rPr/>
              <a:t> </a:t>
            </a:r>
            <a:r>
              <a:rPr/>
              <a:t>a</a:t>
            </a:r>
            <a:r>
              <a:rPr/>
              <a:t> </a:t>
            </a:r>
            <a:r>
              <a:rPr/>
              <a:t>known</a:t>
            </a:r>
            <a:r>
              <a:rPr/>
              <a:t> </a:t>
            </a:r>
            <a:r>
              <a:rPr/>
              <a:t>non-zero</a:t>
            </a:r>
            <a:r>
              <a:rPr/>
              <a:t> </a:t>
            </a:r>
            <a:r>
              <a:rPr/>
              <a:t>probabilitiy</a:t>
            </a:r>
            <a:r>
              <a:rPr/>
              <a:t> </a:t>
            </a:r>
            <a:r>
              <a:rPr/>
              <a:t>of</a:t>
            </a:r>
            <a:r>
              <a:rPr/>
              <a:t> </a:t>
            </a:r>
            <a:r>
              <a:rPr/>
              <a:t>being</a:t>
            </a:r>
            <a:r>
              <a:rPr/>
              <a:t> </a:t>
            </a:r>
            <a:r>
              <a:rPr/>
              <a:t>selected.</a:t>
            </a:r>
            <a:r>
              <a:rPr/>
              <a:t> </a:t>
            </a:r>
            <a:r>
              <a:rPr/>
              <a:t>In</a:t>
            </a:r>
            <a:r>
              <a:rPr/>
              <a:t> </a:t>
            </a:r>
            <a:r>
              <a:rPr/>
              <a:t>many</a:t>
            </a:r>
            <a:r>
              <a:rPr/>
              <a:t> </a:t>
            </a:r>
            <a:r>
              <a:rPr/>
              <a:t>random</a:t>
            </a:r>
            <a:r>
              <a:rPr/>
              <a:t> </a:t>
            </a:r>
            <a:r>
              <a:rPr/>
              <a:t>samples</a:t>
            </a:r>
            <a:r>
              <a:rPr/>
              <a:t> </a:t>
            </a:r>
            <a:r>
              <a:rPr/>
              <a:t>the</a:t>
            </a:r>
            <a:r>
              <a:rPr/>
              <a:t> </a:t>
            </a:r>
            <a:r>
              <a:rPr/>
              <a:t>probability</a:t>
            </a:r>
            <a:r>
              <a:rPr/>
              <a:t> </a:t>
            </a:r>
            <a:r>
              <a:rPr/>
              <a:t>of</a:t>
            </a:r>
            <a:r>
              <a:rPr/>
              <a:t> </a:t>
            </a:r>
            <a:r>
              <a:rPr/>
              <a:t>selection</a:t>
            </a:r>
            <a:r>
              <a:rPr/>
              <a:t> </a:t>
            </a:r>
            <a:r>
              <a:rPr/>
              <a:t>is</a:t>
            </a:r>
            <a:r>
              <a:rPr/>
              <a:t> </a:t>
            </a:r>
            <a:r>
              <a:rPr/>
              <a:t>the</a:t>
            </a:r>
            <a:r>
              <a:rPr/>
              <a:t> </a:t>
            </a:r>
            <a:r>
              <a:rPr/>
              <a:t>same</a:t>
            </a:r>
            <a:r>
              <a:rPr/>
              <a:t> </a:t>
            </a:r>
            <a:r>
              <a:rPr/>
              <a:t>for</a:t>
            </a:r>
            <a:r>
              <a:rPr/>
              <a:t> </a:t>
            </a:r>
            <a:r>
              <a:rPr/>
              <a:t>every</a:t>
            </a:r>
            <a:r>
              <a:rPr/>
              <a:t> </a:t>
            </a:r>
            <a:r>
              <a:rPr/>
              <a:t>subject,</a:t>
            </a:r>
            <a:r>
              <a:rPr/>
              <a:t> </a:t>
            </a:r>
            <a:r>
              <a:rPr/>
              <a:t>but</a:t>
            </a:r>
            <a:r>
              <a:rPr/>
              <a:t> </a:t>
            </a:r>
            <a:r>
              <a:rPr/>
              <a:t>not</a:t>
            </a:r>
            <a:r>
              <a:rPr/>
              <a:t> </a:t>
            </a:r>
            <a:r>
              <a:rPr/>
              <a:t>always.</a:t>
            </a:r>
          </a:p>
          <a:p>
            <a:pPr lvl="0" marL="0" indent="0">
              <a:buNone/>
            </a:pPr>
          </a:p>
          <a:p>
            <a:pPr lvl="0" marL="0" indent="0">
              <a:buNone/>
            </a:pPr>
            <a:r>
              <a:rPr/>
              <a:t>A</a:t>
            </a:r>
            <a:r>
              <a:rPr/>
              <a:t> </a:t>
            </a:r>
            <a:r>
              <a:rPr/>
              <a:t>random</a:t>
            </a:r>
            <a:r>
              <a:rPr/>
              <a:t> </a:t>
            </a:r>
            <a:r>
              <a:rPr/>
              <a:t>sample</a:t>
            </a:r>
            <a:r>
              <a:rPr/>
              <a:t> </a:t>
            </a:r>
            <a:r>
              <a:rPr/>
              <a:t>is</a:t>
            </a:r>
            <a:r>
              <a:rPr/>
              <a:t> </a:t>
            </a:r>
            <a:r>
              <a:rPr/>
              <a:t>an</a:t>
            </a:r>
            <a:r>
              <a:rPr/>
              <a:t> </a:t>
            </a:r>
            <a:r>
              <a:rPr/>
              <a:t>ideal</a:t>
            </a:r>
            <a:r>
              <a:rPr/>
              <a:t> </a:t>
            </a:r>
            <a:r>
              <a:rPr/>
              <a:t>which</a:t>
            </a:r>
            <a:r>
              <a:rPr/>
              <a:t> </a:t>
            </a:r>
            <a:r>
              <a:rPr/>
              <a:t>is</a:t>
            </a:r>
            <a:r>
              <a:rPr/>
              <a:t> </a:t>
            </a:r>
            <a:r>
              <a:rPr/>
              <a:t>rarely</a:t>
            </a:r>
            <a:r>
              <a:rPr/>
              <a:t> </a:t>
            </a:r>
            <a:r>
              <a:rPr/>
              <a:t>met</a:t>
            </a:r>
            <a:r>
              <a:rPr/>
              <a:t> </a:t>
            </a:r>
            <a:r>
              <a:rPr/>
              <a:t>perfectly,</a:t>
            </a:r>
            <a:r>
              <a:rPr/>
              <a:t> </a:t>
            </a:r>
            <a:r>
              <a:rPr/>
              <a:t>but</a:t>
            </a:r>
            <a:r>
              <a:rPr/>
              <a:t> </a:t>
            </a:r>
            <a:r>
              <a:rPr/>
              <a:t>sometimes</a:t>
            </a:r>
            <a:r>
              <a:rPr/>
              <a:t> </a:t>
            </a:r>
            <a:r>
              <a:rPr/>
              <a:t>you</a:t>
            </a:r>
            <a:r>
              <a:rPr/>
              <a:t> </a:t>
            </a:r>
            <a:r>
              <a:rPr/>
              <a:t>can</a:t>
            </a:r>
            <a:r>
              <a:rPr/>
              <a:t> </a:t>
            </a:r>
            <a:r>
              <a:rPr/>
              <a:t>get</a:t>
            </a:r>
            <a:r>
              <a:rPr/>
              <a:t> </a:t>
            </a:r>
            <a:r>
              <a:rPr/>
              <a:t>pretty</a:t>
            </a:r>
            <a:r>
              <a:rPr/>
              <a:t> </a:t>
            </a:r>
            <a:r>
              <a:rPr/>
              <a:t>close</a:t>
            </a:r>
            <a:r>
              <a:rPr/>
              <a:t> </a:t>
            </a:r>
            <a:r>
              <a:rPr/>
              <a:t>to</a:t>
            </a:r>
            <a:r>
              <a:rPr/>
              <a:t> </a:t>
            </a:r>
            <a:r>
              <a:rPr/>
              <a:t>this</a:t>
            </a:r>
            <a:r>
              <a:rPr/>
              <a:t> </a:t>
            </a:r>
            <a:r>
              <a:rPr/>
              <a:t>ideal.</a:t>
            </a:r>
            <a:r>
              <a:rPr/>
              <a:t> </a:t>
            </a:r>
            <a:r>
              <a:rPr/>
              <a:t>A</a:t>
            </a:r>
            <a:r>
              <a:rPr/>
              <a:t> </a:t>
            </a:r>
            <a:r>
              <a:rPr/>
              <a:t>random</a:t>
            </a:r>
            <a:r>
              <a:rPr/>
              <a:t> </a:t>
            </a:r>
            <a:r>
              <a:rPr/>
              <a:t>sample</a:t>
            </a:r>
            <a:r>
              <a:rPr/>
              <a:t> </a:t>
            </a:r>
            <a:r>
              <a:rPr/>
              <a:t>requires</a:t>
            </a:r>
            <a:r>
              <a:rPr/>
              <a:t> </a:t>
            </a:r>
            <a:r>
              <a:rPr/>
              <a:t>a</a:t>
            </a:r>
            <a:r>
              <a:rPr/>
              <a:t> </a:t>
            </a:r>
            <a:r>
              <a:rPr/>
              <a:t>sampling</a:t>
            </a:r>
            <a:r>
              <a:rPr/>
              <a:t> </a:t>
            </a:r>
            <a:r>
              <a:rPr/>
              <a:t>frame</a:t>
            </a:r>
            <a:r>
              <a:rPr/>
              <a:t> </a:t>
            </a:r>
            <a:r>
              <a:rPr/>
              <a:t>that</a:t>
            </a:r>
            <a:r>
              <a:rPr/>
              <a:t> </a:t>
            </a:r>
            <a:r>
              <a:rPr/>
              <a:t>is</a:t>
            </a:r>
            <a:r>
              <a:rPr/>
              <a:t> </a:t>
            </a:r>
            <a:r>
              <a:rPr/>
              <a:t>a</a:t>
            </a:r>
            <a:r>
              <a:rPr/>
              <a:t> </a:t>
            </a:r>
            <a:r>
              <a:rPr/>
              <a:t>complete</a:t>
            </a:r>
            <a:r>
              <a:rPr/>
              <a:t> </a:t>
            </a:r>
            <a:r>
              <a:rPr/>
              <a:t>list</a:t>
            </a:r>
            <a:r>
              <a:rPr/>
              <a:t> </a:t>
            </a:r>
            <a:r>
              <a:rPr/>
              <a:t>within</a:t>
            </a:r>
            <a:r>
              <a:rPr/>
              <a:t> </a:t>
            </a:r>
            <a:r>
              <a:rPr/>
              <a:t>the</a:t>
            </a:r>
            <a:r>
              <a:rPr/>
              <a:t> </a:t>
            </a:r>
            <a:r>
              <a:rPr/>
              <a:t>population.</a:t>
            </a:r>
          </a:p>
          <a:p>
            <a:pPr lvl="0" marL="0" indent="0">
              <a:buNone/>
            </a:pPr>
          </a:p>
          <a:p>
            <a:pPr lvl="0" marL="0" indent="0">
              <a:buNone/>
            </a:pPr>
            <a:r>
              <a:rPr/>
              <a:t>A</a:t>
            </a:r>
            <a:r>
              <a:rPr/>
              <a:t> </a:t>
            </a:r>
            <a:r>
              <a:rPr/>
              <a:t>non-random</a:t>
            </a:r>
            <a:r>
              <a:rPr/>
              <a:t> </a:t>
            </a:r>
            <a:r>
              <a:rPr/>
              <a:t>sample</a:t>
            </a:r>
            <a:r>
              <a:rPr/>
              <a:t> </a:t>
            </a:r>
            <a:r>
              <a:rPr/>
              <a:t>is</a:t>
            </a:r>
            <a:r>
              <a:rPr/>
              <a:t> </a:t>
            </a:r>
            <a:r>
              <a:rPr/>
              <a:t>a</a:t>
            </a:r>
            <a:r>
              <a:rPr/>
              <a:t> </a:t>
            </a:r>
            <a:r>
              <a:rPr/>
              <a:t>sample</a:t>
            </a:r>
            <a:r>
              <a:rPr/>
              <a:t> </a:t>
            </a:r>
            <a:r>
              <a:rPr/>
              <a:t>where</a:t>
            </a:r>
            <a:r>
              <a:rPr/>
              <a:t> </a:t>
            </a:r>
            <a:r>
              <a:rPr/>
              <a:t>the</a:t>
            </a:r>
            <a:r>
              <a:rPr/>
              <a:t> </a:t>
            </a:r>
            <a:r>
              <a:rPr/>
              <a:t>probability</a:t>
            </a:r>
            <a:r>
              <a:rPr/>
              <a:t> </a:t>
            </a:r>
            <a:r>
              <a:rPr/>
              <a:t>of</a:t>
            </a:r>
            <a:r>
              <a:rPr/>
              <a:t> </a:t>
            </a:r>
            <a:r>
              <a:rPr/>
              <a:t>selection</a:t>
            </a:r>
            <a:r>
              <a:rPr/>
              <a:t> </a:t>
            </a:r>
            <a:r>
              <a:rPr/>
              <a:t>varies.</a:t>
            </a:r>
            <a:r>
              <a:rPr/>
              <a:t> </a:t>
            </a:r>
            <a:r>
              <a:rPr/>
              <a:t>A</a:t>
            </a:r>
            <a:r>
              <a:rPr/>
              <a:t> </a:t>
            </a:r>
            <a:r>
              <a:rPr/>
              <a:t>few</a:t>
            </a:r>
            <a:r>
              <a:rPr/>
              <a:t> </a:t>
            </a:r>
            <a:r>
              <a:rPr/>
              <a:t>lucky</a:t>
            </a:r>
            <a:r>
              <a:rPr/>
              <a:t> </a:t>
            </a:r>
            <a:r>
              <a:rPr/>
              <a:t>people</a:t>
            </a:r>
            <a:r>
              <a:rPr/>
              <a:t> </a:t>
            </a:r>
            <a:r>
              <a:rPr/>
              <a:t>might</a:t>
            </a:r>
            <a:r>
              <a:rPr/>
              <a:t> </a:t>
            </a:r>
            <a:r>
              <a:rPr/>
              <a:t>have</a:t>
            </a:r>
            <a:r>
              <a:rPr/>
              <a:t> </a:t>
            </a:r>
            <a:r>
              <a:rPr/>
              <a:t>a</a:t>
            </a:r>
            <a:r>
              <a:rPr/>
              <a:t> </a:t>
            </a:r>
            <a:r>
              <a:rPr/>
              <a:t>higher</a:t>
            </a:r>
            <a:r>
              <a:rPr/>
              <a:t> </a:t>
            </a:r>
            <a:r>
              <a:rPr/>
              <a:t>probability</a:t>
            </a:r>
            <a:r>
              <a:rPr/>
              <a:t> </a:t>
            </a:r>
            <a:r>
              <a:rPr/>
              <a:t>of</a:t>
            </a:r>
            <a:r>
              <a:rPr/>
              <a:t> </a:t>
            </a:r>
            <a:r>
              <a:rPr/>
              <a:t>being</a:t>
            </a:r>
            <a:r>
              <a:rPr/>
              <a:t> </a:t>
            </a:r>
            <a:r>
              <a:rPr/>
              <a:t>selected</a:t>
            </a:r>
            <a:r>
              <a:rPr/>
              <a:t> </a:t>
            </a:r>
            <a:r>
              <a:rPr/>
              <a:t>than</a:t>
            </a:r>
            <a:r>
              <a:rPr/>
              <a:t> </a:t>
            </a:r>
            <a:r>
              <a:rPr/>
              <a:t>others.</a:t>
            </a:r>
            <a:r>
              <a:rPr/>
              <a:t> </a:t>
            </a:r>
            <a:r>
              <a:rPr/>
              <a:t>There</a:t>
            </a:r>
            <a:r>
              <a:rPr/>
              <a:t> </a:t>
            </a:r>
            <a:r>
              <a:rPr/>
              <a:t>may</a:t>
            </a:r>
            <a:r>
              <a:rPr/>
              <a:t> </a:t>
            </a:r>
            <a:r>
              <a:rPr/>
              <a:t>be</a:t>
            </a:r>
            <a:r>
              <a:rPr/>
              <a:t> </a:t>
            </a:r>
            <a:r>
              <a:rPr/>
              <a:t>others</a:t>
            </a:r>
            <a:r>
              <a:rPr/>
              <a:t> </a:t>
            </a:r>
            <a:r>
              <a:rPr/>
              <a:t>who</a:t>
            </a:r>
            <a:r>
              <a:rPr/>
              <a:t> </a:t>
            </a:r>
            <a:r>
              <a:rPr/>
              <a:t>have</a:t>
            </a:r>
            <a:r>
              <a:rPr/>
              <a:t> </a:t>
            </a:r>
            <a:r>
              <a:rPr/>
              <a:t>a</a:t>
            </a:r>
            <a:r>
              <a:rPr/>
              <a:t> </a:t>
            </a:r>
            <a:r>
              <a:rPr/>
              <a:t>lower</a:t>
            </a:r>
            <a:r>
              <a:rPr/>
              <a:t> </a:t>
            </a:r>
            <a:r>
              <a:rPr/>
              <a:t>selection</a:t>
            </a:r>
            <a:r>
              <a:rPr/>
              <a:t> </a:t>
            </a:r>
            <a:r>
              <a:rPr/>
              <a:t>probability.</a:t>
            </a:r>
            <a:r>
              <a:rPr/>
              <a:t> </a:t>
            </a:r>
            <a:r>
              <a:rPr/>
              <a:t>Maybe</a:t>
            </a:r>
            <a:r>
              <a:rPr/>
              <a:t> </a:t>
            </a:r>
            <a:r>
              <a:rPr/>
              <a:t>they</a:t>
            </a:r>
            <a:r>
              <a:rPr/>
              <a:t> </a:t>
            </a:r>
            <a:r>
              <a:rPr/>
              <a:t>are</a:t>
            </a:r>
            <a:r>
              <a:rPr/>
              <a:t> </a:t>
            </a:r>
            <a:r>
              <a:rPr/>
              <a:t>trying</a:t>
            </a:r>
            <a:r>
              <a:rPr/>
              <a:t> </a:t>
            </a:r>
            <a:r>
              <a:rPr/>
              <a:t>to</a:t>
            </a:r>
            <a:r>
              <a:rPr/>
              <a:t> </a:t>
            </a:r>
            <a:r>
              <a:rPr/>
              <a:t>hide</a:t>
            </a:r>
            <a:r>
              <a:rPr/>
              <a:t> </a:t>
            </a:r>
            <a:r>
              <a:rPr/>
              <a:t>from</a:t>
            </a:r>
            <a:r>
              <a:rPr/>
              <a:t> </a:t>
            </a:r>
            <a:r>
              <a:rPr/>
              <a:t>you.</a:t>
            </a:r>
            <a:r>
              <a:rPr/>
              <a:t> </a:t>
            </a:r>
            <a:r>
              <a:rPr/>
              <a:t>Maybe</a:t>
            </a:r>
            <a:r>
              <a:rPr/>
              <a:t> </a:t>
            </a:r>
            <a:r>
              <a:rPr/>
              <a:t>they</a:t>
            </a:r>
            <a:r>
              <a:rPr/>
              <a:t> </a:t>
            </a:r>
            <a:r>
              <a:rPr/>
              <a:t>have</a:t>
            </a:r>
            <a:r>
              <a:rPr/>
              <a:t> </a:t>
            </a:r>
            <a:r>
              <a:rPr/>
              <a:t>caller</a:t>
            </a:r>
            <a:r>
              <a:rPr/>
              <a:t> </a:t>
            </a:r>
            <a:r>
              <a:rPr/>
              <a:t>id</a:t>
            </a:r>
            <a:r>
              <a:rPr/>
              <a:t> </a:t>
            </a:r>
            <a:r>
              <a:rPr/>
              <a:t>and</a:t>
            </a:r>
            <a:r>
              <a:rPr/>
              <a:t> </a:t>
            </a:r>
            <a:r>
              <a:rPr/>
              <a:t>they</a:t>
            </a:r>
            <a:r>
              <a:rPr/>
              <a:t> </a:t>
            </a:r>
            <a:r>
              <a:rPr/>
              <a:t>try</a:t>
            </a:r>
            <a:r>
              <a:rPr/>
              <a:t> </a:t>
            </a:r>
            <a:r>
              <a:rPr/>
              <a:t>to</a:t>
            </a:r>
            <a:r>
              <a:rPr/>
              <a:t> </a:t>
            </a:r>
            <a:r>
              <a:rPr/>
              <a:t>screen</a:t>
            </a:r>
            <a:r>
              <a:rPr/>
              <a:t> </a:t>
            </a:r>
            <a:r>
              <a:rPr/>
              <a:t>their</a:t>
            </a:r>
            <a:r>
              <a:rPr/>
              <a:t> </a:t>
            </a:r>
            <a:r>
              <a:rPr/>
              <a:t>calls.</a:t>
            </a:r>
            <a:r>
              <a:rPr/>
              <a:t> </a:t>
            </a:r>
            <a:r>
              <a:rPr/>
              <a:t>Maybe</a:t>
            </a:r>
            <a:r>
              <a:rPr/>
              <a:t> </a:t>
            </a:r>
            <a:r>
              <a:rPr/>
              <a:t>they</a:t>
            </a:r>
            <a:r>
              <a:rPr/>
              <a:t> </a:t>
            </a:r>
            <a:r>
              <a:rPr/>
              <a:t>work</a:t>
            </a:r>
            <a:r>
              <a:rPr/>
              <a:t> </a:t>
            </a:r>
            <a:r>
              <a:rPr/>
              <a:t>odd</a:t>
            </a:r>
            <a:r>
              <a:rPr/>
              <a:t> </a:t>
            </a:r>
            <a:r>
              <a:rPr/>
              <a:t>hours</a:t>
            </a:r>
            <a:r>
              <a:rPr/>
              <a:t> </a:t>
            </a:r>
            <a:r>
              <a:rPr/>
              <a:t>and</a:t>
            </a:r>
            <a:r>
              <a:rPr/>
              <a:t> </a:t>
            </a:r>
            <a:r>
              <a:rPr/>
              <a:t>are</a:t>
            </a:r>
            <a:r>
              <a:rPr/>
              <a:t> </a:t>
            </a:r>
            <a:r>
              <a:rPr/>
              <a:t>difficult</a:t>
            </a:r>
            <a:r>
              <a:rPr/>
              <a:t> </a:t>
            </a:r>
            <a:r>
              <a:rPr/>
              <a:t>to</a:t>
            </a:r>
            <a:r>
              <a:rPr/>
              <a:t> </a:t>
            </a:r>
            <a:r>
              <a:rPr/>
              <a:t>track</a:t>
            </a:r>
            <a:r>
              <a:rPr/>
              <a:t> </a:t>
            </a:r>
            <a:r>
              <a:rPr/>
              <a:t>down.</a:t>
            </a:r>
          </a:p>
          <a:p>
            <a:pPr lvl="0" marL="0" indent="0">
              <a:buNone/>
            </a:pPr>
          </a:p>
          <a:p>
            <a:pPr lvl="0" marL="0" indent="0">
              <a:buNone/>
            </a:pPr>
            <a:r>
              <a:rPr/>
              <a:t>For</a:t>
            </a:r>
            <a:r>
              <a:rPr/>
              <a:t> </a:t>
            </a:r>
            <a:r>
              <a:rPr/>
              <a:t>any</a:t>
            </a:r>
            <a:r>
              <a:rPr/>
              <a:t> </a:t>
            </a:r>
            <a:r>
              <a:rPr/>
              <a:t>sample,</a:t>
            </a:r>
            <a:r>
              <a:rPr/>
              <a:t> </a:t>
            </a:r>
            <a:r>
              <a:rPr/>
              <a:t>always</a:t>
            </a:r>
            <a:r>
              <a:rPr/>
              <a:t> </a:t>
            </a:r>
            <a:r>
              <a:rPr/>
              <a:t>ask</a:t>
            </a:r>
            <a:r>
              <a:rPr/>
              <a:t> </a:t>
            </a:r>
            <a:r>
              <a:rPr/>
              <a:t>yourself</a:t>
            </a:r>
            <a:r>
              <a:rPr/>
              <a:t> </a:t>
            </a:r>
            <a:r>
              <a:rPr/>
              <a:t>“</a:t>
            </a:r>
            <a:r>
              <a:rPr/>
              <a:t>Who</a:t>
            </a:r>
            <a:r>
              <a:rPr/>
              <a:t> </a:t>
            </a:r>
            <a:r>
              <a:rPr/>
              <a:t>was</a:t>
            </a:r>
            <a:r>
              <a:rPr/>
              <a:t> </a:t>
            </a:r>
            <a:r>
              <a:rPr/>
              <a:t>left</a:t>
            </a:r>
            <a:r>
              <a:rPr/>
              <a:t> </a:t>
            </a:r>
            <a:r>
              <a:rPr/>
              <a:t>out?</a:t>
            </a:r>
            <a:r>
              <a:rPr/>
              <a:t>”</a:t>
            </a:r>
            <a:r>
              <a:rPr/>
              <a:t> </a:t>
            </a:r>
            <a:r>
              <a:rPr/>
              <a:t>if</a:t>
            </a:r>
            <a:r>
              <a:rPr/>
              <a:t> </a:t>
            </a:r>
            <a:r>
              <a:rPr/>
              <a:t>certain</a:t>
            </a:r>
            <a:r>
              <a:rPr/>
              <a:t> </a:t>
            </a:r>
            <a:r>
              <a:rPr/>
              <a:t>people</a:t>
            </a:r>
            <a:r>
              <a:rPr/>
              <a:t> </a:t>
            </a:r>
            <a:r>
              <a:rPr/>
              <a:t>in</a:t>
            </a:r>
            <a:r>
              <a:rPr/>
              <a:t> </a:t>
            </a:r>
            <a:r>
              <a:rPr/>
              <a:t>your</a:t>
            </a:r>
            <a:r>
              <a:rPr/>
              <a:t> </a:t>
            </a:r>
            <a:r>
              <a:rPr/>
              <a:t>sample</a:t>
            </a:r>
            <a:r>
              <a:rPr/>
              <a:t> </a:t>
            </a:r>
            <a:r>
              <a:rPr/>
              <a:t>have</a:t>
            </a:r>
            <a:r>
              <a:rPr/>
              <a:t> </a:t>
            </a:r>
            <a:r>
              <a:rPr/>
              <a:t>a</a:t>
            </a:r>
            <a:r>
              <a:rPr/>
              <a:t> </a:t>
            </a:r>
            <a:r>
              <a:rPr/>
              <a:t>zero</a:t>
            </a:r>
            <a:r>
              <a:rPr/>
              <a:t> </a:t>
            </a:r>
            <a:r>
              <a:rPr/>
              <a:t>probability</a:t>
            </a:r>
            <a:r>
              <a:rPr/>
              <a:t> </a:t>
            </a:r>
            <a:r>
              <a:rPr/>
              <a:t>of</a:t>
            </a:r>
            <a:r>
              <a:rPr/>
              <a:t> </a:t>
            </a:r>
            <a:r>
              <a:rPr/>
              <a:t>being</a:t>
            </a:r>
            <a:r>
              <a:rPr/>
              <a:t> </a:t>
            </a:r>
            <a:r>
              <a:rPr/>
              <a:t>selected,</a:t>
            </a:r>
            <a:r>
              <a:rPr/>
              <a:t> </a:t>
            </a:r>
            <a:r>
              <a:rPr/>
              <a:t>think</a:t>
            </a:r>
            <a:r>
              <a:rPr/>
              <a:t> </a:t>
            </a:r>
            <a:r>
              <a:rPr/>
              <a:t>long</a:t>
            </a:r>
            <a:r>
              <a:rPr/>
              <a:t> </a:t>
            </a:r>
            <a:r>
              <a:rPr/>
              <a:t>and</a:t>
            </a:r>
            <a:r>
              <a:rPr/>
              <a:t> </a:t>
            </a:r>
            <a:r>
              <a:rPr/>
              <a:t>hard</a:t>
            </a:r>
            <a:r>
              <a:rPr/>
              <a:t> </a:t>
            </a:r>
            <a:r>
              <a:rPr/>
              <a:t>about</a:t>
            </a:r>
            <a:r>
              <a:rPr/>
              <a:t> </a:t>
            </a:r>
            <a:r>
              <a:rPr/>
              <a:t>what</a:t>
            </a:r>
            <a:r>
              <a:rPr/>
              <a:t> </a:t>
            </a:r>
            <a:r>
              <a:rPr/>
              <a:t>this</a:t>
            </a:r>
            <a:r>
              <a:rPr/>
              <a:t> </a:t>
            </a:r>
            <a:r>
              <a:rPr/>
              <a:t>means.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was</a:t>
            </a:r>
            <a:r>
              <a:rPr/>
              <a:t> </a:t>
            </a:r>
            <a:r>
              <a:rPr/>
              <a:t>a</a:t>
            </a:r>
            <a:r>
              <a:rPr/>
              <a:t> </a:t>
            </a:r>
            <a:r>
              <a:rPr/>
              <a:t>statistician,</a:t>
            </a:r>
            <a:r>
              <a:rPr/>
              <a:t> </a:t>
            </a:r>
            <a:r>
              <a:rPr/>
              <a:t>Abraham</a:t>
            </a:r>
            <a:r>
              <a:rPr/>
              <a:t> </a:t>
            </a:r>
            <a:r>
              <a:rPr/>
              <a:t>Wald,</a:t>
            </a:r>
            <a:r>
              <a:rPr/>
              <a:t> </a:t>
            </a:r>
            <a:r>
              <a:rPr/>
              <a:t>who</a:t>
            </a:r>
            <a:r>
              <a:rPr/>
              <a:t> </a:t>
            </a:r>
            <a:r>
              <a:rPr/>
              <a:t>was</a:t>
            </a:r>
            <a:r>
              <a:rPr/>
              <a:t> </a:t>
            </a:r>
            <a:r>
              <a:rPr/>
              <a:t>asked</a:t>
            </a:r>
            <a:r>
              <a:rPr/>
              <a:t> </a:t>
            </a:r>
            <a:r>
              <a:rPr/>
              <a:t>to</a:t>
            </a:r>
            <a:r>
              <a:rPr/>
              <a:t> </a:t>
            </a:r>
            <a:r>
              <a:rPr/>
              <a:t>help</a:t>
            </a:r>
            <a:r>
              <a:rPr/>
              <a:t> </a:t>
            </a:r>
            <a:r>
              <a:rPr/>
              <a:t>out</a:t>
            </a:r>
            <a:r>
              <a:rPr/>
              <a:t> </a:t>
            </a:r>
            <a:r>
              <a:rPr/>
              <a:t>during</a:t>
            </a:r>
            <a:r>
              <a:rPr/>
              <a:t> </a:t>
            </a:r>
            <a:r>
              <a:rPr/>
              <a:t>World</a:t>
            </a:r>
            <a:r>
              <a:rPr/>
              <a:t> </a:t>
            </a:r>
            <a:r>
              <a:rPr/>
              <a:t>War</a:t>
            </a:r>
            <a:r>
              <a:rPr/>
              <a:t> </a:t>
            </a:r>
            <a:r>
              <a:rPr/>
              <a:t>II</a:t>
            </a:r>
            <a:r>
              <a:rPr/>
              <a:t> </a:t>
            </a:r>
            <a:r>
              <a:rPr/>
              <a:t>with</a:t>
            </a:r>
            <a:r>
              <a:rPr/>
              <a:t> </a:t>
            </a:r>
            <a:r>
              <a:rPr/>
              <a:t>a</a:t>
            </a:r>
            <a:r>
              <a:rPr/>
              <a:t> </a:t>
            </a:r>
            <a:r>
              <a:rPr/>
              <a:t>sampling</a:t>
            </a:r>
            <a:r>
              <a:rPr/>
              <a:t> </a:t>
            </a:r>
            <a:r>
              <a:rPr/>
              <a:t>problem.</a:t>
            </a:r>
            <a:r>
              <a:rPr/>
              <a:t> </a:t>
            </a:r>
            <a:r>
              <a:rPr/>
              <a:t>A</a:t>
            </a:r>
            <a:r>
              <a:rPr/>
              <a:t> </a:t>
            </a:r>
            <a:r>
              <a:rPr/>
              <a:t>lot</a:t>
            </a:r>
            <a:r>
              <a:rPr/>
              <a:t> </a:t>
            </a:r>
            <a:r>
              <a:rPr/>
              <a:t>of</a:t>
            </a:r>
            <a:r>
              <a:rPr/>
              <a:t> </a:t>
            </a:r>
            <a:r>
              <a:rPr/>
              <a:t>bombers</a:t>
            </a:r>
            <a:r>
              <a:rPr/>
              <a:t> </a:t>
            </a:r>
            <a:r>
              <a:rPr/>
              <a:t>were</a:t>
            </a:r>
            <a:r>
              <a:rPr/>
              <a:t> </a:t>
            </a:r>
            <a:r>
              <a:rPr/>
              <a:t>not</a:t>
            </a:r>
            <a:r>
              <a:rPr/>
              <a:t> </a:t>
            </a:r>
            <a:r>
              <a:rPr/>
              <a:t>returning</a:t>
            </a:r>
            <a:r>
              <a:rPr/>
              <a:t> </a:t>
            </a:r>
            <a:r>
              <a:rPr/>
              <a:t>from</a:t>
            </a:r>
            <a:r>
              <a:rPr/>
              <a:t> </a:t>
            </a:r>
            <a:r>
              <a:rPr/>
              <a:t>their</a:t>
            </a:r>
            <a:r>
              <a:rPr/>
              <a:t> </a:t>
            </a:r>
            <a:r>
              <a:rPr/>
              <a:t>missions,</a:t>
            </a:r>
            <a:r>
              <a:rPr/>
              <a:t> </a:t>
            </a:r>
            <a:r>
              <a:rPr/>
              <a:t>so</a:t>
            </a:r>
            <a:r>
              <a:rPr/>
              <a:t> </a:t>
            </a:r>
            <a:r>
              <a:rPr/>
              <a:t>the</a:t>
            </a:r>
            <a:r>
              <a:rPr/>
              <a:t> </a:t>
            </a:r>
            <a:r>
              <a:rPr/>
              <a:t>Royal</a:t>
            </a:r>
            <a:r>
              <a:rPr/>
              <a:t> </a:t>
            </a:r>
            <a:r>
              <a:rPr/>
              <a:t>Air</a:t>
            </a:r>
            <a:r>
              <a:rPr/>
              <a:t> </a:t>
            </a:r>
            <a:r>
              <a:rPr/>
              <a:t>Force</a:t>
            </a:r>
            <a:r>
              <a:rPr/>
              <a:t> </a:t>
            </a:r>
            <a:r>
              <a:rPr/>
              <a:t>wanted</a:t>
            </a:r>
            <a:r>
              <a:rPr/>
              <a:t> </a:t>
            </a:r>
            <a:r>
              <a:rPr/>
              <a:t>to</a:t>
            </a:r>
            <a:r>
              <a:rPr/>
              <a:t> </a:t>
            </a:r>
            <a:r>
              <a:rPr/>
              <a:t>put</a:t>
            </a:r>
            <a:r>
              <a:rPr/>
              <a:t> </a:t>
            </a:r>
            <a:r>
              <a:rPr/>
              <a:t>armor</a:t>
            </a:r>
            <a:r>
              <a:rPr/>
              <a:t> </a:t>
            </a:r>
            <a:r>
              <a:rPr/>
              <a:t>on</a:t>
            </a:r>
            <a:r>
              <a:rPr/>
              <a:t> </a:t>
            </a:r>
            <a:r>
              <a:rPr/>
              <a:t>the</a:t>
            </a:r>
            <a:r>
              <a:rPr/>
              <a:t> </a:t>
            </a:r>
            <a:r>
              <a:rPr/>
              <a:t>bombers.</a:t>
            </a:r>
            <a:r>
              <a:rPr/>
              <a:t> </a:t>
            </a:r>
            <a:r>
              <a:rPr/>
              <a:t>But</a:t>
            </a:r>
            <a:r>
              <a:rPr/>
              <a:t> </a:t>
            </a:r>
            <a:r>
              <a:rPr/>
              <a:t>where</a:t>
            </a:r>
            <a:r>
              <a:rPr/>
              <a:t> </a:t>
            </a:r>
            <a:r>
              <a:rPr/>
              <a:t>to</a:t>
            </a:r>
            <a:r>
              <a:rPr/>
              <a:t> </a:t>
            </a:r>
            <a:r>
              <a:rPr/>
              <a:t>put</a:t>
            </a:r>
            <a:r>
              <a:rPr/>
              <a:t> </a:t>
            </a:r>
            <a:r>
              <a:rPr/>
              <a:t>it?</a:t>
            </a:r>
            <a:r>
              <a:rPr/>
              <a:t> </a:t>
            </a:r>
            <a:r>
              <a:rPr/>
              <a:t>They</a:t>
            </a:r>
            <a:r>
              <a:rPr/>
              <a:t> </a:t>
            </a:r>
            <a:r>
              <a:rPr/>
              <a:t>couldn’t</a:t>
            </a:r>
            <a:r>
              <a:rPr/>
              <a:t> </a:t>
            </a:r>
            <a:r>
              <a:rPr/>
              <a:t>put</a:t>
            </a:r>
            <a:r>
              <a:rPr/>
              <a:t> </a:t>
            </a:r>
            <a:r>
              <a:rPr/>
              <a:t>it</a:t>
            </a:r>
            <a:r>
              <a:rPr/>
              <a:t> </a:t>
            </a:r>
            <a:r>
              <a:rPr/>
              <a:t>everywhere</a:t>
            </a:r>
            <a:r>
              <a:rPr/>
              <a:t> </a:t>
            </a:r>
            <a:r>
              <a:rPr/>
              <a:t>because</a:t>
            </a:r>
            <a:r>
              <a:rPr/>
              <a:t> </a:t>
            </a:r>
            <a:r>
              <a:rPr/>
              <a:t>it</a:t>
            </a:r>
            <a:r>
              <a:rPr/>
              <a:t> </a:t>
            </a:r>
            <a:r>
              <a:rPr/>
              <a:t>would</a:t>
            </a:r>
            <a:r>
              <a:rPr/>
              <a:t> </a:t>
            </a:r>
            <a:r>
              <a:rPr/>
              <a:t>be</a:t>
            </a:r>
            <a:r>
              <a:rPr/>
              <a:t> </a:t>
            </a:r>
            <a:r>
              <a:rPr/>
              <a:t>too</a:t>
            </a:r>
            <a:r>
              <a:rPr/>
              <a:t> </a:t>
            </a:r>
            <a:r>
              <a:rPr/>
              <a:t>heavy</a:t>
            </a:r>
            <a:r>
              <a:rPr/>
              <a:t> </a:t>
            </a:r>
            <a:r>
              <a:rPr/>
              <a:t>to</a:t>
            </a:r>
            <a:r>
              <a:rPr/>
              <a:t> </a:t>
            </a:r>
            <a:r>
              <a:rPr/>
              <a:t>take</a:t>
            </a:r>
            <a:r>
              <a:rPr/>
              <a:t> </a:t>
            </a:r>
            <a:r>
              <a:rPr/>
              <a:t>off.</a:t>
            </a:r>
            <a:r>
              <a:rPr/>
              <a:t> </a:t>
            </a:r>
            <a:r>
              <a:rPr/>
              <a:t>Even</a:t>
            </a:r>
            <a:r>
              <a:rPr/>
              <a:t> </a:t>
            </a:r>
            <a:r>
              <a:rPr/>
              <a:t>a</a:t>
            </a:r>
            <a:r>
              <a:rPr/>
              <a:t> </a:t>
            </a:r>
            <a:r>
              <a:rPr/>
              <a:t>little</a:t>
            </a:r>
            <a:r>
              <a:rPr/>
              <a:t> </a:t>
            </a:r>
            <a:r>
              <a:rPr/>
              <a:t>bit</a:t>
            </a:r>
            <a:r>
              <a:rPr/>
              <a:t> </a:t>
            </a:r>
            <a:r>
              <a:rPr/>
              <a:t>of</a:t>
            </a:r>
            <a:r>
              <a:rPr/>
              <a:t> </a:t>
            </a:r>
            <a:r>
              <a:rPr/>
              <a:t>extra</a:t>
            </a:r>
            <a:r>
              <a:rPr/>
              <a:t> </a:t>
            </a:r>
            <a:r>
              <a:rPr/>
              <a:t>armor</a:t>
            </a:r>
            <a:r>
              <a:rPr/>
              <a:t> </a:t>
            </a:r>
            <a:r>
              <a:rPr/>
              <a:t>was</a:t>
            </a:r>
            <a:r>
              <a:rPr/>
              <a:t> </a:t>
            </a:r>
            <a:r>
              <a:rPr/>
              <a:t>troublesome</a:t>
            </a:r>
            <a:r>
              <a:rPr/>
              <a:t> </a:t>
            </a:r>
            <a:r>
              <a:rPr/>
              <a:t>because</a:t>
            </a:r>
            <a:r>
              <a:rPr/>
              <a:t> </a:t>
            </a:r>
            <a:r>
              <a:rPr/>
              <a:t>it</a:t>
            </a:r>
            <a:r>
              <a:rPr/>
              <a:t> </a:t>
            </a:r>
            <a:r>
              <a:rPr/>
              <a:t>would</a:t>
            </a:r>
            <a:r>
              <a:rPr/>
              <a:t> </a:t>
            </a:r>
            <a:r>
              <a:rPr/>
              <a:t>decrease</a:t>
            </a:r>
            <a:r>
              <a:rPr/>
              <a:t> </a:t>
            </a:r>
            <a:r>
              <a:rPr/>
              <a:t>the</a:t>
            </a:r>
            <a:r>
              <a:rPr/>
              <a:t> </a:t>
            </a:r>
            <a:r>
              <a:rPr/>
              <a:t>total</a:t>
            </a:r>
            <a:r>
              <a:rPr/>
              <a:t> </a:t>
            </a:r>
            <a:r>
              <a:rPr/>
              <a:t>wieght</a:t>
            </a:r>
            <a:r>
              <a:rPr/>
              <a:t> </a:t>
            </a:r>
            <a:r>
              <a:rPr/>
              <a:t>of</a:t>
            </a:r>
            <a:r>
              <a:rPr/>
              <a:t> </a:t>
            </a:r>
            <a:r>
              <a:rPr/>
              <a:t>bombs</a:t>
            </a:r>
            <a:r>
              <a:rPr/>
              <a:t> </a:t>
            </a:r>
            <a:r>
              <a:rPr/>
              <a:t>that</a:t>
            </a:r>
            <a:r>
              <a:rPr/>
              <a:t> </a:t>
            </a:r>
            <a:r>
              <a:rPr/>
              <a:t>they</a:t>
            </a:r>
            <a:r>
              <a:rPr/>
              <a:t> </a:t>
            </a:r>
            <a:r>
              <a:rPr/>
              <a:t>might</a:t>
            </a:r>
            <a:r>
              <a:rPr/>
              <a:t> </a:t>
            </a:r>
            <a:r>
              <a:rPr/>
              <a:t>carry.</a:t>
            </a:r>
          </a:p>
          <a:p>
            <a:pPr lvl="0" marL="0" indent="0">
              <a:buNone/>
            </a:pPr>
          </a:p>
          <a:p>
            <a:pPr lvl="0" marL="0" indent="0">
              <a:buNone/>
            </a:pPr>
            <a:r>
              <a:rPr/>
              <a:t>So</a:t>
            </a:r>
            <a:r>
              <a:rPr/>
              <a:t> </a:t>
            </a:r>
            <a:r>
              <a:rPr/>
              <a:t>Dr. Wald</a:t>
            </a:r>
            <a:r>
              <a:rPr/>
              <a:t> </a:t>
            </a:r>
            <a:r>
              <a:rPr/>
              <a:t>looked</a:t>
            </a:r>
            <a:r>
              <a:rPr/>
              <a:t> </a:t>
            </a:r>
            <a:r>
              <a:rPr/>
              <a:t>at</a:t>
            </a:r>
            <a:r>
              <a:rPr/>
              <a:t> </a:t>
            </a:r>
            <a:r>
              <a:rPr/>
              <a:t>the</a:t>
            </a:r>
            <a:r>
              <a:rPr/>
              <a:t> </a:t>
            </a:r>
            <a:r>
              <a:rPr/>
              <a:t>planes</a:t>
            </a:r>
            <a:r>
              <a:rPr/>
              <a:t> </a:t>
            </a:r>
            <a:r>
              <a:rPr/>
              <a:t>that</a:t>
            </a:r>
            <a:r>
              <a:rPr/>
              <a:t> </a:t>
            </a:r>
            <a:r>
              <a:rPr/>
              <a:t>returned</a:t>
            </a:r>
            <a:r>
              <a:rPr/>
              <a:t> </a:t>
            </a:r>
            <a:r>
              <a:rPr/>
              <a:t>and</a:t>
            </a:r>
            <a:r>
              <a:rPr/>
              <a:t> </a:t>
            </a:r>
            <a:r>
              <a:rPr/>
              <a:t>noted</a:t>
            </a:r>
            <a:r>
              <a:rPr/>
              <a:t> </a:t>
            </a:r>
            <a:r>
              <a:rPr/>
              <a:t>where</a:t>
            </a:r>
            <a:r>
              <a:rPr/>
              <a:t> </a:t>
            </a:r>
            <a:r>
              <a:rPr/>
              <a:t>they</a:t>
            </a:r>
            <a:r>
              <a:rPr/>
              <a:t> </a:t>
            </a:r>
            <a:r>
              <a:rPr/>
              <a:t>had</a:t>
            </a:r>
            <a:r>
              <a:rPr/>
              <a:t> </a:t>
            </a:r>
            <a:r>
              <a:rPr/>
              <a:t>holes</a:t>
            </a:r>
            <a:r>
              <a:rPr/>
              <a:t> </a:t>
            </a:r>
            <a:r>
              <a:rPr/>
              <a:t>from</a:t>
            </a:r>
            <a:r>
              <a:rPr/>
              <a:t> </a:t>
            </a:r>
            <a:r>
              <a:rPr/>
              <a:t>enemy</a:t>
            </a:r>
            <a:r>
              <a:rPr/>
              <a:t> </a:t>
            </a:r>
            <a:r>
              <a:rPr/>
              <a:t>fire.</a:t>
            </a:r>
            <a:r>
              <a:rPr/>
              <a:t> </a:t>
            </a:r>
            <a:r>
              <a:rPr/>
              <a:t>These</a:t>
            </a:r>
            <a:r>
              <a:rPr/>
              <a:t> </a:t>
            </a:r>
            <a:r>
              <a:rPr/>
              <a:t>holes</a:t>
            </a:r>
            <a:r>
              <a:rPr/>
              <a:t> </a:t>
            </a:r>
            <a:r>
              <a:rPr/>
              <a:t>were</a:t>
            </a:r>
            <a:r>
              <a:rPr/>
              <a:t> </a:t>
            </a:r>
            <a:r>
              <a:rPr/>
              <a:t>distributed</a:t>
            </a:r>
            <a:r>
              <a:rPr/>
              <a:t> </a:t>
            </a:r>
            <a:r>
              <a:rPr/>
              <a:t>more</a:t>
            </a:r>
            <a:r>
              <a:rPr/>
              <a:t> </a:t>
            </a:r>
            <a:r>
              <a:rPr/>
              <a:t>or</a:t>
            </a:r>
            <a:r>
              <a:rPr/>
              <a:t> </a:t>
            </a:r>
            <a:r>
              <a:rPr/>
              <a:t>less</a:t>
            </a:r>
            <a:r>
              <a:rPr/>
              <a:t> </a:t>
            </a:r>
            <a:r>
              <a:rPr/>
              <a:t>randomly</a:t>
            </a:r>
            <a:r>
              <a:rPr/>
              <a:t> </a:t>
            </a:r>
            <a:r>
              <a:rPr/>
              <a:t>throughout</a:t>
            </a:r>
            <a:r>
              <a:rPr/>
              <a:t> </a:t>
            </a:r>
            <a:r>
              <a:rPr/>
              <a:t>the</a:t>
            </a:r>
            <a:r>
              <a:rPr/>
              <a:t> </a:t>
            </a:r>
            <a:r>
              <a:rPr/>
              <a:t>plane</a:t>
            </a:r>
            <a:r>
              <a:rPr/>
              <a:t> </a:t>
            </a:r>
            <a:r>
              <a:rPr/>
              <a:t>except</a:t>
            </a:r>
            <a:r>
              <a:rPr/>
              <a:t> </a:t>
            </a:r>
            <a:r>
              <a:rPr/>
              <a:t>for</a:t>
            </a:r>
            <a:r>
              <a:rPr/>
              <a:t> </a:t>
            </a:r>
            <a:r>
              <a:rPr/>
              <a:t>two</a:t>
            </a:r>
            <a:r>
              <a:rPr/>
              <a:t> </a:t>
            </a:r>
            <a:r>
              <a:rPr/>
              <a:t>regions</a:t>
            </a:r>
            <a:r>
              <a:rPr/>
              <a:t> </a:t>
            </a:r>
            <a:r>
              <a:rPr/>
              <a:t>where</a:t>
            </a:r>
            <a:r>
              <a:rPr/>
              <a:t> </a:t>
            </a:r>
            <a:r>
              <a:rPr/>
              <a:t>there</a:t>
            </a:r>
            <a:r>
              <a:rPr/>
              <a:t> </a:t>
            </a:r>
            <a:r>
              <a:rPr/>
              <a:t>was</a:t>
            </a:r>
            <a:r>
              <a:rPr/>
              <a:t> </a:t>
            </a:r>
            <a:r>
              <a:rPr/>
              <a:t>nothing.</a:t>
            </a:r>
            <a:r>
              <a:rPr/>
              <a:t> </a:t>
            </a:r>
            <a:r>
              <a:rPr/>
              <a:t>This</a:t>
            </a:r>
            <a:r>
              <a:rPr/>
              <a:t> </a:t>
            </a:r>
            <a:r>
              <a:rPr/>
              <a:t>image,</a:t>
            </a:r>
            <a:r>
              <a:rPr/>
              <a:t> </a:t>
            </a:r>
            <a:r>
              <a:rPr/>
              <a:t>which</a:t>
            </a:r>
            <a:r>
              <a:rPr/>
              <a:t> </a:t>
            </a:r>
            <a:r>
              <a:rPr/>
              <a:t>was</a:t>
            </a:r>
            <a:r>
              <a:rPr/>
              <a:t> </a:t>
            </a:r>
            <a:r>
              <a:rPr/>
              <a:t>taken</a:t>
            </a:r>
            <a:r>
              <a:rPr/>
              <a:t> </a:t>
            </a:r>
            <a:r>
              <a:rPr/>
              <a:t>from</a:t>
            </a:r>
            <a:r>
              <a:rPr/>
              <a:t> </a:t>
            </a:r>
            <a:r>
              <a:rPr/>
              <a:t>the</a:t>
            </a:r>
            <a:r>
              <a:rPr/>
              <a:t> </a:t>
            </a:r>
            <a:r>
              <a:rPr/>
              <a:t>1998</a:t>
            </a:r>
            <a:r>
              <a:rPr/>
              <a:t> </a:t>
            </a:r>
            <a:r>
              <a:rPr/>
              <a:t>Howard</a:t>
            </a:r>
            <a:r>
              <a:rPr/>
              <a:t> </a:t>
            </a:r>
            <a:r>
              <a:rPr/>
              <a:t>Wainer</a:t>
            </a:r>
            <a:r>
              <a:rPr/>
              <a:t> </a:t>
            </a:r>
            <a:r>
              <a:rPr/>
              <a:t>article</a:t>
            </a:r>
            <a:r>
              <a:rPr/>
              <a:t> </a:t>
            </a:r>
            <a:r>
              <a:rPr/>
              <a:t>that</a:t>
            </a:r>
            <a:r>
              <a:rPr/>
              <a:t> </a:t>
            </a:r>
            <a:r>
              <a:rPr/>
              <a:t>I</a:t>
            </a:r>
            <a:r>
              <a:rPr/>
              <a:t> </a:t>
            </a:r>
            <a:r>
              <a:rPr/>
              <a:t>mention</a:t>
            </a:r>
            <a:r>
              <a:rPr/>
              <a:t> </a:t>
            </a:r>
            <a:r>
              <a:rPr/>
              <a:t>in</a:t>
            </a:r>
            <a:r>
              <a:rPr/>
              <a:t> </a:t>
            </a:r>
            <a:r>
              <a:rPr/>
              <a:t>the</a:t>
            </a:r>
            <a:r>
              <a:rPr/>
              <a:t> </a:t>
            </a:r>
            <a:r>
              <a:rPr/>
              <a:t>recommended</a:t>
            </a:r>
            <a:r>
              <a:rPr/>
              <a:t> </a:t>
            </a:r>
            <a:r>
              <a:rPr/>
              <a:t>readings,</a:t>
            </a:r>
            <a:r>
              <a:rPr/>
              <a:t> </a:t>
            </a:r>
            <a:r>
              <a:rPr/>
              <a:t>shows</a:t>
            </a:r>
            <a:r>
              <a:rPr/>
              <a:t> </a:t>
            </a:r>
            <a:r>
              <a:rPr/>
              <a:t>where</a:t>
            </a:r>
            <a:r>
              <a:rPr/>
              <a:t> </a:t>
            </a:r>
            <a:r>
              <a:rPr/>
              <a:t>there</a:t>
            </a:r>
            <a:r>
              <a:rPr/>
              <a:t> </a:t>
            </a:r>
            <a:r>
              <a:rPr/>
              <a:t>was</a:t>
            </a:r>
            <a:r>
              <a:rPr/>
              <a:t> </a:t>
            </a:r>
            <a:r>
              <a:rPr/>
              <a:t>nothing:</a:t>
            </a:r>
            <a:r>
              <a:rPr/>
              <a:t> </a:t>
            </a:r>
            <a:r>
              <a:rPr/>
              <a:t>in</a:t>
            </a:r>
            <a:r>
              <a:rPr/>
              <a:t> </a:t>
            </a:r>
            <a:r>
              <a:rPr/>
              <a:t>the</a:t>
            </a:r>
            <a:r>
              <a:rPr/>
              <a:t> </a:t>
            </a:r>
            <a:r>
              <a:rPr/>
              <a:t>middle</a:t>
            </a:r>
            <a:r>
              <a:rPr/>
              <a:t> </a:t>
            </a:r>
            <a:r>
              <a:rPr/>
              <a:t>of</a:t>
            </a:r>
            <a:r>
              <a:rPr/>
              <a:t> </a:t>
            </a:r>
            <a:r>
              <a:rPr/>
              <a:t>the</a:t>
            </a:r>
            <a:r>
              <a:rPr/>
              <a:t> </a:t>
            </a:r>
            <a:r>
              <a:rPr/>
              <a:t>plane</a:t>
            </a:r>
            <a:r>
              <a:rPr/>
              <a:t> </a:t>
            </a:r>
            <a:r>
              <a:rPr/>
              <a:t>between</a:t>
            </a:r>
            <a:r>
              <a:rPr/>
              <a:t> </a:t>
            </a:r>
            <a:r>
              <a:rPr/>
              <a:t>the</a:t>
            </a:r>
            <a:r>
              <a:rPr/>
              <a:t> </a:t>
            </a:r>
            <a:r>
              <a:rPr/>
              <a:t>two</a:t>
            </a:r>
            <a:r>
              <a:rPr/>
              <a:t> </a:t>
            </a:r>
            <a:r>
              <a:rPr/>
              <a:t>wings</a:t>
            </a:r>
            <a:r>
              <a:rPr/>
              <a:t> </a:t>
            </a:r>
            <a:r>
              <a:rPr/>
              <a:t>and</a:t>
            </a:r>
            <a:r>
              <a:rPr/>
              <a:t> </a:t>
            </a:r>
            <a:r>
              <a:rPr/>
              <a:t>underneath</a:t>
            </a:r>
            <a:r>
              <a:rPr/>
              <a:t> </a:t>
            </a:r>
            <a:r>
              <a:rPr/>
              <a:t>the</a:t>
            </a:r>
            <a:r>
              <a:rPr/>
              <a:t> </a:t>
            </a:r>
            <a:r>
              <a:rPr/>
              <a:t>tail.</a:t>
            </a:r>
          </a:p>
          <a:p>
            <a:pPr lvl="0" marL="0" indent="0">
              <a:buNone/>
            </a:pPr>
          </a:p>
          <a:p>
            <a:pPr lvl="0" marL="0" indent="0">
              <a:buNone/>
            </a:pPr>
            <a:r>
              <a:rPr/>
              <a:t>His</a:t>
            </a:r>
            <a:r>
              <a:rPr/>
              <a:t> </a:t>
            </a:r>
            <a:r>
              <a:rPr/>
              <a:t>recommendation</a:t>
            </a:r>
            <a:r>
              <a:rPr/>
              <a:t> </a:t>
            </a:r>
            <a:r>
              <a:rPr/>
              <a:t>was</a:t>
            </a:r>
            <a:r>
              <a:rPr/>
              <a:t> </a:t>
            </a:r>
            <a:r>
              <a:rPr/>
              <a:t>to</a:t>
            </a:r>
            <a:r>
              <a:rPr/>
              <a:t> </a:t>
            </a:r>
            <a:r>
              <a:rPr/>
              <a:t>place</a:t>
            </a:r>
            <a:r>
              <a:rPr/>
              <a:t> </a:t>
            </a:r>
            <a:r>
              <a:rPr/>
              <a:t>the</a:t>
            </a:r>
            <a:r>
              <a:rPr/>
              <a:t> </a:t>
            </a:r>
            <a:r>
              <a:rPr/>
              <a:t>armor</a:t>
            </a:r>
            <a:r>
              <a:rPr/>
              <a:t> </a:t>
            </a:r>
            <a:r>
              <a:rPr/>
              <a:t>only</a:t>
            </a:r>
            <a:r>
              <a:rPr/>
              <a:t> </a:t>
            </a:r>
            <a:r>
              <a:rPr/>
              <a:t>in</a:t>
            </a:r>
            <a:r>
              <a:rPr/>
              <a:t> </a:t>
            </a:r>
            <a:r>
              <a:rPr/>
              <a:t>those</a:t>
            </a:r>
            <a:r>
              <a:rPr/>
              <a:t> </a:t>
            </a:r>
            <a:r>
              <a:rPr/>
              <a:t>two</a:t>
            </a:r>
            <a:r>
              <a:rPr/>
              <a:t> </a:t>
            </a:r>
            <a:r>
              <a:rPr/>
              <a:t>areas.</a:t>
            </a:r>
            <a:r>
              <a:rPr/>
              <a:t> </a:t>
            </a:r>
            <a:r>
              <a:rPr/>
              <a:t>This</a:t>
            </a:r>
            <a:r>
              <a:rPr/>
              <a:t> </a:t>
            </a:r>
            <a:r>
              <a:rPr/>
              <a:t>seems</a:t>
            </a:r>
            <a:r>
              <a:rPr/>
              <a:t> </a:t>
            </a:r>
            <a:r>
              <a:rPr/>
              <a:t>counterintuitive,</a:t>
            </a:r>
            <a:r>
              <a:rPr/>
              <a:t> </a:t>
            </a:r>
            <a:r>
              <a:rPr/>
              <a:t>which</a:t>
            </a:r>
            <a:r>
              <a:rPr/>
              <a:t> </a:t>
            </a:r>
            <a:r>
              <a:rPr/>
              <a:t>is</a:t>
            </a:r>
            <a:r>
              <a:rPr/>
              <a:t> </a:t>
            </a:r>
            <a:r>
              <a:rPr/>
              <a:t>why</a:t>
            </a:r>
            <a:r>
              <a:rPr/>
              <a:t> </a:t>
            </a:r>
            <a:r>
              <a:rPr/>
              <a:t>it</a:t>
            </a:r>
            <a:r>
              <a:rPr/>
              <a:t> </a:t>
            </a:r>
            <a:r>
              <a:rPr/>
              <a:t>makes</a:t>
            </a:r>
            <a:r>
              <a:rPr/>
              <a:t> </a:t>
            </a:r>
            <a:r>
              <a:rPr/>
              <a:t>such</a:t>
            </a:r>
            <a:r>
              <a:rPr/>
              <a:t> </a:t>
            </a:r>
            <a:r>
              <a:rPr/>
              <a:t>a</a:t>
            </a:r>
            <a:r>
              <a:rPr/>
              <a:t> </a:t>
            </a:r>
            <a:r>
              <a:rPr/>
              <a:t>good</a:t>
            </a:r>
            <a:r>
              <a:rPr/>
              <a:t> </a:t>
            </a:r>
            <a:r>
              <a:rPr/>
              <a:t>puzzle.</a:t>
            </a:r>
            <a:r>
              <a:rPr/>
              <a:t> </a:t>
            </a:r>
            <a:r>
              <a:rPr/>
              <a:t>Dr. Wald</a:t>
            </a:r>
            <a:r>
              <a:rPr/>
              <a:t> </a:t>
            </a:r>
            <a:r>
              <a:rPr/>
              <a:t>hypothesized</a:t>
            </a:r>
            <a:r>
              <a:rPr/>
              <a:t> </a:t>
            </a:r>
            <a:r>
              <a:rPr/>
              <a:t>that</a:t>
            </a:r>
            <a:r>
              <a:rPr/>
              <a:t> </a:t>
            </a:r>
            <a:r>
              <a:rPr/>
              <a:t>any</a:t>
            </a:r>
            <a:r>
              <a:rPr/>
              <a:t> </a:t>
            </a:r>
            <a:r>
              <a:rPr/>
              <a:t>plane</a:t>
            </a:r>
            <a:r>
              <a:rPr/>
              <a:t> </a:t>
            </a:r>
            <a:r>
              <a:rPr/>
              <a:t>hit</a:t>
            </a:r>
            <a:r>
              <a:rPr/>
              <a:t> </a:t>
            </a:r>
            <a:r>
              <a:rPr/>
              <a:t>in</a:t>
            </a:r>
            <a:r>
              <a:rPr/>
              <a:t> </a:t>
            </a:r>
            <a:r>
              <a:rPr/>
              <a:t>those</a:t>
            </a:r>
            <a:r>
              <a:rPr/>
              <a:t> </a:t>
            </a:r>
            <a:r>
              <a:rPr/>
              <a:t>regions</a:t>
            </a:r>
            <a:r>
              <a:rPr/>
              <a:t> </a:t>
            </a:r>
            <a:r>
              <a:rPr/>
              <a:t>did</a:t>
            </a:r>
            <a:r>
              <a:rPr/>
              <a:t> </a:t>
            </a:r>
            <a:r>
              <a:rPr/>
              <a:t>not</a:t>
            </a:r>
            <a:r>
              <a:rPr/>
              <a:t> </a:t>
            </a:r>
            <a:r>
              <a:rPr/>
              <a:t>survive</a:t>
            </a:r>
            <a:r>
              <a:rPr/>
              <a:t> </a:t>
            </a:r>
            <a:r>
              <a:rPr/>
              <a:t>to</a:t>
            </a:r>
            <a:r>
              <a:rPr/>
              <a:t> </a:t>
            </a:r>
            <a:r>
              <a:rPr/>
              <a:t>return.</a:t>
            </a:r>
            <a:r>
              <a:rPr/>
              <a:t> </a:t>
            </a:r>
            <a:r>
              <a:rPr/>
              <a:t>The</a:t>
            </a:r>
            <a:r>
              <a:rPr/>
              <a:t> </a:t>
            </a:r>
            <a:r>
              <a:rPr/>
              <a:t>other</a:t>
            </a:r>
            <a:r>
              <a:rPr/>
              <a:t> </a:t>
            </a:r>
            <a:r>
              <a:rPr/>
              <a:t>areas</a:t>
            </a:r>
            <a:r>
              <a:rPr/>
              <a:t> </a:t>
            </a:r>
            <a:r>
              <a:rPr/>
              <a:t>could</a:t>
            </a:r>
            <a:r>
              <a:rPr/>
              <a:t> </a:t>
            </a:r>
            <a:r>
              <a:rPr/>
              <a:t>be</a:t>
            </a:r>
            <a:r>
              <a:rPr/>
              <a:t> </a:t>
            </a:r>
            <a:r>
              <a:rPr/>
              <a:t>hit</a:t>
            </a:r>
            <a:r>
              <a:rPr/>
              <a:t> </a:t>
            </a:r>
            <a:r>
              <a:rPr/>
              <a:t>and</a:t>
            </a:r>
            <a:r>
              <a:rPr/>
              <a:t> </a:t>
            </a:r>
            <a:r>
              <a:rPr/>
              <a:t>the</a:t>
            </a:r>
            <a:r>
              <a:rPr/>
              <a:t> </a:t>
            </a:r>
            <a:r>
              <a:rPr/>
              <a:t>plane</a:t>
            </a:r>
            <a:r>
              <a:rPr/>
              <a:t> </a:t>
            </a:r>
            <a:r>
              <a:rPr/>
              <a:t>could</a:t>
            </a:r>
            <a:r>
              <a:rPr/>
              <a:t> </a:t>
            </a:r>
            <a:r>
              <a:rPr/>
              <a:t>still</a:t>
            </a:r>
            <a:r>
              <a:rPr/>
              <a:t> </a:t>
            </a:r>
            <a:r>
              <a:rPr/>
              <a:t>limp</a:t>
            </a:r>
            <a:r>
              <a:rPr/>
              <a:t> </a:t>
            </a:r>
            <a:r>
              <a:rPr/>
              <a:t>back</a:t>
            </a:r>
            <a:r>
              <a:rPr/>
              <a:t> </a:t>
            </a:r>
            <a:r>
              <a:rPr/>
              <a:t>to</a:t>
            </a:r>
            <a:r>
              <a:rPr/>
              <a:t> </a:t>
            </a:r>
            <a:r>
              <a:rPr/>
              <a:t>safety.</a:t>
            </a:r>
            <a:r>
              <a:rPr/>
              <a:t> </a:t>
            </a:r>
            <a:r>
              <a:rPr/>
              <a:t>This</a:t>
            </a:r>
            <a:r>
              <a:rPr/>
              <a:t> </a:t>
            </a:r>
            <a:r>
              <a:rPr/>
              <a:t>is</a:t>
            </a:r>
            <a:r>
              <a:rPr/>
              <a:t> </a:t>
            </a:r>
            <a:r>
              <a:rPr/>
              <a:t>an</a:t>
            </a:r>
            <a:r>
              <a:rPr/>
              <a:t> </a:t>
            </a:r>
            <a:r>
              <a:rPr/>
              <a:t>example</a:t>
            </a:r>
            <a:r>
              <a:rPr/>
              <a:t> </a:t>
            </a:r>
            <a:r>
              <a:rPr/>
              <a:t>of</a:t>
            </a:r>
            <a:r>
              <a:rPr/>
              <a:t> </a:t>
            </a:r>
            <a:r>
              <a:rPr/>
              <a:t>selection</a:t>
            </a:r>
            <a:r>
              <a:rPr/>
              <a:t> </a:t>
            </a:r>
            <a:r>
              <a:rPr/>
              <a:t>bias.</a:t>
            </a:r>
            <a:r>
              <a:rPr/>
              <a:t> </a:t>
            </a:r>
            <a:r>
              <a:rPr/>
              <a:t>The</a:t>
            </a:r>
            <a:r>
              <a:rPr/>
              <a:t> </a:t>
            </a:r>
            <a:r>
              <a:rPr/>
              <a:t>bombers</a:t>
            </a:r>
            <a:r>
              <a:rPr/>
              <a:t> </a:t>
            </a:r>
            <a:r>
              <a:rPr/>
              <a:t>in</a:t>
            </a:r>
            <a:r>
              <a:rPr/>
              <a:t> </a:t>
            </a:r>
            <a:r>
              <a:rPr/>
              <a:t>the</a:t>
            </a:r>
            <a:r>
              <a:rPr/>
              <a:t> </a:t>
            </a:r>
            <a:r>
              <a:rPr/>
              <a:t>study</a:t>
            </a:r>
            <a:r>
              <a:rPr/>
              <a:t> </a:t>
            </a:r>
            <a:r>
              <a:rPr/>
              <a:t>were</a:t>
            </a:r>
            <a:r>
              <a:rPr/>
              <a:t> </a:t>
            </a:r>
            <a:r>
              <a:rPr/>
              <a:t>not</a:t>
            </a:r>
            <a:r>
              <a:rPr/>
              <a:t> </a:t>
            </a:r>
            <a:r>
              <a:rPr/>
              <a:t>a</a:t>
            </a:r>
            <a:r>
              <a:rPr/>
              <a:t> </a:t>
            </a:r>
            <a:r>
              <a:rPr/>
              <a:t>random</a:t>
            </a:r>
            <a:r>
              <a:rPr/>
              <a:t> </a:t>
            </a:r>
            <a:r>
              <a:rPr/>
              <a:t>sample</a:t>
            </a:r>
            <a:r>
              <a:rPr/>
              <a:t> </a:t>
            </a:r>
            <a:r>
              <a:rPr/>
              <a:t>of</a:t>
            </a:r>
            <a:r>
              <a:rPr/>
              <a:t> </a:t>
            </a:r>
            <a:r>
              <a:rPr/>
              <a:t>all</a:t>
            </a:r>
            <a:r>
              <a:rPr/>
              <a:t> </a:t>
            </a:r>
            <a:r>
              <a:rPr/>
              <a:t>bombers,</a:t>
            </a:r>
            <a:r>
              <a:rPr/>
              <a:t> </a:t>
            </a:r>
            <a:r>
              <a:rPr/>
              <a:t>they</a:t>
            </a:r>
            <a:r>
              <a:rPr/>
              <a:t> </a:t>
            </a:r>
            <a:r>
              <a:rPr/>
              <a:t>were</a:t>
            </a:r>
            <a:r>
              <a:rPr/>
              <a:t> </a:t>
            </a:r>
            <a:r>
              <a:rPr/>
              <a:t>a</a:t>
            </a:r>
            <a:r>
              <a:rPr/>
              <a:t> </a:t>
            </a:r>
            <a:r>
              <a:rPr/>
              <a:t>sample</a:t>
            </a:r>
            <a:r>
              <a:rPr/>
              <a:t> </a:t>
            </a:r>
            <a:r>
              <a:rPr/>
              <a:t>of</a:t>
            </a:r>
            <a:r>
              <a:rPr/>
              <a:t> </a:t>
            </a:r>
            <a:r>
              <a:rPr/>
              <a:t>bombers</a:t>
            </a:r>
            <a:r>
              <a:rPr/>
              <a:t> </a:t>
            </a:r>
            <a:r>
              <a:rPr/>
              <a:t>that</a:t>
            </a:r>
            <a:r>
              <a:rPr/>
              <a:t> </a:t>
            </a:r>
            <a:r>
              <a:rPr/>
              <a:t>returned</a:t>
            </a:r>
            <a:r>
              <a:rPr/>
              <a:t> </a:t>
            </a:r>
            <a:r>
              <a:rPr/>
              <a:t>safely.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Suppose</a:t>
            </a:r>
            <a:r>
              <a:rPr/>
              <a:t> </a:t>
            </a:r>
            <a:r>
              <a:rPr/>
              <a:t>you</a:t>
            </a:r>
            <a:r>
              <a:rPr/>
              <a:t> </a:t>
            </a:r>
            <a:r>
              <a:rPr/>
              <a:t>are</a:t>
            </a:r>
            <a:r>
              <a:rPr/>
              <a:t> </a:t>
            </a:r>
            <a:r>
              <a:rPr/>
              <a:t>interested</a:t>
            </a:r>
            <a:r>
              <a:rPr/>
              <a:t> </a:t>
            </a:r>
            <a:r>
              <a:rPr/>
              <a:t>in</a:t>
            </a:r>
            <a:r>
              <a:rPr/>
              <a:t> </a:t>
            </a:r>
            <a:r>
              <a:rPr/>
              <a:t>a</a:t>
            </a:r>
            <a:r>
              <a:rPr/>
              <a:t> </a:t>
            </a:r>
            <a:r>
              <a:rPr/>
              <a:t>survey</a:t>
            </a:r>
            <a:r>
              <a:rPr/>
              <a:t> </a:t>
            </a:r>
            <a:r>
              <a:rPr/>
              <a:t>of</a:t>
            </a:r>
            <a:r>
              <a:rPr/>
              <a:t> </a:t>
            </a:r>
            <a:r>
              <a:rPr/>
              <a:t>teenagers</a:t>
            </a:r>
            <a:r>
              <a:rPr/>
              <a:t> </a:t>
            </a:r>
            <a:r>
              <a:rPr/>
              <a:t>in</a:t>
            </a:r>
            <a:r>
              <a:rPr/>
              <a:t> </a:t>
            </a:r>
            <a:r>
              <a:rPr/>
              <a:t>your</a:t>
            </a:r>
            <a:r>
              <a:rPr/>
              <a:t> </a:t>
            </a:r>
            <a:r>
              <a:rPr/>
              <a:t>community.</a:t>
            </a:r>
            <a:r>
              <a:rPr/>
              <a:t> </a:t>
            </a:r>
            <a:r>
              <a:rPr/>
              <a:t>You</a:t>
            </a:r>
            <a:r>
              <a:rPr/>
              <a:t> </a:t>
            </a:r>
            <a:r>
              <a:rPr/>
              <a:t>go</a:t>
            </a:r>
            <a:r>
              <a:rPr/>
              <a:t> </a:t>
            </a:r>
            <a:r>
              <a:rPr/>
              <a:t>to</a:t>
            </a:r>
            <a:r>
              <a:rPr/>
              <a:t> </a:t>
            </a:r>
            <a:r>
              <a:rPr/>
              <a:t>a</a:t>
            </a:r>
            <a:r>
              <a:rPr/>
              <a:t> </a:t>
            </a:r>
            <a:r>
              <a:rPr/>
              <a:t>high</a:t>
            </a:r>
            <a:r>
              <a:rPr/>
              <a:t> </a:t>
            </a:r>
            <a:r>
              <a:rPr/>
              <a:t>school</a:t>
            </a:r>
            <a:r>
              <a:rPr/>
              <a:t> </a:t>
            </a:r>
            <a:r>
              <a:rPr/>
              <a:t>and</a:t>
            </a:r>
            <a:r>
              <a:rPr/>
              <a:t> </a:t>
            </a:r>
            <a:r>
              <a:rPr/>
              <a:t>select</a:t>
            </a:r>
            <a:r>
              <a:rPr/>
              <a:t> </a:t>
            </a:r>
            <a:r>
              <a:rPr/>
              <a:t>a</a:t>
            </a:r>
            <a:r>
              <a:rPr/>
              <a:t> </a:t>
            </a:r>
            <a:r>
              <a:rPr/>
              <a:t>sample</a:t>
            </a:r>
            <a:r>
              <a:rPr/>
              <a:t> </a:t>
            </a:r>
            <a:r>
              <a:rPr/>
              <a:t>of</a:t>
            </a:r>
            <a:r>
              <a:rPr/>
              <a:t> </a:t>
            </a:r>
            <a:r>
              <a:rPr/>
              <a:t>students.</a:t>
            </a:r>
            <a:r>
              <a:rPr/>
              <a:t> </a:t>
            </a:r>
            <a:r>
              <a:rPr/>
              <a:t>Who</a:t>
            </a:r>
            <a:r>
              <a:rPr/>
              <a:t> </a:t>
            </a:r>
            <a:r>
              <a:rPr/>
              <a:t>has</a:t>
            </a:r>
            <a:r>
              <a:rPr/>
              <a:t> </a:t>
            </a:r>
            <a:r>
              <a:rPr/>
              <a:t>a</a:t>
            </a:r>
            <a:r>
              <a:rPr/>
              <a:t> </a:t>
            </a:r>
            <a:r>
              <a:rPr/>
              <a:t>lower</a:t>
            </a:r>
            <a:r>
              <a:rPr/>
              <a:t> </a:t>
            </a:r>
            <a:r>
              <a:rPr/>
              <a:t>selection</a:t>
            </a:r>
            <a:r>
              <a:rPr/>
              <a:t> </a:t>
            </a:r>
            <a:r>
              <a:rPr/>
              <a:t>probability?</a:t>
            </a:r>
            <a:r>
              <a:rPr/>
              <a:t> </a:t>
            </a:r>
            <a:r>
              <a:rPr/>
              <a:t>Students</a:t>
            </a:r>
            <a:r>
              <a:rPr/>
              <a:t> </a:t>
            </a:r>
            <a:r>
              <a:rPr/>
              <a:t>with</a:t>
            </a:r>
            <a:r>
              <a:rPr/>
              <a:t> </a:t>
            </a:r>
            <a:r>
              <a:rPr/>
              <a:t>a</a:t>
            </a:r>
            <a:r>
              <a:rPr/>
              <a:t> </a:t>
            </a:r>
            <a:r>
              <a:rPr/>
              <a:t>chronic</a:t>
            </a:r>
            <a:r>
              <a:rPr/>
              <a:t> </a:t>
            </a:r>
            <a:r>
              <a:rPr/>
              <a:t>illness,</a:t>
            </a:r>
            <a:r>
              <a:rPr/>
              <a:t> </a:t>
            </a:r>
            <a:r>
              <a:rPr/>
              <a:t>because</a:t>
            </a:r>
            <a:r>
              <a:rPr/>
              <a:t> </a:t>
            </a:r>
            <a:r>
              <a:rPr/>
              <a:t>they</a:t>
            </a:r>
            <a:r>
              <a:rPr/>
              <a:t> </a:t>
            </a:r>
            <a:r>
              <a:rPr/>
              <a:t>tend</a:t>
            </a:r>
            <a:r>
              <a:rPr/>
              <a:t> </a:t>
            </a:r>
            <a:r>
              <a:rPr/>
              <a:t>to</a:t>
            </a:r>
            <a:r>
              <a:rPr/>
              <a:t> </a:t>
            </a:r>
            <a:r>
              <a:rPr/>
              <a:t>miss</a:t>
            </a:r>
            <a:r>
              <a:rPr/>
              <a:t> </a:t>
            </a:r>
            <a:r>
              <a:rPr/>
              <a:t>a</a:t>
            </a:r>
            <a:r>
              <a:rPr/>
              <a:t> </a:t>
            </a:r>
            <a:r>
              <a:rPr/>
              <a:t>lot</a:t>
            </a:r>
            <a:r>
              <a:rPr/>
              <a:t> </a:t>
            </a:r>
            <a:r>
              <a:rPr/>
              <a:t>of</a:t>
            </a:r>
            <a:r>
              <a:rPr/>
              <a:t> </a:t>
            </a:r>
            <a:r>
              <a:rPr/>
              <a:t>days</a:t>
            </a:r>
            <a:r>
              <a:rPr/>
              <a:t> </a:t>
            </a:r>
            <a:r>
              <a:rPr/>
              <a:t>of</a:t>
            </a:r>
            <a:r>
              <a:rPr/>
              <a:t> </a:t>
            </a:r>
            <a:r>
              <a:rPr/>
              <a:t>school.</a:t>
            </a:r>
            <a:r>
              <a:rPr/>
              <a:t> </a:t>
            </a:r>
            <a:r>
              <a:rPr/>
              <a:t>Who</a:t>
            </a:r>
            <a:r>
              <a:rPr/>
              <a:t> </a:t>
            </a:r>
            <a:r>
              <a:rPr/>
              <a:t>has</a:t>
            </a:r>
            <a:r>
              <a:rPr/>
              <a:t> </a:t>
            </a:r>
            <a:r>
              <a:rPr/>
              <a:t>a</a:t>
            </a:r>
            <a:r>
              <a:rPr/>
              <a:t> </a:t>
            </a:r>
            <a:r>
              <a:rPr/>
              <a:t>zero</a:t>
            </a:r>
            <a:r>
              <a:rPr/>
              <a:t> </a:t>
            </a:r>
            <a:r>
              <a:rPr/>
              <a:t>selection</a:t>
            </a:r>
            <a:r>
              <a:rPr/>
              <a:t> </a:t>
            </a:r>
            <a:r>
              <a:rPr/>
              <a:t>probability?</a:t>
            </a:r>
            <a:r>
              <a:rPr/>
              <a:t> </a:t>
            </a:r>
            <a:r>
              <a:rPr/>
              <a:t>Home-schooled</a:t>
            </a:r>
            <a:r>
              <a:rPr/>
              <a:t> </a:t>
            </a:r>
            <a:r>
              <a:rPr/>
              <a:t>teenagers,</a:t>
            </a:r>
            <a:r>
              <a:rPr/>
              <a:t> </a:t>
            </a:r>
            <a:r>
              <a:rPr/>
              <a:t>for</a:t>
            </a:r>
            <a:r>
              <a:rPr/>
              <a:t> </a:t>
            </a:r>
            <a:r>
              <a:rPr/>
              <a:t>one,</a:t>
            </a:r>
            <a:r>
              <a:rPr/>
              <a:t> </a:t>
            </a:r>
            <a:r>
              <a:rPr/>
              <a:t>and</a:t>
            </a:r>
            <a:r>
              <a:rPr/>
              <a:t> </a:t>
            </a:r>
            <a:r>
              <a:rPr/>
              <a:t>dropouts</a:t>
            </a:r>
            <a:r>
              <a:rPr/>
              <a:t> </a:t>
            </a:r>
            <a:r>
              <a:rPr/>
              <a:t>for</a:t>
            </a:r>
            <a:r>
              <a:rPr/>
              <a:t> </a:t>
            </a:r>
            <a:r>
              <a:rPr/>
              <a:t>another.</a:t>
            </a:r>
          </a:p>
          <a:p>
            <a:pPr lvl="0" marL="0" indent="0">
              <a:buNone/>
            </a:pPr>
          </a:p>
          <a:p>
            <a:pPr lvl="0" marL="0" indent="0">
              <a:buNone/>
            </a:pPr>
            <a:r>
              <a:rPr/>
              <a:t>Now</a:t>
            </a:r>
            <a:r>
              <a:rPr/>
              <a:t> </a:t>
            </a:r>
            <a:r>
              <a:rPr/>
              <a:t>is</a:t>
            </a:r>
            <a:r>
              <a:rPr/>
              <a:t> </a:t>
            </a:r>
            <a:r>
              <a:rPr/>
              <a:t>this</a:t>
            </a:r>
            <a:r>
              <a:rPr/>
              <a:t> </a:t>
            </a:r>
            <a:r>
              <a:rPr/>
              <a:t>a</a:t>
            </a:r>
            <a:r>
              <a:rPr/>
              <a:t> </a:t>
            </a:r>
            <a:r>
              <a:rPr/>
              <a:t>terrible</a:t>
            </a:r>
            <a:r>
              <a:rPr/>
              <a:t> </a:t>
            </a:r>
            <a:r>
              <a:rPr/>
              <a:t>thing?</a:t>
            </a:r>
            <a:r>
              <a:rPr/>
              <a:t> </a:t>
            </a:r>
            <a:r>
              <a:rPr/>
              <a:t>Students</a:t>
            </a:r>
            <a:r>
              <a:rPr/>
              <a:t> </a:t>
            </a:r>
            <a:r>
              <a:rPr/>
              <a:t>with</a:t>
            </a:r>
            <a:r>
              <a:rPr/>
              <a:t> </a:t>
            </a:r>
            <a:r>
              <a:rPr/>
              <a:t>a</a:t>
            </a:r>
            <a:r>
              <a:rPr/>
              <a:t> </a:t>
            </a:r>
            <a:r>
              <a:rPr/>
              <a:t>chronic</a:t>
            </a:r>
            <a:r>
              <a:rPr/>
              <a:t> </a:t>
            </a:r>
            <a:r>
              <a:rPr/>
              <a:t>illness</a:t>
            </a:r>
            <a:r>
              <a:rPr/>
              <a:t> </a:t>
            </a:r>
            <a:r>
              <a:rPr/>
              <a:t>probably</a:t>
            </a:r>
            <a:r>
              <a:rPr/>
              <a:t> </a:t>
            </a:r>
            <a:r>
              <a:rPr/>
              <a:t>have</a:t>
            </a:r>
            <a:r>
              <a:rPr/>
              <a:t> </a:t>
            </a:r>
            <a:r>
              <a:rPr/>
              <a:t>a</a:t>
            </a:r>
            <a:r>
              <a:rPr/>
              <a:t> </a:t>
            </a:r>
            <a:r>
              <a:rPr/>
              <a:t>different</a:t>
            </a:r>
            <a:r>
              <a:rPr/>
              <a:t> </a:t>
            </a:r>
            <a:r>
              <a:rPr/>
              <a:t>drug</a:t>
            </a:r>
            <a:r>
              <a:rPr/>
              <a:t> </a:t>
            </a:r>
            <a:r>
              <a:rPr/>
              <a:t>use</a:t>
            </a:r>
            <a:r>
              <a:rPr/>
              <a:t> </a:t>
            </a:r>
            <a:r>
              <a:rPr/>
              <a:t>pattern</a:t>
            </a:r>
            <a:r>
              <a:rPr/>
              <a:t> </a:t>
            </a:r>
            <a:r>
              <a:rPr/>
              <a:t>(both</a:t>
            </a:r>
            <a:r>
              <a:rPr/>
              <a:t> </a:t>
            </a:r>
            <a:r>
              <a:rPr/>
              <a:t>legal</a:t>
            </a:r>
            <a:r>
              <a:rPr/>
              <a:t> </a:t>
            </a:r>
            <a:r>
              <a:rPr/>
              <a:t>and</a:t>
            </a:r>
            <a:r>
              <a:rPr/>
              <a:t> </a:t>
            </a:r>
            <a:r>
              <a:rPr/>
              <a:t>illegal</a:t>
            </a:r>
            <a:r>
              <a:rPr/>
              <a:t> </a:t>
            </a:r>
            <a:r>
              <a:rPr/>
              <a:t>drugs)</a:t>
            </a:r>
            <a:r>
              <a:rPr/>
              <a:t> </a:t>
            </a:r>
            <a:r>
              <a:rPr/>
              <a:t>than</a:t>
            </a:r>
            <a:r>
              <a:rPr/>
              <a:t> </a:t>
            </a:r>
            <a:r>
              <a:rPr/>
              <a:t>most</a:t>
            </a:r>
            <a:r>
              <a:rPr/>
              <a:t> </a:t>
            </a:r>
            <a:r>
              <a:rPr/>
              <a:t>other</a:t>
            </a:r>
            <a:r>
              <a:rPr/>
              <a:t> </a:t>
            </a:r>
            <a:r>
              <a:rPr/>
              <a:t>studients.</a:t>
            </a:r>
            <a:r>
              <a:rPr/>
              <a:t> </a:t>
            </a:r>
            <a:r>
              <a:rPr/>
              <a:t>I’m</a:t>
            </a:r>
            <a:r>
              <a:rPr/>
              <a:t> </a:t>
            </a:r>
            <a:r>
              <a:rPr/>
              <a:t>not</a:t>
            </a:r>
            <a:r>
              <a:rPr/>
              <a:t> </a:t>
            </a:r>
            <a:r>
              <a:rPr/>
              <a:t>sure</a:t>
            </a:r>
            <a:r>
              <a:rPr/>
              <a:t> </a:t>
            </a:r>
            <a:r>
              <a:rPr/>
              <a:t>about</a:t>
            </a:r>
            <a:r>
              <a:rPr/>
              <a:t> </a:t>
            </a:r>
            <a:r>
              <a:rPr/>
              <a:t>home-schooled</a:t>
            </a:r>
            <a:r>
              <a:rPr/>
              <a:t> </a:t>
            </a:r>
            <a:r>
              <a:rPr/>
              <a:t>students,</a:t>
            </a:r>
            <a:r>
              <a:rPr/>
              <a:t> </a:t>
            </a:r>
            <a:r>
              <a:rPr/>
              <a:t>but</a:t>
            </a:r>
            <a:r>
              <a:rPr/>
              <a:t> </a:t>
            </a:r>
            <a:r>
              <a:rPr/>
              <a:t>students</a:t>
            </a:r>
            <a:r>
              <a:rPr/>
              <a:t> </a:t>
            </a:r>
            <a:r>
              <a:rPr/>
              <a:t>who</a:t>
            </a:r>
            <a:r>
              <a:rPr/>
              <a:t> </a:t>
            </a:r>
            <a:r>
              <a:rPr/>
              <a:t>have</a:t>
            </a:r>
            <a:r>
              <a:rPr/>
              <a:t> </a:t>
            </a:r>
            <a:r>
              <a:rPr/>
              <a:t>dropped</a:t>
            </a:r>
            <a:r>
              <a:rPr/>
              <a:t> </a:t>
            </a:r>
            <a:r>
              <a:rPr/>
              <a:t>out</a:t>
            </a:r>
            <a:r>
              <a:rPr/>
              <a:t> </a:t>
            </a:r>
            <a:r>
              <a:rPr/>
              <a:t>of</a:t>
            </a:r>
            <a:r>
              <a:rPr/>
              <a:t> </a:t>
            </a:r>
            <a:r>
              <a:rPr/>
              <a:t>high</a:t>
            </a:r>
            <a:r>
              <a:rPr/>
              <a:t> </a:t>
            </a:r>
            <a:r>
              <a:rPr/>
              <a:t>school</a:t>
            </a:r>
            <a:r>
              <a:rPr/>
              <a:t> </a:t>
            </a:r>
            <a:r>
              <a:rPr/>
              <a:t>almost</a:t>
            </a:r>
            <a:r>
              <a:rPr/>
              <a:t> </a:t>
            </a:r>
            <a:r>
              <a:rPr/>
              <a:t>certainly</a:t>
            </a:r>
            <a:r>
              <a:rPr/>
              <a:t> </a:t>
            </a:r>
            <a:r>
              <a:rPr/>
              <a:t>have</a:t>
            </a:r>
            <a:r>
              <a:rPr/>
              <a:t> </a:t>
            </a:r>
            <a:r>
              <a:rPr/>
              <a:t>a</a:t>
            </a:r>
            <a:r>
              <a:rPr/>
              <a:t> </a:t>
            </a:r>
            <a:r>
              <a:rPr/>
              <a:t>different</a:t>
            </a:r>
            <a:r>
              <a:rPr/>
              <a:t> </a:t>
            </a:r>
            <a:r>
              <a:rPr/>
              <a:t>drug</a:t>
            </a:r>
            <a:r>
              <a:rPr/>
              <a:t> </a:t>
            </a:r>
            <a:r>
              <a:rPr/>
              <a:t>use</a:t>
            </a:r>
            <a:r>
              <a:rPr/>
              <a:t> </a:t>
            </a:r>
            <a:r>
              <a:rPr/>
              <a:t>pattern.</a:t>
            </a:r>
          </a:p>
          <a:p>
            <a:pPr lvl="0" marL="0" indent="0">
              <a:buNone/>
            </a:pPr>
          </a:p>
          <a:p>
            <a:pPr lvl="0" marL="0" indent="0">
              <a:buNone/>
            </a:pPr>
            <a:r>
              <a:rPr/>
              <a:t>But</a:t>
            </a:r>
            <a:r>
              <a:rPr/>
              <a:t> </a:t>
            </a:r>
            <a:r>
              <a:rPr/>
              <a:t>think</a:t>
            </a:r>
            <a:r>
              <a:rPr/>
              <a:t> </a:t>
            </a:r>
            <a:r>
              <a:rPr/>
              <a:t>about</a:t>
            </a:r>
            <a:r>
              <a:rPr/>
              <a:t> </a:t>
            </a:r>
            <a:r>
              <a:rPr/>
              <a:t>it</a:t>
            </a:r>
            <a:r>
              <a:rPr/>
              <a:t> </a:t>
            </a:r>
            <a:r>
              <a:rPr/>
              <a:t>from</a:t>
            </a:r>
            <a:r>
              <a:rPr/>
              <a:t> </a:t>
            </a:r>
            <a:r>
              <a:rPr/>
              <a:t>a</a:t>
            </a:r>
            <a:r>
              <a:rPr/>
              <a:t> </a:t>
            </a:r>
            <a:r>
              <a:rPr/>
              <a:t>high</a:t>
            </a:r>
            <a:r>
              <a:rPr/>
              <a:t> </a:t>
            </a:r>
            <a:r>
              <a:rPr/>
              <a:t>school</a:t>
            </a:r>
            <a:r>
              <a:rPr/>
              <a:t> </a:t>
            </a:r>
            <a:r>
              <a:rPr/>
              <a:t>principal’s</a:t>
            </a:r>
            <a:r>
              <a:rPr/>
              <a:t> </a:t>
            </a:r>
            <a:r>
              <a:rPr/>
              <a:t>perspective.</a:t>
            </a:r>
            <a:r>
              <a:rPr/>
              <a:t> </a:t>
            </a:r>
            <a:r>
              <a:rPr/>
              <a:t>He</a:t>
            </a:r>
            <a:r>
              <a:rPr/>
              <a:t> </a:t>
            </a:r>
            <a:r>
              <a:rPr/>
              <a:t>or</a:t>
            </a:r>
            <a:r>
              <a:rPr/>
              <a:t> </a:t>
            </a:r>
            <a:r>
              <a:rPr/>
              <a:t>she</a:t>
            </a:r>
            <a:r>
              <a:rPr/>
              <a:t> </a:t>
            </a:r>
            <a:r>
              <a:rPr/>
              <a:t>might</a:t>
            </a:r>
            <a:r>
              <a:rPr/>
              <a:t> </a:t>
            </a:r>
            <a:r>
              <a:rPr/>
              <a:t>be</a:t>
            </a:r>
            <a:r>
              <a:rPr/>
              <a:t> </a:t>
            </a:r>
            <a:r>
              <a:rPr/>
              <a:t>interested</a:t>
            </a:r>
            <a:r>
              <a:rPr/>
              <a:t> </a:t>
            </a:r>
            <a:r>
              <a:rPr/>
              <a:t>only</a:t>
            </a:r>
            <a:r>
              <a:rPr/>
              <a:t> </a:t>
            </a:r>
            <a:r>
              <a:rPr/>
              <a:t>in</a:t>
            </a:r>
            <a:r>
              <a:rPr/>
              <a:t> </a:t>
            </a:r>
            <a:r>
              <a:rPr/>
              <a:t>drug</a:t>
            </a:r>
            <a:r>
              <a:rPr/>
              <a:t> </a:t>
            </a:r>
            <a:r>
              <a:rPr/>
              <a:t>use</a:t>
            </a:r>
            <a:r>
              <a:rPr/>
              <a:t> </a:t>
            </a:r>
            <a:r>
              <a:rPr/>
              <a:t>patterns</a:t>
            </a:r>
            <a:r>
              <a:rPr/>
              <a:t> </a:t>
            </a:r>
            <a:r>
              <a:rPr/>
              <a:t>among</a:t>
            </a:r>
            <a:r>
              <a:rPr/>
              <a:t> </a:t>
            </a:r>
            <a:r>
              <a:rPr/>
              <a:t>students</a:t>
            </a:r>
            <a:r>
              <a:rPr/>
              <a:t> </a:t>
            </a:r>
            <a:r>
              <a:rPr/>
              <a:t>who</a:t>
            </a:r>
            <a:r>
              <a:rPr/>
              <a:t> </a:t>
            </a:r>
            <a:r>
              <a:rPr/>
              <a:t>attend</a:t>
            </a:r>
            <a:r>
              <a:rPr/>
              <a:t> </a:t>
            </a:r>
            <a:r>
              <a:rPr/>
              <a:t>school,</a:t>
            </a:r>
            <a:r>
              <a:rPr/>
              <a:t> </a:t>
            </a:r>
            <a:r>
              <a:rPr/>
              <a:t>so</a:t>
            </a:r>
            <a:r>
              <a:rPr/>
              <a:t> </a:t>
            </a:r>
            <a:r>
              <a:rPr/>
              <a:t>the</a:t>
            </a:r>
            <a:r>
              <a:rPr/>
              <a:t> </a:t>
            </a:r>
            <a:r>
              <a:rPr/>
              <a:t>omission</a:t>
            </a:r>
            <a:r>
              <a:rPr/>
              <a:t> </a:t>
            </a:r>
            <a:r>
              <a:rPr/>
              <a:t>of</a:t>
            </a:r>
            <a:r>
              <a:rPr/>
              <a:t> </a:t>
            </a:r>
            <a:r>
              <a:rPr/>
              <a:t>home</a:t>
            </a:r>
            <a:r>
              <a:rPr/>
              <a:t> </a:t>
            </a:r>
            <a:r>
              <a:rPr/>
              <a:t>schooled</a:t>
            </a:r>
            <a:r>
              <a:rPr/>
              <a:t> </a:t>
            </a:r>
            <a:r>
              <a:rPr/>
              <a:t>students</a:t>
            </a:r>
            <a:r>
              <a:rPr/>
              <a:t> </a:t>
            </a:r>
            <a:r>
              <a:rPr/>
              <a:t>and</a:t>
            </a:r>
            <a:r>
              <a:rPr/>
              <a:t> </a:t>
            </a:r>
            <a:r>
              <a:rPr/>
              <a:t>dropouts</a:t>
            </a:r>
            <a:r>
              <a:rPr/>
              <a:t> </a:t>
            </a:r>
            <a:r>
              <a:rPr/>
              <a:t>may</a:t>
            </a:r>
            <a:r>
              <a:rPr/>
              <a:t> </a:t>
            </a:r>
            <a:r>
              <a:rPr/>
              <a:t>not</a:t>
            </a:r>
            <a:r>
              <a:rPr/>
              <a:t> </a:t>
            </a:r>
            <a:r>
              <a:rPr/>
              <a:t>be</a:t>
            </a:r>
            <a:r>
              <a:rPr/>
              <a:t> </a:t>
            </a:r>
            <a:r>
              <a:rPr/>
              <a:t>an</a:t>
            </a:r>
            <a:r>
              <a:rPr/>
              <a:t> </a:t>
            </a:r>
            <a:r>
              <a:rPr/>
              <a:t>issue.</a:t>
            </a:r>
          </a:p>
          <a:p>
            <a:pPr lvl="0" marL="0" indent="0">
              <a:buNone/>
            </a:pPr>
          </a:p>
          <a:p>
            <a:pPr lvl="0" marL="0" indent="0">
              <a:buNone/>
            </a:pPr>
            <a:r>
              <a:rPr/>
              <a:t>What</a:t>
            </a:r>
            <a:r>
              <a:rPr/>
              <a:t> </a:t>
            </a:r>
            <a:r>
              <a:rPr/>
              <a:t>you</a:t>
            </a:r>
            <a:r>
              <a:rPr/>
              <a:t> </a:t>
            </a:r>
            <a:r>
              <a:rPr/>
              <a:t>should</a:t>
            </a:r>
            <a:r>
              <a:rPr/>
              <a:t> </a:t>
            </a:r>
            <a:r>
              <a:rPr/>
              <a:t>do,</a:t>
            </a:r>
            <a:r>
              <a:rPr/>
              <a:t> </a:t>
            </a:r>
            <a:r>
              <a:rPr/>
              <a:t>perhaps,</a:t>
            </a:r>
            <a:r>
              <a:rPr/>
              <a:t> </a:t>
            </a:r>
            <a:r>
              <a:rPr/>
              <a:t>is</a:t>
            </a:r>
            <a:r>
              <a:rPr/>
              <a:t> </a:t>
            </a:r>
            <a:r>
              <a:rPr/>
              <a:t>to</a:t>
            </a:r>
            <a:r>
              <a:rPr/>
              <a:t> </a:t>
            </a:r>
            <a:r>
              <a:rPr/>
              <a:t>redefine</a:t>
            </a:r>
            <a:r>
              <a:rPr/>
              <a:t> </a:t>
            </a:r>
            <a:r>
              <a:rPr/>
              <a:t>your</a:t>
            </a:r>
            <a:r>
              <a:rPr/>
              <a:t> </a:t>
            </a:r>
            <a:r>
              <a:rPr/>
              <a:t>population</a:t>
            </a:r>
            <a:r>
              <a:rPr/>
              <a:t> </a:t>
            </a:r>
            <a:r>
              <a:rPr/>
              <a:t>more</a:t>
            </a:r>
            <a:r>
              <a:rPr/>
              <a:t> </a:t>
            </a:r>
            <a:r>
              <a:rPr/>
              <a:t>narrowly</a:t>
            </a:r>
            <a:r>
              <a:rPr/>
              <a:t> </a:t>
            </a:r>
            <a:r>
              <a:rPr/>
              <a:t>when</a:t>
            </a:r>
            <a:r>
              <a:rPr/>
              <a:t> </a:t>
            </a:r>
            <a:r>
              <a:rPr/>
              <a:t>you</a:t>
            </a:r>
            <a:r>
              <a:rPr/>
              <a:t> </a:t>
            </a:r>
            <a:r>
              <a:rPr/>
              <a:t>recognize</a:t>
            </a:r>
            <a:r>
              <a:rPr/>
              <a:t> </a:t>
            </a:r>
            <a:r>
              <a:rPr/>
              <a:t>problems</a:t>
            </a:r>
            <a:r>
              <a:rPr/>
              <a:t> </a:t>
            </a:r>
            <a:r>
              <a:rPr/>
              <a:t>with</a:t>
            </a:r>
            <a:r>
              <a:rPr/>
              <a:t> </a:t>
            </a:r>
            <a:r>
              <a:rPr/>
              <a:t>differential</a:t>
            </a:r>
            <a:r>
              <a:rPr/>
              <a:t> </a:t>
            </a:r>
            <a:r>
              <a:rPr/>
              <a:t>selection</a:t>
            </a:r>
            <a:r>
              <a:rPr/>
              <a:t> </a:t>
            </a:r>
            <a:r>
              <a:rPr/>
              <a:t>probabilities.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silly</a:t>
            </a:r>
            <a:r>
              <a:rPr/>
              <a:t> </a:t>
            </a:r>
            <a:r>
              <a:rPr/>
              <a:t>example,</a:t>
            </a:r>
            <a:r>
              <a:rPr/>
              <a:t> </a:t>
            </a:r>
            <a:r>
              <a:rPr/>
              <a:t>perhaps,</a:t>
            </a:r>
            <a:r>
              <a:rPr/>
              <a:t> </a:t>
            </a:r>
            <a:r>
              <a:rPr/>
              <a:t>but</a:t>
            </a:r>
            <a:r>
              <a:rPr/>
              <a:t> </a:t>
            </a:r>
            <a:r>
              <a:rPr/>
              <a:t>consider</a:t>
            </a:r>
            <a:r>
              <a:rPr/>
              <a:t> </a:t>
            </a:r>
            <a:r>
              <a:rPr/>
              <a:t>a</a:t>
            </a:r>
            <a:r>
              <a:rPr/>
              <a:t> </a:t>
            </a:r>
            <a:r>
              <a:rPr/>
              <a:t>hypothetical</a:t>
            </a:r>
            <a:r>
              <a:rPr/>
              <a:t> </a:t>
            </a:r>
            <a:r>
              <a:rPr/>
              <a:t>study</a:t>
            </a:r>
            <a:r>
              <a:rPr/>
              <a:t> </a:t>
            </a:r>
            <a:r>
              <a:rPr/>
              <a:t>where</a:t>
            </a:r>
            <a:r>
              <a:rPr/>
              <a:t> </a:t>
            </a:r>
            <a:r>
              <a:rPr/>
              <a:t>you</a:t>
            </a:r>
            <a:r>
              <a:rPr/>
              <a:t> </a:t>
            </a:r>
            <a:r>
              <a:rPr/>
              <a:t>give</a:t>
            </a:r>
            <a:r>
              <a:rPr/>
              <a:t> </a:t>
            </a:r>
            <a:r>
              <a:rPr/>
              <a:t>IQ</a:t>
            </a:r>
            <a:r>
              <a:rPr/>
              <a:t> </a:t>
            </a:r>
            <a:r>
              <a:rPr/>
              <a:t>tests</a:t>
            </a:r>
            <a:r>
              <a:rPr/>
              <a:t> </a:t>
            </a:r>
            <a:r>
              <a:rPr/>
              <a:t>to</a:t>
            </a:r>
            <a:r>
              <a:rPr/>
              <a:t> </a:t>
            </a:r>
            <a:r>
              <a:rPr/>
              <a:t>a</a:t>
            </a:r>
            <a:r>
              <a:rPr/>
              <a:t> </a:t>
            </a:r>
            <a:r>
              <a:rPr/>
              <a:t>random</a:t>
            </a:r>
            <a:r>
              <a:rPr/>
              <a:t> </a:t>
            </a:r>
            <a:r>
              <a:rPr/>
              <a:t>sample</a:t>
            </a:r>
            <a:r>
              <a:rPr/>
              <a:t> </a:t>
            </a:r>
            <a:r>
              <a:rPr/>
              <a:t>of</a:t>
            </a:r>
            <a:r>
              <a:rPr/>
              <a:t> </a:t>
            </a:r>
            <a:r>
              <a:rPr/>
              <a:t>prisoners.</a:t>
            </a:r>
            <a:r>
              <a:rPr/>
              <a:t> </a:t>
            </a:r>
            <a:r>
              <a:rPr/>
              <a:t>You</a:t>
            </a:r>
            <a:r>
              <a:rPr/>
              <a:t> </a:t>
            </a:r>
            <a:r>
              <a:rPr/>
              <a:t>find</a:t>
            </a:r>
            <a:r>
              <a:rPr/>
              <a:t> </a:t>
            </a:r>
            <a:r>
              <a:rPr/>
              <a:t>that</a:t>
            </a:r>
            <a:r>
              <a:rPr/>
              <a:t> </a:t>
            </a:r>
            <a:r>
              <a:rPr/>
              <a:t>the</a:t>
            </a:r>
            <a:r>
              <a:rPr/>
              <a:t> </a:t>
            </a:r>
            <a:r>
              <a:rPr/>
              <a:t>average</a:t>
            </a:r>
            <a:r>
              <a:rPr/>
              <a:t> </a:t>
            </a:r>
            <a:r>
              <a:rPr/>
              <a:t>IQ</a:t>
            </a:r>
            <a:r>
              <a:rPr/>
              <a:t> </a:t>
            </a:r>
            <a:r>
              <a:rPr/>
              <a:t>in</a:t>
            </a:r>
            <a:r>
              <a:rPr/>
              <a:t> </a:t>
            </a:r>
            <a:r>
              <a:rPr/>
              <a:t>this</a:t>
            </a:r>
            <a:r>
              <a:rPr/>
              <a:t> </a:t>
            </a:r>
            <a:r>
              <a:rPr/>
              <a:t>group</a:t>
            </a:r>
            <a:r>
              <a:rPr/>
              <a:t> </a:t>
            </a:r>
            <a:r>
              <a:rPr/>
              <a:t>is</a:t>
            </a:r>
            <a:r>
              <a:rPr/>
              <a:t> </a:t>
            </a:r>
            <a:r>
              <a:rPr/>
              <a:t>lower</a:t>
            </a:r>
            <a:r>
              <a:rPr/>
              <a:t> </a:t>
            </a:r>
            <a:r>
              <a:rPr/>
              <a:t>than</a:t>
            </a:r>
            <a:r>
              <a:rPr/>
              <a:t> </a:t>
            </a:r>
            <a:r>
              <a:rPr/>
              <a:t>the</a:t>
            </a:r>
            <a:r>
              <a:rPr/>
              <a:t> </a:t>
            </a:r>
            <a:r>
              <a:rPr/>
              <a:t>average</a:t>
            </a:r>
            <a:r>
              <a:rPr/>
              <a:t> </a:t>
            </a:r>
            <a:r>
              <a:rPr/>
              <a:t>IQ</a:t>
            </a:r>
            <a:r>
              <a:rPr/>
              <a:t> </a:t>
            </a:r>
            <a:r>
              <a:rPr/>
              <a:t>in</a:t>
            </a:r>
            <a:r>
              <a:rPr/>
              <a:t> </a:t>
            </a:r>
            <a:r>
              <a:rPr/>
              <a:t>the</a:t>
            </a:r>
            <a:r>
              <a:rPr/>
              <a:t> </a:t>
            </a:r>
            <a:r>
              <a:rPr/>
              <a:t>general</a:t>
            </a:r>
            <a:r>
              <a:rPr/>
              <a:t> </a:t>
            </a:r>
            <a:r>
              <a:rPr/>
              <a:t>public.</a:t>
            </a:r>
          </a:p>
          <a:p>
            <a:pPr lvl="0" marL="0" indent="0">
              <a:buNone/>
            </a:pPr>
          </a:p>
          <a:p>
            <a:pPr lvl="0" marL="0" indent="0">
              <a:buNone/>
            </a:pPr>
            <a:r>
              <a:rPr/>
              <a:t>That</a:t>
            </a:r>
            <a:r>
              <a:rPr/>
              <a:t> </a:t>
            </a:r>
            <a:r>
              <a:rPr/>
              <a:t>seems</a:t>
            </a:r>
            <a:r>
              <a:rPr/>
              <a:t> </a:t>
            </a:r>
            <a:r>
              <a:rPr/>
              <a:t>reasonable</a:t>
            </a:r>
            <a:r>
              <a:rPr/>
              <a:t> </a:t>
            </a:r>
            <a:r>
              <a:rPr/>
              <a:t>enough,</a:t>
            </a:r>
            <a:r>
              <a:rPr/>
              <a:t> </a:t>
            </a:r>
            <a:r>
              <a:rPr/>
              <a:t>but</a:t>
            </a:r>
            <a:r>
              <a:rPr/>
              <a:t> </a:t>
            </a:r>
            <a:r>
              <a:rPr/>
              <a:t>what</a:t>
            </a:r>
            <a:r>
              <a:rPr/>
              <a:t> </a:t>
            </a:r>
            <a:r>
              <a:rPr/>
              <a:t>conclusion</a:t>
            </a:r>
            <a:r>
              <a:rPr/>
              <a:t> </a:t>
            </a:r>
            <a:r>
              <a:rPr/>
              <a:t>can</a:t>
            </a:r>
            <a:r>
              <a:rPr/>
              <a:t> </a:t>
            </a:r>
            <a:r>
              <a:rPr/>
              <a:t>you</a:t>
            </a:r>
            <a:r>
              <a:rPr/>
              <a:t> </a:t>
            </a:r>
            <a:r>
              <a:rPr/>
              <a:t>draw?</a:t>
            </a:r>
            <a:r>
              <a:rPr/>
              <a:t> </a:t>
            </a:r>
            <a:r>
              <a:rPr/>
              <a:t>You</a:t>
            </a:r>
            <a:r>
              <a:rPr/>
              <a:t> </a:t>
            </a:r>
            <a:r>
              <a:rPr/>
              <a:t>might</a:t>
            </a:r>
            <a:r>
              <a:rPr/>
              <a:t> </a:t>
            </a:r>
            <a:r>
              <a:rPr/>
              <a:t>be</a:t>
            </a:r>
            <a:r>
              <a:rPr/>
              <a:t> </a:t>
            </a:r>
            <a:r>
              <a:rPr/>
              <a:t>tempted</a:t>
            </a:r>
            <a:r>
              <a:rPr/>
              <a:t> </a:t>
            </a:r>
            <a:r>
              <a:rPr/>
              <a:t>to</a:t>
            </a:r>
            <a:r>
              <a:rPr/>
              <a:t> </a:t>
            </a:r>
            <a:r>
              <a:rPr/>
              <a:t>conclude</a:t>
            </a:r>
            <a:r>
              <a:rPr/>
              <a:t> </a:t>
            </a:r>
            <a:r>
              <a:rPr/>
              <a:t>that</a:t>
            </a:r>
            <a:r>
              <a:rPr/>
              <a:t> </a:t>
            </a:r>
            <a:r>
              <a:rPr/>
              <a:t>criminals</a:t>
            </a:r>
            <a:r>
              <a:rPr/>
              <a:t> </a:t>
            </a:r>
            <a:r>
              <a:rPr/>
              <a:t>have</a:t>
            </a:r>
            <a:r>
              <a:rPr/>
              <a:t> </a:t>
            </a:r>
            <a:r>
              <a:rPr/>
              <a:t>a</a:t>
            </a:r>
            <a:r>
              <a:rPr/>
              <a:t> </a:t>
            </a:r>
            <a:r>
              <a:rPr/>
              <a:t>lower</a:t>
            </a:r>
            <a:r>
              <a:rPr/>
              <a:t> </a:t>
            </a:r>
            <a:r>
              <a:rPr/>
              <a:t>IQ</a:t>
            </a:r>
            <a:r>
              <a:rPr/>
              <a:t> </a:t>
            </a:r>
            <a:r>
              <a:rPr/>
              <a:t>than</a:t>
            </a:r>
            <a:r>
              <a:rPr/>
              <a:t> </a:t>
            </a:r>
            <a:r>
              <a:rPr/>
              <a:t>honest</a:t>
            </a:r>
            <a:r>
              <a:rPr/>
              <a:t> </a:t>
            </a:r>
            <a:r>
              <a:rPr/>
              <a:t>people.</a:t>
            </a:r>
          </a:p>
          <a:p>
            <a:pPr lvl="0" marL="0" indent="0">
              <a:buNone/>
            </a:pPr>
          </a:p>
          <a:p>
            <a:pPr lvl="0" marL="0" indent="0">
              <a:buNone/>
            </a:pPr>
            <a:r>
              <a:rPr/>
              <a:t>Maybe,</a:t>
            </a:r>
            <a:r>
              <a:rPr/>
              <a:t> </a:t>
            </a:r>
            <a:r>
              <a:rPr/>
              <a:t>but</a:t>
            </a:r>
            <a:r>
              <a:rPr/>
              <a:t> </a:t>
            </a:r>
            <a:r>
              <a:rPr/>
              <a:t>keep</a:t>
            </a:r>
            <a:r>
              <a:rPr/>
              <a:t> </a:t>
            </a:r>
            <a:r>
              <a:rPr/>
              <a:t>in</a:t>
            </a:r>
            <a:r>
              <a:rPr/>
              <a:t> </a:t>
            </a:r>
            <a:r>
              <a:rPr/>
              <a:t>mind</a:t>
            </a:r>
            <a:r>
              <a:rPr/>
              <a:t> </a:t>
            </a:r>
            <a:r>
              <a:rPr/>
              <a:t>that</a:t>
            </a:r>
            <a:r>
              <a:rPr/>
              <a:t> </a:t>
            </a:r>
            <a:r>
              <a:rPr/>
              <a:t>you</a:t>
            </a:r>
            <a:r>
              <a:rPr/>
              <a:t> </a:t>
            </a:r>
            <a:r>
              <a:rPr/>
              <a:t>won’t</a:t>
            </a:r>
            <a:r>
              <a:rPr/>
              <a:t> </a:t>
            </a:r>
            <a:r>
              <a:rPr/>
              <a:t>find</a:t>
            </a:r>
            <a:r>
              <a:rPr/>
              <a:t> </a:t>
            </a:r>
            <a:r>
              <a:rPr/>
              <a:t>every</a:t>
            </a:r>
            <a:r>
              <a:rPr/>
              <a:t> </a:t>
            </a:r>
            <a:r>
              <a:rPr/>
              <a:t>criminal</a:t>
            </a:r>
            <a:r>
              <a:rPr/>
              <a:t> </a:t>
            </a:r>
            <a:r>
              <a:rPr/>
              <a:t>in</a:t>
            </a:r>
            <a:r>
              <a:rPr/>
              <a:t> </a:t>
            </a:r>
            <a:r>
              <a:rPr/>
              <a:t>prison.</a:t>
            </a:r>
            <a:r>
              <a:rPr/>
              <a:t> </a:t>
            </a:r>
            <a:r>
              <a:rPr/>
              <a:t>A</a:t>
            </a:r>
            <a:r>
              <a:rPr/>
              <a:t> </a:t>
            </a:r>
            <a:r>
              <a:rPr/>
              <a:t>better</a:t>
            </a:r>
            <a:r>
              <a:rPr/>
              <a:t> </a:t>
            </a:r>
            <a:r>
              <a:rPr/>
              <a:t>conclusion</a:t>
            </a:r>
            <a:r>
              <a:rPr/>
              <a:t> </a:t>
            </a:r>
            <a:r>
              <a:rPr/>
              <a:t>might</a:t>
            </a:r>
            <a:r>
              <a:rPr/>
              <a:t> </a:t>
            </a:r>
            <a:r>
              <a:rPr/>
              <a:t>be</a:t>
            </a:r>
            <a:r>
              <a:rPr/>
              <a:t> </a:t>
            </a:r>
            <a:r>
              <a:rPr/>
              <a:t>that</a:t>
            </a:r>
            <a:r>
              <a:rPr/>
              <a:t> </a:t>
            </a:r>
            <a:r>
              <a:rPr/>
              <a:t>criminals</a:t>
            </a:r>
            <a:r>
              <a:rPr/>
              <a:t> </a:t>
            </a:r>
            <a:r>
              <a:rPr/>
              <a:t>who</a:t>
            </a:r>
            <a:r>
              <a:rPr/>
              <a:t> </a:t>
            </a:r>
            <a:r>
              <a:rPr/>
              <a:t>get</a:t>
            </a:r>
            <a:r>
              <a:rPr/>
              <a:t> </a:t>
            </a:r>
            <a:r>
              <a:rPr/>
              <a:t>caught</a:t>
            </a:r>
            <a:r>
              <a:rPr/>
              <a:t> </a:t>
            </a:r>
            <a:r>
              <a:rPr/>
              <a:t>are</a:t>
            </a:r>
            <a:r>
              <a:rPr/>
              <a:t> </a:t>
            </a:r>
            <a:r>
              <a:rPr/>
              <a:t>dumber</a:t>
            </a:r>
            <a:r>
              <a:rPr/>
              <a:t> </a:t>
            </a:r>
            <a:r>
              <a:rPr/>
              <a:t>than</a:t>
            </a:r>
            <a:r>
              <a:rPr/>
              <a:t> </a:t>
            </a:r>
            <a:r>
              <a:rPr/>
              <a:t>criminals</a:t>
            </a:r>
            <a:r>
              <a:rPr/>
              <a:t> </a:t>
            </a:r>
            <a:r>
              <a:rPr/>
              <a:t>who</a:t>
            </a:r>
            <a:r>
              <a:rPr/>
              <a:t> </a:t>
            </a:r>
            <a:r>
              <a:rPr/>
              <a:t>don’t</a:t>
            </a:r>
            <a:r>
              <a:rPr/>
              <a:t> </a:t>
            </a:r>
            <a:r>
              <a:rPr/>
              <a:t>get</a:t>
            </a:r>
            <a:r>
              <a:rPr/>
              <a:t> </a:t>
            </a:r>
            <a:r>
              <a:rPr/>
              <a:t>caught.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You’ve</a:t>
            </a:r>
            <a:r>
              <a:rPr/>
              <a:t> </a:t>
            </a:r>
            <a:r>
              <a:rPr/>
              <a:t>learned</a:t>
            </a:r>
            <a:r>
              <a:rPr/>
              <a:t> </a:t>
            </a:r>
            <a:r>
              <a:rPr/>
              <a:t>a</a:t>
            </a:r>
            <a:r>
              <a:rPr/>
              <a:t> </a:t>
            </a:r>
            <a:r>
              <a:rPr/>
              <a:t>few</a:t>
            </a:r>
            <a:r>
              <a:rPr/>
              <a:t> </a:t>
            </a:r>
            <a:r>
              <a:rPr/>
              <a:t>basic</a:t>
            </a:r>
            <a:r>
              <a:rPr/>
              <a:t> </a:t>
            </a:r>
            <a:r>
              <a:rPr/>
              <a:t>definitions</a:t>
            </a:r>
            <a:r>
              <a:rPr/>
              <a:t> </a:t>
            </a:r>
            <a:r>
              <a:rPr/>
              <a:t>so</a:t>
            </a:r>
            <a:r>
              <a:rPr/>
              <a:t> </a:t>
            </a:r>
            <a:r>
              <a:rPr/>
              <a:t>far.</a:t>
            </a:r>
            <a:r>
              <a:rPr/>
              <a:t> </a:t>
            </a:r>
            <a:r>
              <a:rPr/>
              <a:t>Coming</a:t>
            </a:r>
            <a:r>
              <a:rPr/>
              <a:t> </a:t>
            </a:r>
            <a:r>
              <a:rPr/>
              <a:t>up</a:t>
            </a:r>
            <a:r>
              <a:rPr/>
              <a:t> </a:t>
            </a:r>
            <a:r>
              <a:rPr/>
              <a:t>next</a:t>
            </a:r>
            <a:r>
              <a:rPr/>
              <a:t> </a:t>
            </a:r>
            <a:r>
              <a:rPr/>
              <a:t>are</a:t>
            </a:r>
            <a:r>
              <a:rPr/>
              <a:t> </a:t>
            </a:r>
            <a:r>
              <a:rPr/>
              <a:t>different</a:t>
            </a:r>
            <a:r>
              <a:rPr/>
              <a:t> </a:t>
            </a:r>
            <a:r>
              <a:rPr/>
              <a:t>types</a:t>
            </a:r>
            <a:r>
              <a:rPr/>
              <a:t> </a:t>
            </a:r>
            <a:r>
              <a:rPr/>
              <a:t>of</a:t>
            </a:r>
            <a:r>
              <a:rPr/>
              <a:t> </a:t>
            </a:r>
            <a:r>
              <a:rPr/>
              <a:t>probability</a:t>
            </a:r>
            <a:r>
              <a:rPr/>
              <a:t> </a:t>
            </a:r>
            <a:r>
              <a:rPr/>
              <a:t>samples.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12/30/2018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12/30/2018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12/30/2018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12/30/2018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12/30/2018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5.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5.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8</a:t>
            </a:r>
            <a:r>
              <a:rPr/>
              <a:t> </a:t>
            </a:r>
            <a:r>
              <a:rPr/>
              <a:t>-</a:t>
            </a:r>
            <a:r>
              <a:rPr/>
              <a:t> </a:t>
            </a:r>
            <a:r>
              <a:rPr/>
              <a:t>Sampling</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we learned so far?</a:t>
            </a:r>
          </a:p>
          <a:p>
            <a:pPr lvl="2"/>
            <a:r>
              <a:rPr/>
              <a:t>Definitions: population, sampling frame, sample</a:t>
            </a:r>
          </a:p>
          <a:p>
            <a:pPr lvl="2"/>
            <a:r>
              <a:rPr/>
              <a:t>Distinction between random sample and a non-random sample</a:t>
            </a:r>
          </a:p>
          <a:p>
            <a:pPr lvl="1"/>
            <a:r>
              <a:rPr/>
              <a:t>What is coming next?</a:t>
            </a:r>
          </a:p>
          <a:p>
            <a:pPr lvl="2"/>
            <a:r>
              <a:rPr/>
              <a:t>Different types of probability samples</a:t>
            </a:r>
          </a:p>
          <a:p>
            <a:pPr lvl="2"/>
            <a:r>
              <a:rPr/>
              <a:t>How to generate a random sample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Probability sampling</a:t>
            </a:r>
          </a:p>
          <a:p>
            <a:pPr lvl="2"/>
            <a:r>
              <a:rPr/>
              <a:t>Simple random sampling</a:t>
            </a:r>
          </a:p>
          <a:p>
            <a:pPr lvl="2"/>
            <a:r>
              <a:rPr/>
              <a:t>Systematic sampling</a:t>
            </a:r>
          </a:p>
          <a:p>
            <a:pPr lvl="2"/>
            <a:r>
              <a:rPr/>
              <a:t>Stratified sampling</a:t>
            </a:r>
          </a:p>
          <a:p>
            <a:pPr lvl="2"/>
            <a:r>
              <a:rPr/>
              <a:t>Cluster sampling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simple</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Select your sample, starting at the top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random</a:t>
            </a:r>
            <a:r>
              <a:rPr/>
              <a:t> </a:t>
            </a:r>
            <a:r>
              <a:rPr/>
              <a:t>sample</a:t>
            </a:r>
            <a:r>
              <a:rPr/>
              <a:t> </a:t>
            </a:r>
            <a:r>
              <a:rPr/>
              <a:t>using</a:t>
            </a:r>
            <a:r>
              <a:rPr/>
              <a:t> </a:t>
            </a:r>
            <a:r>
              <a:rPr/>
              <a:t>Microsoft</a:t>
            </a:r>
            <a:r>
              <a:rPr/>
              <a:t> </a:t>
            </a:r>
            <a:r>
              <a:rPr/>
              <a:t>Excel</a:t>
            </a:r>
          </a:p>
        </p:txBody>
      </p:sp>
      <p:pic>
        <p:nvPicPr>
          <p:cNvPr descr="../images/08/random01.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simple</a:t>
            </a:r>
            <a:r>
              <a:rPr/>
              <a:t> </a:t>
            </a:r>
            <a:r>
              <a:rPr/>
              <a:t>random</a:t>
            </a:r>
            <a:r>
              <a:rPr/>
              <a:t> </a:t>
            </a:r>
            <a:r>
              <a:rPr/>
              <a:t>sampling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draw</a:t>
            </a:r>
            <a:r>
              <a:rPr/>
              <a:t> </a:t>
            </a:r>
            <a:r>
              <a:rPr/>
              <a:t>a</a:t>
            </a:r>
            <a:r>
              <a:rPr/>
              <a:t> </a:t>
            </a:r>
            <a:r>
              <a:rPr/>
              <a:t>stratified</a:t>
            </a:r>
            <a:r>
              <a:rPr/>
              <a:t> </a:t>
            </a:r>
            <a:r>
              <a:rPr/>
              <a:t>random</a:t>
            </a:r>
            <a:r>
              <a:rPr/>
              <a:t> </a:t>
            </a:r>
            <a:r>
              <a:rPr/>
              <a:t>sample</a:t>
            </a:r>
          </a:p>
        </p:txBody>
      </p:sp>
      <p:sp>
        <p:nvSpPr>
          <p:cNvPr id="3" name="Content Placeholder 2"/>
          <p:cNvSpPr>
            <a:spLocks noGrp="1"/>
          </p:cNvSpPr>
          <p:nvPr>
            <p:ph idx="1"/>
          </p:nvPr>
        </p:nvSpPr>
        <p:spPr/>
        <p:txBody>
          <a:bodyPr/>
          <a:lstStyle/>
          <a:p>
            <a:pPr lvl="1">
              <a:buAutoNum type="arabicPeriod"/>
            </a:pPr>
            <a:r>
              <a:rPr/>
              <a:t>List the sampling frame and strata in a logical order</a:t>
            </a:r>
          </a:p>
          <a:p>
            <a:pPr lvl="1">
              <a:buAutoNum type="arabicPeriod"/>
            </a:pPr>
            <a:r>
              <a:rPr/>
              <a:t>Attach a column of random numbers</a:t>
            </a:r>
          </a:p>
          <a:p>
            <a:pPr lvl="1">
              <a:buAutoNum type="arabicPeriod"/>
            </a:pPr>
            <a:r>
              <a:rPr/>
              <a:t>Sort by the strata and the column of random numbers</a:t>
            </a:r>
          </a:p>
          <a:p>
            <a:pPr lvl="1">
              <a:buAutoNum type="arabicPeriod"/>
            </a:pPr>
            <a:r>
              <a:rPr/>
              <a:t>Select your sample, starting at the top</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Stratified</a:t>
            </a:r>
            <a:r>
              <a:rPr/>
              <a:t> </a:t>
            </a:r>
            <a:r>
              <a:rPr/>
              <a:t>random</a:t>
            </a:r>
            <a:r>
              <a:rPr/>
              <a:t> </a:t>
            </a:r>
            <a:r>
              <a:rPr/>
              <a:t>sample</a:t>
            </a:r>
            <a:r>
              <a:rPr/>
              <a:t> </a:t>
            </a:r>
            <a:r>
              <a:rPr/>
              <a:t>using</a:t>
            </a:r>
            <a:r>
              <a:rPr/>
              <a:t> </a:t>
            </a:r>
            <a:r>
              <a:rPr/>
              <a:t>Microsoft</a:t>
            </a:r>
            <a:r>
              <a:rPr/>
              <a:t> </a:t>
            </a:r>
            <a:r>
              <a:rPr/>
              <a:t>Excel</a:t>
            </a:r>
          </a:p>
        </p:txBody>
      </p:sp>
      <p:pic>
        <p:nvPicPr>
          <p:cNvPr descr="../images/08/random02.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stratified</a:t>
            </a:r>
            <a:r>
              <a:rPr/>
              <a:t> </a:t>
            </a:r>
            <a:r>
              <a:rPr/>
              <a:t>random</a:t>
            </a:r>
            <a:r>
              <a:rPr/>
              <a:t> </a:t>
            </a:r>
            <a:r>
              <a:rPr/>
              <a:t>sampling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we learned so far?</a:t>
            </a:r>
          </a:p>
          <a:p>
            <a:pPr lvl="2"/>
            <a:r>
              <a:rPr/>
              <a:t>Types of probability samples</a:t>
            </a:r>
          </a:p>
          <a:p>
            <a:pPr lvl="2"/>
            <a:r>
              <a:rPr/>
              <a:t>How to draw a random sample</a:t>
            </a:r>
          </a:p>
          <a:p>
            <a:pPr lvl="1"/>
            <a:r>
              <a:rPr/>
              <a:t>What is coming up next?</a:t>
            </a:r>
          </a:p>
          <a:p>
            <a:pPr lvl="2"/>
            <a:r>
              <a:rPr/>
              <a:t>Different types of non-probability samples</a:t>
            </a:r>
          </a:p>
          <a:p>
            <a:pPr lvl="2"/>
            <a:r>
              <a:rPr/>
              <a:t>How to allocate treatments randomly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Sampling</a:t>
            </a:r>
          </a:p>
        </p:txBody>
      </p:sp>
      <p:sp>
        <p:nvSpPr>
          <p:cNvPr id="3" name="Content Placeholder 2"/>
          <p:cNvSpPr>
            <a:spLocks noGrp="1"/>
          </p:cNvSpPr>
          <p:nvPr>
            <p:ph idx="1"/>
          </p:nvPr>
        </p:nvSpPr>
        <p:spPr/>
        <p:txBody>
          <a:bodyPr/>
          <a:lstStyle/>
          <a:p>
            <a:pPr lvl="1"/>
            <a:r>
              <a:rPr/>
              <a:t>Sampling designs – Nonprobability sampling</a:t>
            </a:r>
          </a:p>
          <a:p>
            <a:pPr lvl="2"/>
            <a:r>
              <a:rPr/>
              <a:t>Convenience sampling</a:t>
            </a:r>
          </a:p>
          <a:p>
            <a:pPr lvl="2"/>
            <a:r>
              <a:rPr/>
              <a:t>Quota sampling</a:t>
            </a:r>
          </a:p>
          <a:p>
            <a:pPr lvl="2"/>
            <a:r>
              <a:rPr/>
              <a:t>Purposive sampling</a:t>
            </a:r>
          </a:p>
          <a:p>
            <a:pPr lvl="2"/>
            <a:r>
              <a:rPr/>
              <a:t>Purposeful sampling</a:t>
            </a:r>
          </a:p>
          <a:p>
            <a:pPr lvl="2"/>
            <a:r>
              <a:rPr/>
              <a:t>Snowball sampling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a</a:t>
            </a:r>
            <a:r>
              <a:rPr/>
              <a:t> </a:t>
            </a:r>
            <a:r>
              <a:rPr/>
              <a:t>purposive</a:t>
            </a:r>
            <a:r>
              <a:rPr/>
              <a:t> </a:t>
            </a:r>
            <a:r>
              <a:rPr/>
              <a:t>sample</a:t>
            </a:r>
          </a:p>
        </p:txBody>
      </p:sp>
      <p:pic>
        <p:nvPicPr>
          <p:cNvPr descr="../images/08/purposive%20sampling%20strategy.png" id="0" name="Picture 1"/>
          <p:cNvPicPr>
            <a:picLocks noGrp="1" noChangeAspect="1"/>
          </p:cNvPicPr>
          <p:nvPr/>
        </p:nvPicPr>
        <p:blipFill>
          <a:blip r:embed="rId3"/>
          <a:stretch>
            <a:fillRect/>
          </a:stretch>
        </p:blipFill>
        <p:spPr bwMode="auto">
          <a:xfrm>
            <a:off x="3162300" y="1600200"/>
            <a:ext cx="280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Table</a:t>
            </a:r>
            <a:r>
              <a:rPr/>
              <a:t> </a:t>
            </a:r>
            <a:r>
              <a:rPr/>
              <a:t>describing</a:t>
            </a:r>
            <a:r>
              <a:rPr/>
              <a:t> </a:t>
            </a:r>
            <a:r>
              <a:rPr/>
              <a:t>purposive</a:t>
            </a:r>
            <a:r>
              <a:rPr/>
              <a:t> </a:t>
            </a:r>
            <a:r>
              <a:rPr/>
              <a:t>sampling</a:t>
            </a:r>
            <a:r>
              <a:rPr/>
              <a:t> </a:t>
            </a:r>
            <a:r>
              <a:rPr/>
              <a:t>strategy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treatments</a:t>
            </a:r>
            <a:r>
              <a:rPr/>
              <a:t> </a:t>
            </a:r>
            <a:r>
              <a:rPr/>
              <a:t>within</a:t>
            </a:r>
            <a:r>
              <a:rPr/>
              <a:t> </a:t>
            </a:r>
            <a:r>
              <a:rPr/>
              <a:t>a</a:t>
            </a:r>
            <a:r>
              <a:rPr/>
              <a:t> </a:t>
            </a:r>
            <a:r>
              <a:rPr/>
              <a:t>convenience</a:t>
            </a:r>
            <a:r>
              <a:rPr/>
              <a:t> </a:t>
            </a:r>
            <a:r>
              <a:rPr/>
              <a:t>sample</a:t>
            </a:r>
          </a:p>
        </p:txBody>
      </p:sp>
      <p:sp>
        <p:nvSpPr>
          <p:cNvPr id="3" name="Content Placeholder 2"/>
          <p:cNvSpPr>
            <a:spLocks noGrp="1"/>
          </p:cNvSpPr>
          <p:nvPr>
            <p:ph idx="1"/>
          </p:nvPr>
        </p:nvSpPr>
        <p:spPr/>
        <p:txBody>
          <a:bodyPr/>
          <a:lstStyle/>
          <a:p>
            <a:pPr lvl="0" marL="0" indent="0">
              <a:buNone/>
            </a:pPr>
            <a:r>
              <a:rPr/>
              <a:t>Many studies use a convenience sample, which may hamper external validity, but they randomly assign treatment or control conditions within the convenience sample, which helps with internal validity. The process works much like the process of drawing a simple random sample.</a:t>
            </a:r>
          </a:p>
          <a:p>
            <a:pPr lvl="1">
              <a:buAutoNum type="arabicPeriod"/>
            </a:pPr>
            <a:r>
              <a:rPr/>
              <a:t>List your treatment groups in a logical order</a:t>
            </a:r>
          </a:p>
          <a:p>
            <a:pPr lvl="1">
              <a:buAutoNum type="arabicPeriod"/>
            </a:pPr>
            <a:r>
              <a:rPr/>
              <a:t>Attach a column of random numbers</a:t>
            </a:r>
          </a:p>
          <a:p>
            <a:pPr lvl="1">
              <a:buAutoNum type="arabicPeriod"/>
            </a:pPr>
            <a:r>
              <a:rPr/>
              <a:t>Sort by the column of random numbers</a:t>
            </a:r>
          </a:p>
          <a:p>
            <a:pPr lvl="1">
              <a:buAutoNum type="arabicPeriod"/>
            </a:pPr>
            <a:r>
              <a:rPr/>
              <a:t>Allocate treatment groups, starting at the top of the list.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describe different approaches to probability sampling</a:t>
            </a:r>
          </a:p>
          <a:p>
            <a:pPr lvl="1">
              <a:buAutoNum type="arabicPeriod"/>
            </a:pPr>
            <a:r>
              <a:rPr/>
              <a:t>To discuss advantages and disadvantages of non-probability samples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treatment</a:t>
            </a:r>
            <a:r>
              <a:rPr/>
              <a:t> </a:t>
            </a:r>
            <a:r>
              <a:rPr/>
              <a:t>allocation</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treatment</a:t>
            </a:r>
            <a:r>
              <a:rPr/>
              <a:t> </a:t>
            </a:r>
            <a:r>
              <a:rPr/>
              <a:t>allocation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Randomizing</a:t>
            </a:r>
            <a:r>
              <a:rPr/>
              <a:t> </a:t>
            </a:r>
            <a:r>
              <a:rPr/>
              <a:t>a</a:t>
            </a:r>
            <a:r>
              <a:rPr/>
              <a:t> </a:t>
            </a:r>
            <a:r>
              <a:rPr/>
              <a:t>crossover</a:t>
            </a:r>
            <a:r>
              <a:rPr/>
              <a:t> </a:t>
            </a:r>
            <a:r>
              <a:rPr/>
              <a:t>trial</a:t>
            </a:r>
            <a:r>
              <a:rPr/>
              <a:t> </a:t>
            </a:r>
            <a:r>
              <a:rPr/>
              <a:t>using</a:t>
            </a:r>
            <a:r>
              <a:rPr/>
              <a:t> </a:t>
            </a:r>
            <a:r>
              <a:rPr/>
              <a:t>Microsoft</a:t>
            </a:r>
            <a:r>
              <a:rPr/>
              <a:t> </a:t>
            </a:r>
            <a:r>
              <a:rPr/>
              <a:t>Excel</a:t>
            </a:r>
          </a:p>
        </p:txBody>
      </p:sp>
      <p:pic>
        <p:nvPicPr>
          <p:cNvPr descr="../images/08/random03.png" id="0" name="Picture 1"/>
          <p:cNvPicPr>
            <a:picLocks noGrp="1" noChangeAspect="1"/>
          </p:cNvPicPr>
          <p:nvPr/>
        </p:nvPicPr>
        <p:blipFill>
          <a:blip r:embed="rId3"/>
          <a:stretch>
            <a:fillRect/>
          </a:stretch>
        </p:blipFill>
        <p:spPr bwMode="auto">
          <a:xfrm>
            <a:off x="2286000" y="1600200"/>
            <a:ext cx="4584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a:t>
            </a:r>
            <a:r>
              <a:rPr/>
              <a:t> </a:t>
            </a:r>
            <a:r>
              <a:rPr/>
              <a:t>spreadsheet</a:t>
            </a:r>
            <a:r>
              <a:rPr/>
              <a:t> </a:t>
            </a:r>
            <a:r>
              <a:rPr/>
              <a:t>illustrating</a:t>
            </a:r>
            <a:r>
              <a:rPr/>
              <a:t> </a:t>
            </a:r>
            <a:r>
              <a:rPr/>
              <a:t>random</a:t>
            </a:r>
            <a:r>
              <a:rPr/>
              <a:t> </a:t>
            </a:r>
            <a:r>
              <a:rPr/>
              <a:t>allocation</a:t>
            </a:r>
            <a:r>
              <a:rPr/>
              <a:t> </a:t>
            </a:r>
            <a:r>
              <a:rPr/>
              <a:t>of</a:t>
            </a:r>
            <a:r>
              <a:rPr/>
              <a:t> </a:t>
            </a:r>
            <a:r>
              <a:rPr/>
              <a:t>treatment</a:t>
            </a:r>
            <a:r>
              <a:rPr/>
              <a:t> </a:t>
            </a:r>
            <a:r>
              <a:rPr/>
              <a:t>order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Matching</a:t>
            </a:r>
            <a:r>
              <a:rPr/>
              <a:t> </a:t>
            </a:r>
            <a:r>
              <a:rPr/>
              <a:t>and</a:t>
            </a:r>
            <a:r>
              <a:rPr/>
              <a:t> </a:t>
            </a:r>
            <a:r>
              <a:rPr/>
              <a:t>pairing</a:t>
            </a:r>
          </a:p>
        </p:txBody>
      </p:sp>
      <p:sp>
        <p:nvSpPr>
          <p:cNvPr id="3" name="Content Placeholder 2"/>
          <p:cNvSpPr>
            <a:spLocks noGrp="1"/>
          </p:cNvSpPr>
          <p:nvPr>
            <p:ph idx="1"/>
          </p:nvPr>
        </p:nvSpPr>
        <p:spPr/>
        <p:txBody>
          <a:bodyPr/>
          <a:lstStyle/>
          <a:p>
            <a:pPr lvl="1"/>
            <a:r>
              <a:rPr/>
              <a:t>Improved precision</a:t>
            </a:r>
          </a:p>
          <a:p>
            <a:pPr lvl="1"/>
            <a:r>
              <a:rPr/>
              <a:t>Logistical issues</a:t>
            </a:r>
          </a:p>
          <a:p>
            <a:pPr lvl="1"/>
            <a:r>
              <a:rPr/>
              <a:t>Works for both randomized and observational studies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logistics</a:t>
            </a:r>
            <a:r>
              <a:rPr/>
              <a:t> </a:t>
            </a:r>
            <a:r>
              <a:rPr/>
              <a:t>of</a:t>
            </a:r>
            <a:r>
              <a:rPr/>
              <a:t> </a:t>
            </a:r>
            <a:r>
              <a:rPr/>
              <a:t>matching</a:t>
            </a:r>
          </a:p>
        </p:txBody>
      </p:sp>
      <p:sp>
        <p:nvSpPr>
          <p:cNvPr id="3" name="Content Placeholder 2"/>
          <p:cNvSpPr>
            <a:spLocks noGrp="1"/>
          </p:cNvSpPr>
          <p:nvPr>
            <p:ph idx="1"/>
          </p:nvPr>
        </p:nvSpPr>
        <p:spPr/>
        <p:txBody>
          <a:bodyPr/>
          <a:lstStyle/>
          <a:p>
            <a:pPr lvl="1"/>
            <a:r>
              <a:rPr/>
              <a:t>Not obvious</a:t>
            </a:r>
          </a:p>
          <a:p>
            <a:pPr lvl="1"/>
            <a:r>
              <a:rPr/>
              <a:t>Simplest solution: greedy matching</a:t>
            </a:r>
          </a:p>
          <a:p>
            <a:pPr lvl="1"/>
            <a:r>
              <a:rPr/>
              <a:t>Unpaired patients are lost to your analysis</a:t>
            </a:r>
          </a:p>
          <a:p>
            <a:pPr lvl="2"/>
            <a:r>
              <a:rPr/>
              <a:t>Extra precision from pairing</a:t>
            </a:r>
          </a:p>
          <a:p>
            <a:pPr lvl="2"/>
            <a:r>
              <a:rPr/>
              <a:t>Loss of precision from loss of the unpaired.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cross-over</a:t>
            </a:r>
            <a:r>
              <a:rPr/>
              <a:t> </a:t>
            </a:r>
            <a:r>
              <a:rPr/>
              <a:t>trial</a:t>
            </a:r>
          </a:p>
        </p:txBody>
      </p:sp>
      <p:sp>
        <p:nvSpPr>
          <p:cNvPr id="3" name="Content Placeholder 2"/>
          <p:cNvSpPr>
            <a:spLocks noGrp="1"/>
          </p:cNvSpPr>
          <p:nvPr>
            <p:ph idx="1"/>
          </p:nvPr>
        </p:nvSpPr>
        <p:spPr/>
        <p:txBody>
          <a:bodyPr/>
          <a:lstStyle/>
          <a:p>
            <a:pPr lvl="1"/>
            <a:r>
              <a:rPr/>
              <a:t>Only for some randomized trials</a:t>
            </a:r>
          </a:p>
          <a:p>
            <a:pPr lvl="1"/>
            <a:r>
              <a:rPr/>
              <a:t>Each subject serves as own control</a:t>
            </a:r>
          </a:p>
          <a:p>
            <a:pPr lvl="1"/>
            <a:r>
              <a:rPr/>
              <a:t>Randomize treatment order</a:t>
            </a:r>
          </a:p>
          <a:p>
            <a:pPr lvl="1"/>
            <a:r>
              <a:rPr/>
              <a:t>Beware of carry-over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purpose</a:t>
            </a:r>
            <a:r>
              <a:rPr/>
              <a:t> </a:t>
            </a:r>
            <a:r>
              <a:rPr/>
              <a:t>does</a:t>
            </a:r>
            <a:r>
              <a:rPr/>
              <a:t> </a:t>
            </a:r>
            <a:r>
              <a:rPr/>
              <a:t>a</a:t>
            </a:r>
            <a:r>
              <a:rPr/>
              <a:t> </a:t>
            </a:r>
            <a:r>
              <a:rPr/>
              <a:t>methods</a:t>
            </a:r>
            <a:r>
              <a:rPr/>
              <a:t> </a:t>
            </a:r>
            <a:r>
              <a:rPr/>
              <a:t>section</a:t>
            </a:r>
            <a:r>
              <a:rPr/>
              <a:t> </a:t>
            </a:r>
            <a:r>
              <a:rPr/>
              <a:t>serve?</a:t>
            </a:r>
          </a:p>
        </p:txBody>
      </p:sp>
      <p:sp>
        <p:nvSpPr>
          <p:cNvPr id="3" name="Content Placeholder 2"/>
          <p:cNvSpPr>
            <a:spLocks noGrp="1"/>
          </p:cNvSpPr>
          <p:nvPr>
            <p:ph idx="1"/>
          </p:nvPr>
        </p:nvSpPr>
        <p:spPr/>
        <p:txBody>
          <a:bodyPr/>
          <a:lstStyle/>
          <a:p>
            <a:pPr lvl="1"/>
            <a:r>
              <a:rPr/>
              <a:t>Assessment of the quality of your research</a:t>
            </a:r>
          </a:p>
          <a:p>
            <a:pPr lvl="2"/>
            <a:r>
              <a:rPr/>
              <a:t>Brag here about your rigor</a:t>
            </a:r>
          </a:p>
          <a:p>
            <a:pPr lvl="2"/>
            <a:r>
              <a:rPr/>
              <a:t>Save limitations for discussion</a:t>
            </a:r>
          </a:p>
          <a:p>
            <a:pPr lvl="1"/>
            <a:r>
              <a:rPr/>
              <a:t>Allow others to replicate/extend</a:t>
            </a:r>
          </a:p>
          <a:p>
            <a:pPr lvl="2"/>
            <a:r>
              <a:rPr/>
              <a:t>Non-obvious details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should</a:t>
            </a:r>
            <a:r>
              <a:rPr/>
              <a:t> </a:t>
            </a:r>
            <a:r>
              <a:rPr/>
              <a:t>not</a:t>
            </a:r>
            <a:r>
              <a:rPr/>
              <a:t> </a:t>
            </a:r>
            <a:r>
              <a:rPr/>
              <a:t>be</a:t>
            </a:r>
            <a:r>
              <a:rPr/>
              <a:t> </a:t>
            </a:r>
            <a:r>
              <a:rPr/>
              <a:t>included</a:t>
            </a:r>
            <a:r>
              <a:rPr/>
              <a:t> </a:t>
            </a:r>
            <a:r>
              <a:rPr/>
              <a:t>in</a:t>
            </a:r>
            <a:r>
              <a:rPr/>
              <a:t> </a:t>
            </a:r>
            <a:r>
              <a:rPr/>
              <a:t>the</a:t>
            </a:r>
            <a:r>
              <a:rPr/>
              <a:t> </a:t>
            </a:r>
            <a:r>
              <a:rPr/>
              <a:t>methods</a:t>
            </a:r>
            <a:r>
              <a:rPr/>
              <a:t> </a:t>
            </a:r>
            <a:r>
              <a:rPr/>
              <a:t>section</a:t>
            </a:r>
          </a:p>
        </p:txBody>
      </p:sp>
      <p:sp>
        <p:nvSpPr>
          <p:cNvPr id="3" name="Content Placeholder 2"/>
          <p:cNvSpPr>
            <a:spLocks noGrp="1"/>
          </p:cNvSpPr>
          <p:nvPr>
            <p:ph idx="1"/>
          </p:nvPr>
        </p:nvSpPr>
        <p:spPr/>
        <p:txBody>
          <a:bodyPr/>
          <a:lstStyle/>
          <a:p>
            <a:pPr lvl="1"/>
            <a:r>
              <a:rPr/>
              <a:t>“The Methods section should include only information that was available at the time the plan or protocol for the study was being written; all information obtained during the study belongs in the Results section.”</a:t>
            </a:r>
          </a:p>
          <a:p>
            <a:pPr lvl="2"/>
            <a:r>
              <a:rPr/>
              <a:t>Uniform requirements for manuscripts submitted to biomedical journals: Writing and editing for biomedical publication. J Pharmacol Pharmacother. 2010;1(1):42–58.</a:t>
            </a:r>
          </a:p>
          <a:p>
            <a:pPr lvl="1"/>
            <a:r>
              <a:rPr/>
              <a:t>Exceptions</a:t>
            </a:r>
          </a:p>
          <a:p>
            <a:pPr lvl="2"/>
            <a:r>
              <a:rPr/>
              <a:t>Patient counts, Dropout rates, Protocol changes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belongs</a:t>
            </a:r>
            <a:r>
              <a:rPr/>
              <a:t> </a:t>
            </a:r>
            <a:r>
              <a:rPr/>
              <a:t>in</a:t>
            </a:r>
            <a:r>
              <a:rPr/>
              <a:t> </a:t>
            </a:r>
            <a:r>
              <a:rPr/>
              <a:t>the</a:t>
            </a:r>
            <a:r>
              <a:rPr/>
              <a:t> </a:t>
            </a:r>
            <a:r>
              <a:rPr/>
              <a:t>methods</a:t>
            </a:r>
            <a:r>
              <a:rPr/>
              <a:t> </a:t>
            </a:r>
            <a:r>
              <a:rPr/>
              <a:t>section</a:t>
            </a:r>
          </a:p>
        </p:txBody>
      </p:sp>
      <p:sp>
        <p:nvSpPr>
          <p:cNvPr id="3" name="Content Placeholder 2"/>
          <p:cNvSpPr>
            <a:spLocks noGrp="1"/>
          </p:cNvSpPr>
          <p:nvPr>
            <p:ph idx="1"/>
          </p:nvPr>
        </p:nvSpPr>
        <p:spPr/>
        <p:txBody>
          <a:bodyPr/>
          <a:lstStyle/>
          <a:p>
            <a:pPr lvl="1"/>
            <a:r>
              <a:rPr/>
              <a:t>Every methods section is different</a:t>
            </a:r>
          </a:p>
          <a:p>
            <a:pPr lvl="1"/>
            <a:r>
              <a:rPr/>
              <a:t>General structure</a:t>
            </a:r>
          </a:p>
          <a:p>
            <a:pPr lvl="2"/>
            <a:r>
              <a:rPr/>
              <a:t>Participants</a:t>
            </a:r>
          </a:p>
          <a:p>
            <a:pPr lvl="2"/>
            <a:r>
              <a:rPr/>
              <a:t>Materials</a:t>
            </a:r>
          </a:p>
          <a:p>
            <a:pPr lvl="2"/>
            <a:r>
              <a:rPr/>
              <a:t>Procedures</a:t>
            </a:r>
          </a:p>
          <a:p>
            <a:pPr lvl="2"/>
            <a:r>
              <a:rPr/>
              <a:t>Measures</a:t>
            </a:r>
          </a:p>
          <a:p>
            <a:pPr lvl="2"/>
            <a:r>
              <a:rPr/>
              <a:t>Analysis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Participants</a:t>
            </a:r>
          </a:p>
        </p:txBody>
      </p:sp>
      <p:sp>
        <p:nvSpPr>
          <p:cNvPr id="3" name="Content Placeholder 2"/>
          <p:cNvSpPr>
            <a:spLocks noGrp="1"/>
          </p:cNvSpPr>
          <p:nvPr>
            <p:ph idx="1"/>
          </p:nvPr>
        </p:nvSpPr>
        <p:spPr/>
        <p:txBody>
          <a:bodyPr/>
          <a:lstStyle/>
          <a:p>
            <a:pPr lvl="1"/>
            <a:r>
              <a:rPr/>
              <a:t>Where you will find your participants</a:t>
            </a:r>
          </a:p>
          <a:p>
            <a:pPr lvl="1"/>
            <a:r>
              <a:rPr/>
              <a:t>Inclusion/exclusion criteria</a:t>
            </a:r>
          </a:p>
          <a:p>
            <a:pPr lvl="1"/>
            <a:r>
              <a:rPr/>
              <a:t>Efforts to insure representativeness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Materials/Procedures</a:t>
            </a:r>
          </a:p>
        </p:txBody>
      </p:sp>
      <p:sp>
        <p:nvSpPr>
          <p:cNvPr id="3" name="Content Placeholder 2"/>
          <p:cNvSpPr>
            <a:spLocks noGrp="1"/>
          </p:cNvSpPr>
          <p:nvPr>
            <p:ph idx="1"/>
          </p:nvPr>
        </p:nvSpPr>
        <p:spPr/>
        <p:txBody>
          <a:bodyPr/>
          <a:lstStyle/>
          <a:p>
            <a:pPr lvl="1"/>
            <a:r>
              <a:rPr/>
              <a:t>Only document the non-routine</a:t>
            </a:r>
          </a:p>
          <a:p>
            <a:pPr lvl="1"/>
            <a:r>
              <a:rPr/>
              <a:t>Materials</a:t>
            </a:r>
          </a:p>
          <a:p>
            <a:pPr lvl="2"/>
            <a:r>
              <a:rPr/>
              <a:t>Chemicals</a:t>
            </a:r>
          </a:p>
          <a:p>
            <a:pPr lvl="2"/>
            <a:r>
              <a:rPr/>
              <a:t>Include company and location</a:t>
            </a:r>
          </a:p>
          <a:p>
            <a:pPr lvl="1"/>
            <a:r>
              <a:rPr/>
              <a:t>Procedures</a:t>
            </a:r>
          </a:p>
          <a:p>
            <a:pPr lvl="2"/>
            <a:r>
              <a:rPr/>
              <a:t>Running complex equipment</a:t>
            </a:r>
          </a:p>
          <a:p>
            <a:pPr lvl="2"/>
            <a:r>
              <a:rPr/>
              <a:t>Multiple step laboratory methods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population?</a:t>
            </a:r>
          </a:p>
        </p:txBody>
      </p:sp>
      <p:sp>
        <p:nvSpPr>
          <p:cNvPr id="3" name="Content Placeholder 2"/>
          <p:cNvSpPr>
            <a:spLocks noGrp="1"/>
          </p:cNvSpPr>
          <p:nvPr>
            <p:ph idx="1"/>
          </p:nvPr>
        </p:nvSpPr>
        <p:spPr/>
        <p:txBody>
          <a:bodyPr/>
          <a:lstStyle/>
          <a:p>
            <a:pPr lvl="1"/>
            <a:r>
              <a:rPr/>
              <a:t>A group of people or objects that share one or more common features.</a:t>
            </a:r>
          </a:p>
          <a:p>
            <a:pPr lvl="2"/>
            <a:r>
              <a:rPr/>
              <a:t>Demography</a:t>
            </a:r>
          </a:p>
          <a:p>
            <a:pPr lvl="2"/>
            <a:r>
              <a:rPr/>
              <a:t>Geography</a:t>
            </a:r>
          </a:p>
          <a:p>
            <a:pPr lvl="2"/>
            <a:r>
              <a:rPr/>
              <a:t>Occupation</a:t>
            </a:r>
          </a:p>
          <a:p>
            <a:pPr lvl="2"/>
            <a:r>
              <a:rPr/>
              <a:t>Time</a:t>
            </a:r>
          </a:p>
          <a:p>
            <a:pPr lvl="2"/>
            <a:r>
              <a:rPr/>
              <a:t>Care requirements</a:t>
            </a:r>
          </a:p>
          <a:p>
            <a:pPr lvl="2"/>
            <a:r>
              <a:rPr/>
              <a:t>Diagnosis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Measures</a:t>
            </a:r>
          </a:p>
        </p:txBody>
      </p:sp>
      <p:sp>
        <p:nvSpPr>
          <p:cNvPr id="3" name="Content Placeholder 2"/>
          <p:cNvSpPr>
            <a:spLocks noGrp="1"/>
          </p:cNvSpPr>
          <p:nvPr>
            <p:ph idx="1"/>
          </p:nvPr>
        </p:nvSpPr>
        <p:spPr/>
        <p:txBody>
          <a:bodyPr/>
          <a:lstStyle/>
          <a:p>
            <a:pPr lvl="1"/>
            <a:r>
              <a:rPr/>
              <a:t>Outcome variables</a:t>
            </a:r>
          </a:p>
          <a:p>
            <a:pPr lvl="1"/>
            <a:r>
              <a:rPr/>
              <a:t>Independent variables</a:t>
            </a:r>
          </a:p>
          <a:p>
            <a:pPr lvl="1"/>
            <a:r>
              <a:rPr/>
              <a:t>Covariates</a:t>
            </a:r>
          </a:p>
          <a:p>
            <a:pPr lvl="1"/>
            <a:r>
              <a:rPr/>
              <a:t>Validity/reliability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p>
        </p:txBody>
      </p:sp>
      <p:sp>
        <p:nvSpPr>
          <p:cNvPr id="3" name="Content Placeholder 2"/>
          <p:cNvSpPr>
            <a:spLocks noGrp="1"/>
          </p:cNvSpPr>
          <p:nvPr>
            <p:ph idx="1"/>
          </p:nvPr>
        </p:nvSpPr>
        <p:spPr/>
        <p:txBody>
          <a:bodyPr/>
          <a:lstStyle/>
          <a:p>
            <a:pPr lvl="1"/>
            <a:r>
              <a:rPr/>
              <a:t>Research hypotheses / questions</a:t>
            </a:r>
          </a:p>
          <a:p>
            <a:pPr lvl="1"/>
            <a:r>
              <a:rPr/>
              <a:t>Sample size justification</a:t>
            </a:r>
          </a:p>
          <a:p>
            <a:pPr lvl="1"/>
            <a:r>
              <a:rPr/>
              <a:t>Descriptive methods</a:t>
            </a:r>
          </a:p>
          <a:p>
            <a:pPr lvl="2"/>
            <a:r>
              <a:rPr/>
              <a:t>Boilerplate: “Continuous variables were summarized as means and SDs, and categorical variables were summarized as percentages.” Saleem 2019.</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Analysis</a:t>
            </a:r>
          </a:p>
        </p:txBody>
      </p:sp>
      <p:sp>
        <p:nvSpPr>
          <p:cNvPr id="3" name="Content Placeholder 2"/>
          <p:cNvSpPr>
            <a:spLocks noGrp="1"/>
          </p:cNvSpPr>
          <p:nvPr>
            <p:ph idx="1"/>
          </p:nvPr>
        </p:nvSpPr>
        <p:spPr/>
        <p:txBody>
          <a:bodyPr/>
          <a:lstStyle/>
          <a:p>
            <a:pPr lvl="1"/>
            <a:r>
              <a:rPr/>
              <a:t>Statistical model</a:t>
            </a:r>
          </a:p>
          <a:p>
            <a:pPr lvl="1"/>
            <a:r>
              <a:rPr/>
              <a:t>Adjustments for multiplicity</a:t>
            </a:r>
          </a:p>
          <a:p>
            <a:pPr lvl="1"/>
            <a:r>
              <a:rPr/>
              <a:t>Handling missing values/dropout</a:t>
            </a:r>
          </a:p>
          <a:p>
            <a:pPr lvl="1"/>
            <a:r>
              <a:rPr/>
              <a:t>Alpha level and one/two sided tests</a:t>
            </a:r>
          </a:p>
          <a:p>
            <a:pPr lvl="2"/>
            <a:r>
              <a:rPr/>
              <a:t>Boilerplate: “All tests were two sided, and P values below the 5% level were regarded as significant.” Lokken 1995.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goes</a:t>
            </a:r>
            <a:r>
              <a:rPr/>
              <a:t> </a:t>
            </a:r>
            <a:r>
              <a:rPr/>
              <a:t>in</a:t>
            </a:r>
            <a:r>
              <a:rPr/>
              <a:t> </a:t>
            </a:r>
            <a:r>
              <a:rPr/>
              <a:t>the</a:t>
            </a:r>
            <a:r>
              <a:rPr/>
              <a:t> </a:t>
            </a:r>
            <a:r>
              <a:rPr/>
              <a:t>methods</a:t>
            </a:r>
            <a:r>
              <a:rPr/>
              <a:t> </a:t>
            </a:r>
            <a:r>
              <a:rPr/>
              <a:t>section</a:t>
            </a:r>
            <a:r>
              <a:rPr/>
              <a:t> </a:t>
            </a:r>
            <a:r>
              <a:rPr/>
              <a:t>of</a:t>
            </a:r>
            <a:r>
              <a:rPr/>
              <a:t> </a:t>
            </a:r>
            <a:r>
              <a:rPr/>
              <a:t>a</a:t>
            </a:r>
            <a:r>
              <a:rPr/>
              <a:t> </a:t>
            </a:r>
            <a:r>
              <a:rPr/>
              <a:t>qualitative</a:t>
            </a:r>
            <a:r>
              <a:rPr/>
              <a:t> </a:t>
            </a:r>
            <a:r>
              <a:rPr/>
              <a:t>study</a:t>
            </a:r>
          </a:p>
        </p:txBody>
      </p:sp>
      <p:sp>
        <p:nvSpPr>
          <p:cNvPr id="3" name="Content Placeholder 2"/>
          <p:cNvSpPr>
            <a:spLocks noGrp="1"/>
          </p:cNvSpPr>
          <p:nvPr>
            <p:ph idx="1"/>
          </p:nvPr>
        </p:nvSpPr>
        <p:spPr/>
        <p:txBody>
          <a:bodyPr/>
          <a:lstStyle/>
          <a:p>
            <a:pPr lvl="1"/>
            <a:r>
              <a:rPr/>
              <a:t>Recruitment process</a:t>
            </a:r>
          </a:p>
          <a:p>
            <a:pPr lvl="1"/>
            <a:r>
              <a:rPr/>
              <a:t>Structure of the interview/focus group</a:t>
            </a:r>
          </a:p>
          <a:p>
            <a:pPr lvl="1"/>
            <a:r>
              <a:rPr/>
              <a:t>Recording and transcription details</a:t>
            </a:r>
          </a:p>
          <a:p>
            <a:pPr lvl="1"/>
            <a:r>
              <a:rPr/>
              <a:t>SoftWare used to create categories</a:t>
            </a:r>
          </a:p>
          <a:p>
            <a:pPr lvl="1"/>
            <a:r>
              <a:rPr/>
              <a:t>Process to insure reliability</a:t>
            </a:r>
          </a:p>
          <a:p>
            <a:pPr lvl="2"/>
            <a:r>
              <a:rPr/>
              <a:t>Multiple raters</a:t>
            </a:r>
          </a:p>
          <a:p>
            <a:pPr lvl="2"/>
            <a:r>
              <a:rPr/>
              <a:t>Adjudication of disagreement</a:t>
            </a:r>
          </a:p>
          <a:p>
            <a:pPr lvl="2"/>
            <a:r>
              <a:rPr/>
              <a:t>Other audits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Types of probability samples</a:t>
            </a:r>
          </a:p>
          <a:p>
            <a:pPr lvl="2"/>
            <a:r>
              <a:rPr/>
              <a:t>How to draw a random sample</a:t>
            </a:r>
          </a:p>
          <a:p>
            <a:pPr lvl="2"/>
            <a:r>
              <a:rPr/>
              <a:t>Different types of non-probability samples</a:t>
            </a:r>
          </a:p>
          <a:p>
            <a:pPr lvl="2"/>
            <a:r>
              <a:rPr/>
              <a:t>How to allocate treatments randomly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sampling</a:t>
            </a:r>
            <a:r>
              <a:rPr/>
              <a:t> </a:t>
            </a:r>
            <a:r>
              <a:rPr/>
              <a:t>frame</a:t>
            </a:r>
          </a:p>
        </p:txBody>
      </p:sp>
      <p:sp>
        <p:nvSpPr>
          <p:cNvPr id="3" name="Content Placeholder 2"/>
          <p:cNvSpPr>
            <a:spLocks noGrp="1"/>
          </p:cNvSpPr>
          <p:nvPr>
            <p:ph idx="1"/>
          </p:nvPr>
        </p:nvSpPr>
        <p:spPr/>
        <p:txBody>
          <a:bodyPr/>
          <a:lstStyle/>
          <a:p>
            <a:pPr lvl="1"/>
            <a:r>
              <a:rPr/>
              <a:t>Physical list</a:t>
            </a:r>
          </a:p>
          <a:p>
            <a:pPr lvl="2"/>
            <a:r>
              <a:rPr/>
              <a:t>Ideally everyone or almost everyone in population</a:t>
            </a:r>
          </a:p>
          <a:p>
            <a:pPr lvl="2"/>
            <a:r>
              <a:rPr/>
              <a:t>Used to draw your sample</a:t>
            </a:r>
          </a:p>
          <a:p>
            <a:pPr lvl="1"/>
            <a:r>
              <a:rPr/>
              <a:t>Expensive, not always available.</a:t>
            </a:r>
          </a:p>
          <a:p>
            <a:pPr lvl="1"/>
            <a:r>
              <a:rPr/>
              <a:t>Example: Master Address File.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a</a:t>
            </a:r>
            <a:r>
              <a:rPr/>
              <a:t> </a:t>
            </a:r>
            <a:r>
              <a:rPr/>
              <a:t>sample?</a:t>
            </a:r>
          </a:p>
        </p:txBody>
      </p:sp>
      <p:sp>
        <p:nvSpPr>
          <p:cNvPr id="3" name="Content Placeholder 2"/>
          <p:cNvSpPr>
            <a:spLocks noGrp="1"/>
          </p:cNvSpPr>
          <p:nvPr>
            <p:ph idx="1"/>
          </p:nvPr>
        </p:nvSpPr>
        <p:spPr/>
        <p:txBody>
          <a:bodyPr/>
          <a:lstStyle/>
          <a:p>
            <a:pPr lvl="1"/>
            <a:r>
              <a:rPr/>
              <a:t>A sample is a subset of a population</a:t>
            </a:r>
          </a:p>
          <a:p>
            <a:pPr lvl="1"/>
            <a:r>
              <a:rPr/>
              <a:t>Representativeness more important than size</a:t>
            </a:r>
          </a:p>
          <a:p>
            <a:pPr lvl="1"/>
            <a:r>
              <a:rPr/>
              <a:t>Reasons for sampling</a:t>
            </a:r>
          </a:p>
          <a:p>
            <a:pPr lvl="2"/>
            <a:r>
              <a:rPr/>
              <a:t>Expense</a:t>
            </a:r>
          </a:p>
          <a:p>
            <a:pPr lvl="2"/>
            <a:r>
              <a:rPr/>
              <a:t>Time</a:t>
            </a:r>
          </a:p>
          <a:p>
            <a:pPr lvl="2"/>
            <a:r>
              <a:rPr/>
              <a:t>Quality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Two</a:t>
            </a:r>
            <a:r>
              <a:rPr/>
              <a:t> </a:t>
            </a:r>
            <a:r>
              <a:rPr/>
              <a:t>major</a:t>
            </a:r>
            <a:r>
              <a:rPr/>
              <a:t> </a:t>
            </a:r>
            <a:r>
              <a:rPr/>
              <a:t>types</a:t>
            </a:r>
            <a:r>
              <a:rPr/>
              <a:t> </a:t>
            </a:r>
            <a:r>
              <a:rPr/>
              <a:t>of</a:t>
            </a:r>
            <a:r>
              <a:rPr/>
              <a:t> </a:t>
            </a:r>
            <a:r>
              <a:rPr/>
              <a:t>samples</a:t>
            </a:r>
          </a:p>
        </p:txBody>
      </p:sp>
      <p:sp>
        <p:nvSpPr>
          <p:cNvPr id="3" name="Content Placeholder 2"/>
          <p:cNvSpPr>
            <a:spLocks noGrp="1"/>
          </p:cNvSpPr>
          <p:nvPr>
            <p:ph idx="1"/>
          </p:nvPr>
        </p:nvSpPr>
        <p:spPr/>
        <p:txBody>
          <a:bodyPr/>
          <a:lstStyle/>
          <a:p>
            <a:pPr lvl="1"/>
            <a:r>
              <a:rPr/>
              <a:t>Random sample</a:t>
            </a:r>
          </a:p>
          <a:p>
            <a:pPr lvl="2"/>
            <a:r>
              <a:rPr/>
              <a:t>Everyone has known non-zero probability</a:t>
            </a:r>
          </a:p>
          <a:p>
            <a:pPr lvl="1"/>
            <a:r>
              <a:rPr/>
              <a:t>Non-random sample</a:t>
            </a:r>
          </a:p>
          <a:p>
            <a:pPr lvl="2"/>
            <a:r>
              <a:rPr/>
              <a:t>Different selection probabilities</a:t>
            </a:r>
          </a:p>
          <a:p>
            <a:pPr lvl="2"/>
            <a:r>
              <a:rPr/>
              <a:t>Some may have zero selection probability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Extreme</a:t>
            </a:r>
            <a:r>
              <a:rPr/>
              <a:t> </a:t>
            </a:r>
            <a:r>
              <a:rPr/>
              <a:t>example:</a:t>
            </a:r>
            <a:r>
              <a:rPr/>
              <a:t> </a:t>
            </a:r>
            <a:r>
              <a:rPr/>
              <a:t>World</a:t>
            </a:r>
            <a:r>
              <a:rPr/>
              <a:t> </a:t>
            </a:r>
            <a:r>
              <a:rPr/>
              <a:t>War</a:t>
            </a:r>
            <a:r>
              <a:rPr/>
              <a:t> </a:t>
            </a:r>
            <a:r>
              <a:rPr/>
              <a:t>II</a:t>
            </a:r>
            <a:r>
              <a:rPr/>
              <a:t> </a:t>
            </a:r>
            <a:r>
              <a:rPr/>
              <a:t>bombers</a:t>
            </a:r>
          </a:p>
        </p:txBody>
      </p:sp>
      <p:pic>
        <p:nvPicPr>
          <p:cNvPr descr="../images/08/wainer%20bomber%20image.png" id="0" name="Picture 1"/>
          <p:cNvPicPr>
            <a:picLocks noGrp="1" noChangeAspect="1"/>
          </p:cNvPicPr>
          <p:nvPr/>
        </p:nvPicPr>
        <p:blipFill>
          <a:blip r:embed="rId3"/>
          <a:stretch>
            <a:fillRect/>
          </a:stretch>
        </p:blipFill>
        <p:spPr bwMode="auto">
          <a:xfrm>
            <a:off x="1600200" y="1600200"/>
            <a:ext cx="595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Image</a:t>
            </a:r>
            <a:r>
              <a:rPr/>
              <a:t> </a:t>
            </a:r>
            <a:r>
              <a:rPr/>
              <a:t>of</a:t>
            </a:r>
            <a:r>
              <a:rPr/>
              <a:t> </a:t>
            </a:r>
            <a:r>
              <a:rPr/>
              <a:t>bomber</a:t>
            </a:r>
            <a:r>
              <a:rPr/>
              <a:t> </a:t>
            </a:r>
            <a:r>
              <a:rPr/>
              <a:t>with</a:t>
            </a:r>
            <a:r>
              <a:rPr/>
              <a:t> </a:t>
            </a:r>
            <a:r>
              <a:rPr/>
              <a:t>indication</a:t>
            </a:r>
            <a:r>
              <a:rPr/>
              <a:t> </a:t>
            </a:r>
            <a:r>
              <a:rPr/>
              <a:t>of</a:t>
            </a:r>
            <a:r>
              <a:rPr/>
              <a:t> </a:t>
            </a:r>
            <a:r>
              <a:rPr/>
              <a:t>damage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in</a:t>
            </a:r>
            <a:r>
              <a:rPr/>
              <a:t> </a:t>
            </a:r>
            <a:r>
              <a:rPr/>
              <a:t>school</a:t>
            </a:r>
            <a:r>
              <a:rPr/>
              <a:t> </a:t>
            </a:r>
            <a:r>
              <a:rPr/>
              <a:t>survey</a:t>
            </a:r>
            <a:r>
              <a:rPr/>
              <a:t> </a:t>
            </a:r>
            <a:r>
              <a:rPr/>
              <a:t>of</a:t>
            </a:r>
            <a:r>
              <a:rPr/>
              <a:t> </a:t>
            </a:r>
            <a:r>
              <a:rPr/>
              <a:t>drug</a:t>
            </a:r>
            <a:r>
              <a:rPr/>
              <a:t> </a:t>
            </a:r>
            <a:r>
              <a:rPr/>
              <a:t>use</a:t>
            </a:r>
            <a:r>
              <a:rPr/>
              <a:t> </a:t>
            </a:r>
            <a:r>
              <a:rPr/>
              <a:t>in</a:t>
            </a:r>
            <a:r>
              <a:rPr/>
              <a:t> </a:t>
            </a:r>
            <a:r>
              <a:rPr/>
              <a:t>teenagers</a:t>
            </a:r>
          </a:p>
        </p:txBody>
      </p:sp>
      <p:sp>
        <p:nvSpPr>
          <p:cNvPr id="3" name="Content Placeholder 2"/>
          <p:cNvSpPr>
            <a:spLocks noGrp="1"/>
          </p:cNvSpPr>
          <p:nvPr>
            <p:ph idx="1"/>
          </p:nvPr>
        </p:nvSpPr>
        <p:spPr/>
        <p:txBody>
          <a:bodyPr/>
          <a:lstStyle/>
          <a:p>
            <a:pPr lvl="1"/>
            <a:r>
              <a:rPr/>
              <a:t>Who has lower selection probability?</a:t>
            </a:r>
          </a:p>
          <a:p>
            <a:pPr lvl="1"/>
            <a:r>
              <a:rPr/>
              <a:t>Who has a zero selection probability?</a:t>
            </a:r>
          </a:p>
          <a:p>
            <a:pPr lvl="1"/>
            <a:r>
              <a:rPr/>
              <a:t>Can you redefine your population?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prisoner</a:t>
            </a:r>
            <a:r>
              <a:rPr/>
              <a:t> </a:t>
            </a:r>
            <a:r>
              <a:rPr/>
              <a:t>IQ</a:t>
            </a:r>
            <a:r>
              <a:rPr/>
              <a:t> </a:t>
            </a:r>
            <a:r>
              <a:rPr/>
              <a:t>study</a:t>
            </a:r>
          </a:p>
        </p:txBody>
      </p:sp>
      <p:sp>
        <p:nvSpPr>
          <p:cNvPr id="3" name="Content Placeholder 2"/>
          <p:cNvSpPr>
            <a:spLocks noGrp="1"/>
          </p:cNvSpPr>
          <p:nvPr>
            <p:ph idx="1"/>
          </p:nvPr>
        </p:nvSpPr>
        <p:spPr/>
        <p:txBody>
          <a:bodyPr/>
          <a:lstStyle/>
          <a:p>
            <a:pPr lvl="1"/>
            <a:r>
              <a:rPr/>
              <a:t>Hypothetical study</a:t>
            </a:r>
          </a:p>
          <a:p>
            <a:pPr lvl="2"/>
            <a:r>
              <a:rPr/>
              <a:t>Calculate average IQ of prisoners</a:t>
            </a:r>
          </a:p>
          <a:p>
            <a:pPr lvl="2"/>
            <a:r>
              <a:rPr/>
              <a:t>Lower than general public</a:t>
            </a:r>
          </a:p>
          <a:p>
            <a:pPr lvl="1"/>
            <a:r>
              <a:rPr/>
              <a:t>Conclude: criminals less intelligent than honest people(???)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17</Words>
  <Application>Microsoft Office PowerPoint</Application>
  <PresentationFormat>On-screen Show (4:3)</PresentationFormat>
  <Paragraphs>9</Paragraphs>
  <Slides>4</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Title slide</vt:lpstr>
      <vt:lpstr>Content slide</vt:lpstr>
      <vt:lpstr>Two content</vt:lpstr>
      <vt:lpstr>Section Header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8 - Sampling</dc:title>
  <dc:creator>Steve Simon</dc:creator>
  <cp:keywords/>
  <dcterms:created xsi:type="dcterms:W3CDTF">2022-03-09T23:38:28Z</dcterms:created>
  <dcterms:modified xsi:type="dcterms:W3CDTF">2022-03-09T23:38:28Z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