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”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invented,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1990s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opaque.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Raspberry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switch,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Wikpedia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loosely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respects,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viewed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node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scheduled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software.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“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”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“</a:t>
            </a:r>
            <a:r>
              <a:rPr/>
              <a:t>running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person.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https://en.wikipedia.org/wiki/Computer_cluster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</a:t>
            </a:r>
            <a:r>
              <a:rPr/>
              <a:t> </a:t>
            </a:r>
            <a:r>
              <a:rPr/>
              <a:t>ShareAlike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maintenance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https://en.wikipedia.org/wiki/File:InterWorksServer,jpg.jpg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Attribution-ShareAlike</a:t>
            </a:r>
            <a:r>
              <a:rPr/>
              <a:t> </a:t>
            </a:r>
            <a:r>
              <a:rPr/>
              <a:t>3.0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receives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busy.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traffic.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farm.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pxhere</a:t>
            </a:r>
            <a:r>
              <a:rPr/>
              <a:t> </a:t>
            </a:r>
            <a:r>
              <a:rPr/>
              <a:t>(</a:t>
            </a:r>
            <a:r>
              <a:rPr/>
              <a:t>https://pxhere.com/en/photo/873405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spots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CPU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drive),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pxhere</a:t>
            </a:r>
            <a:r>
              <a:rPr/>
              <a:t> </a:t>
            </a:r>
            <a:r>
              <a:rPr/>
              <a:t>(</a:t>
            </a:r>
            <a:r>
              <a:rPr/>
              <a:t>https://pxhere.com/en/photo/1241325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scalability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carrying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load,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fastest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block.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centers.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is)</a:t>
            </a:r>
            <a:r>
              <a:rPr/>
              <a:t> </a:t>
            </a:r>
            <a:r>
              <a:rPr/>
              <a:t>“data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low-cost</a:t>
            </a:r>
            <a:r>
              <a:rPr/>
              <a:t> </a:t>
            </a:r>
            <a:r>
              <a:rPr/>
              <a:t>disks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exponentially,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disks,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counted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millions.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yielded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life,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inevitable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disks</a:t>
            </a:r>
            <a:r>
              <a:rPr/>
              <a:t> </a:t>
            </a:r>
            <a:r>
              <a:rPr/>
              <a:t>fail,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reverted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regular,</a:t>
            </a:r>
            <a:r>
              <a:rPr/>
              <a:t> </a:t>
            </a:r>
            <a:r>
              <a:rPr/>
              <a:t>commodity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occurrence."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Slide Image Placeholder 1" /><p:cNvSpPr><a:spLocks noGrp="1" noRot="1" noChangeAspect="1" /></p:cNvSpPr><p:nvPr><p:ph type="sldImg" /></p:nvPr></p:nvSpPr><p:spPr /></p:sp><p:sp><p:nvSpPr><p:cNvPr id="3" name="Notes Placeholder 2" /><p:cNvSpPr><a:spLocks noGrp="1" /></p:cNvSpPr><p:nvPr><p:ph type="body" idx="1" /></p:nvPr></p:nvSpPr><p:spPr /><p:txBody><a:bodyPr /><a:lstStyle /><a:p><a:pPr lvl="0" marL="0" indent="0"><a:buNone /></a:pPr><a:r><a:rPr /><a:t>In</a:t></a:r><a:r><a:rPr /><a:t> </a:t></a:r><a:r><a:rPr /><a:t>Statistics,</a:t></a:r><a:r><a:rPr /><a:t> </a:t></a:r><a:r><a:rPr /><a:t>you</a:t></a:r><a:r><a:rPr /><a:t> </a:t></a:r><a:r><a:rPr /><a:t>often</a:t></a:r><a:r><a:rPr /><a:t> </a:t></a:r><a:r><a:rPr /><a:t>see</a:t></a:r><a:r><a:rPr /><a:t> </a:t></a:r><a:r><a:rPr /><a:t>the</a:t></a:r><a:r><a:rPr /><a:t> </a:t></a:r><a:r><a:rPr /><a:t>Greek</a:t></a:r><a:r><a:rPr /><a:t> </a:t></a:r><a:r><a:rPr /><a:t>letter</a:t></a:r><a:r><a:rPr /><a:t> </a:t></a:r><a14:m><m:oMath xmlns:m="http://schemas.openxmlformats.org/officeDocument/2006/math"><m:r><m:t>Σ</m:t></m:r></m:oMath></a14:m><a:r><a:rPr /><a:t> </a:t></a:r><a:r><a:rPr /><a:t>in</a:t></a:r><a:r><a:rPr /><a:t> </a:t></a:r><a:r><a:rPr /><a:t>various</a:t></a:r><a:r><a:rPr /><a:t> </a:t></a:r><a:r><a:rPr /><a:t>formulas.</a:t></a:r></a:p><a:p><a:pPr lvl="0" marL="0" indent="0"><a:buNone /></a:pPr></a:p><a:p><a:pPr lvl="0" marL="0" indent="0"><a:buNone /></a:pPr><a:r><a:rPr /><a:t>The</a:t></a:r><a:r><a:rPr /><a:t> </a:t></a:r><a:r><a:rPr /><a:t>advantage</a:t></a:r><a:r><a:rPr /><a:t> </a:t></a:r><a:r><a:rPr /><a:t>that</a:t></a:r><a:r><a:rPr /><a:t> </a:t></a:r><a:r><a:rPr /><a:t>I</a:t></a:r><a:r><a:rPr /><a:t> </a:t></a:r><a:r><a:rPr /><a:t>am</a:t></a:r><a:r><a:rPr /><a:t> </a:t></a:r><a:r><a:rPr /><a:t>most</a:t></a:r><a:r><a:rPr /><a:t> </a:t></a:r><a:r><a:rPr /><a:t>interested</a:t></a:r><a:r><a:rPr /><a:t> </a:t></a:r><a:r><a:rPr /><a:t>in</a:t></a:r><a:r><a:rPr /><a:t> </a:t></a:r><a:r><a:rPr /><a:t>is</a:t></a:r><a:r><a:rPr /><a:t> </a:t></a:r><a:r><a:rPr /><a:t>the</a:t></a:r><a:r><a:rPr /><a:t> </a:t></a:r><a:r><a:rPr /><a:t>ability</a:t></a:r><a:r><a:rPr /><a:t> </a:t></a:r><a:r><a:rPr /><a:t>of</a:t></a:r><a:r><a:rPr /><a:t> </a:t></a:r><a:r><a:rPr /><a:t>a</a:t></a:r><a:r><a:rPr /><a:t> </a:t></a:r><a:r><a:rPr /><a:t>computer</a:t></a:r><a:r><a:rPr /><a:t> </a:t></a:r><a:r><a:rPr /><a:t>cluster</a:t></a:r><a:r><a:rPr /><a:t> </a:t></a:r><a:r><a:rPr /><a:t>to</a:t></a:r><a:r><a:rPr /><a:t> </a:t></a:r><a:r><a:rPr /><a:t>process</a:t></a:r><a:r><a:rPr /><a:t> </a:t></a:r><a:r><a:rPr /><a:t>tasks</a:t></a:r><a:r><a:rPr /><a:t> </a:t></a:r><a:r><a:rPr /><a:t>in</a:t></a:r><a:r><a:rPr /><a:t> </a:t></a:r><a:r><a:rPr /><a:t>parallel.</a:t></a:r><a:r><a:rPr /><a:t> </a:t></a:r><a:r><a:rPr /><a:t>These</a:t></a:r><a:r><a:rPr /><a:t> </a:t></a:r><a:r><a:rPr /><a:t>images</a:t></a:r><a:r><a:rPr /><a:t> </a:t></a:r><a:r><a:rPr /><a:t>of</a:t></a:r><a:r><a:rPr /><a:t> </a:t></a:r><a:r><a:rPr /><a:t>a</a:t></a:r><a:r><a:rPr /><a:t> </a:t></a:r><a:r><a:rPr /><a:t>row</a:t></a:r><a:r><a:rPr /><a:t> </a:t></a:r><a:r><a:rPr /><a:t>of</a:t></a:r><a:r><a:rPr /><a:t> </a:t></a:r><a:r><a:rPr /><a:t>threshers</a:t></a:r><a:r><a:rPr /><a:t> </a:t></a:r><a:r><a:rPr /><a:t>harvesting</a:t></a:r><a:r><a:rPr /><a:t> </a:t></a:r><a:r><a:rPr /><a:t>a</a:t></a:r><a:r><a:rPr /><a:t> </a:t></a:r><a:r><a:rPr /><a:t>wheat</a:t></a:r><a:r><a:rPr /><a:t> </a:t></a:r><a:r><a:rPr /><a:t>field</a:t></a:r><a:r><a:rPr /><a:t> </a:t></a:r><a:r><a:rPr /><a:t>and</a:t></a:r><a:r><a:rPr /><a:t> </a:t></a:r><a:r><a:rPr /><a:t>a</a:t></a:r><a:r><a:rPr /><a:t> </a:t></a:r><a:r><a:rPr /><a:t>large</a:t></a:r><a:r><a:rPr /><a:t> </a:t></a:r><a:r><a:rPr /><a:t>group</a:t></a:r><a:r><a:rPr /><a:t> </a:t></a:r><a:r><a:rPr /><a:t>of</a:t></a:r><a:r><a:rPr /><a:t> </a:t></a:r><a:r><a:rPr /><a:t>workers</a:t></a:r><a:r><a:rPr /><a:t> </a:t></a:r><a:r><a:rPr /><a:t>at</a:t></a:r><a:r><a:rPr /><a:t> </a:t></a:r><a:r><a:rPr /><a:t>a</a:t></a:r><a:r><a:rPr /><a:t> </a:t></a:r><a:r><a:rPr /><a:t>barn</a:t></a:r><a:r><a:rPr /><a:t> </a:t></a:r><a:r><a:rPr /><a:t>raising</a:t></a:r><a:r><a:rPr /><a:t> </a:t></a:r><a:r><a:rPr /><a:t>illustrate</a:t></a:r><a:r><a:rPr /><a:t> </a:t></a:r><a:r><a:rPr /><a:t>the</a:t></a:r><a:r><a:rPr /><a:t> </a:t></a:r><a:r><a:rPr /><a:t>benefit</a:t></a:r><a:r><a:rPr /><a:t> </a:t></a:r><a:r><a:rPr /><a:t>of</a:t></a:r><a:r><a:rPr /><a:t> </a:t></a:r><a:r><a:rPr /><a:t>splitting</a:t></a:r><a:r><a:rPr /><a:t> </a:t></a:r><a:r><a:rPr /><a:t>a</a:t></a:r><a:r><a:rPr /><a:t> </a:t></a:r><a:r><a:rPr /><a:t>large</a:t></a:r><a:r><a:rPr /><a:t> </a:t></a:r><a:r><a:rPr /><a:t>task</a:t></a:r><a:r><a:rPr /><a:t> </a:t></a:r><a:r><a:rPr /><a:t>into</a:t></a:r><a:r><a:rPr /><a:t> </a:t></a:r><a:r><a:rPr /><a:t>small</a:t></a:r><a:r><a:rPr /><a:t> </a:t></a:r><a:r><a:rPr /><a:t>pieces</a:t></a:r><a:r><a:rPr /><a:t> </a:t></a:r><a:r><a:rPr /><a:t>that</a:t></a:r><a:r><a:rPr /><a:t> </a:t></a:r><a:r><a:rPr /><a:t>are</a:t></a:r><a:r><a:rPr /><a:t> </a:t></a:r><a:r><a:rPr /><a:t>run</a:t></a:r><a:r><a:rPr /><a:t> </a:t></a:r><a:r><a:rPr /><a:t>simultaneously.</a:t></a:r></a:p><a:p><a:pPr lvl="0" marL="0" indent="0"><a:buNone /></a:pPr></a:p><a:p><a:pPr lvl="0" marL="0" indent="0"><a:buNone /></a:pPr><a:r><a:rPr /><a:t>This</a:t></a:r><a:r><a:rPr /><a:t> </a:t></a:r><a:r><a:rPr /><a:t>is</a:t></a:r><a:r><a:rPr /><a:t> </a:t></a:r><a:r><a:rPr /><a:t>the</a:t></a:r><a:r><a:rPr /><a:t> </a:t></a:r><a:r><a:rPr /><a:t>computer</a:t></a:r><a:r><a:rPr /><a:t> </a:t></a:r><a:r><a:rPr /><a:t>equivalent</a:t></a:r><a:r><a:rPr /><a:t> </a:t></a:r><a:r><a:rPr /><a:t>of</a:t></a:r><a:r><a:rPr /><a:t> </a:t></a:r><a:r><a:rPr /><a:t>the</a:t></a:r><a:r><a:rPr /><a:t> </a:t></a:r><a:r><a:rPr /><a:t>old</a:t></a:r><a:r><a:rPr /><a:t> </a:t></a:r><a:r><a:rPr /><a:t>phrase</a:t></a:r><a:r><a:rPr /><a:t> </a:t></a:r><a:r><a:rPr /><a:t>“</a:t></a:r><a:r><a:rPr /><a:t>Many</a:t></a:r><a:r><a:rPr /><a:t> </a:t></a:r><a:r><a:rPr /><a:t>hands</a:t></a:r><a:r><a:rPr /><a:t> </a:t></a:r><a:r><a:rPr /><a:t>make</a:t></a:r><a:r><a:rPr /><a:t> </a:t></a:r><a:r><a:rPr /><a:t>light</a:t></a:r><a:r><a:rPr /><a:t> </a:t></a:r><a:r><a:rPr /><a:t>work</a:t></a:r><a:r><a:rPr /><a:t>”</a:t></a:r><a:r><a:rPr /><a:t> </a:t></a:r><a:r><a:rPr /><a:t>which</a:t></a:r><a:r><a:rPr /><a:t> </a:t></a:r><a:r><a:rPr /><a:t>can</a:t></a:r><a:r><a:rPr /><a:t> </a:t></a:r><a:r><a:rPr /><a:t>be</a:t></a:r><a:r><a:rPr /><a:t> </a:t></a:r><a:r><a:rPr /><a:t>traced</a:t></a:r><a:r><a:rPr /><a:t> </a:t></a:r><a:r><a:rPr /><a:t>all</a:t></a:r><a:r><a:rPr /><a:t> </a:t></a:r><a:r><a:rPr /><a:t>the</a:t></a:r><a:r><a:rPr /><a:t> </a:t></a:r><a:r><a:rPr /><a:t>way</a:t></a:r><a:r><a:rPr /><a:t> </a:t></a:r><a:r><a:rPr /><a:t>back</a:t></a:r><a:r><a:rPr /><a:t> </a:t></a:r><a:r><a:rPr /><a:t>to</a:t></a:r><a:r><a:rPr /><a:t> </a:t></a:r><a:r><a:rPr /><a:t>the</a:t></a:r><a:r><a:rPr /><a:t> </a:t></a:r><a:r><a:rPr /><a:t>early</a:t></a:r><a:r><a:rPr /><a:t> </a:t></a:r><a:r><a:rPr /><a:t>1300s,</a:t></a:r><a:r><a:rPr /><a:t> </a:t></a:r><a:r><a:rPr /><a:t>according</a:t></a:r><a:r><a:rPr /><a:t> </a:t></a:r><a:r><a:rPr /><a:t>to</a:t></a:r><a:r><a:rPr /><a:t> </a:t></a:r><a:r><a:rPr /><a:t>dictionary.com.</a:t></a:r></a:p><a:p><a:pPr lvl="0" marL="0" indent="0"><a:buNone /></a:pPr></a:p><a:p><a:pPr lvl="0" marL="0" indent="0"><a:buNone /></a:pPr><a:r><a:rPr /><a:t>You</a:t></a:r><a:r><a:rPr /><a:t> </a:t></a:r><a:r><a:rPr /><a:t>can</a:t></a:r><a:r><a:rPr /><a:t> </a:t></a:r><a:r><a:rPr /><a:t>find</a:t></a:r><a:r><a:rPr /><a:t> </a:t></a:r><a:r><a:rPr /><a:t>this</a:t></a:r><a:r><a:rPr /><a:t> </a:t></a:r><a:r><a:rPr /><a:t>image</a:t></a:r><a:r><a:rPr /><a:t> </a:t></a:r><a:r><a:rPr /><a:t>at</a:t></a:r><a:r><a:rPr /><a:t> </a:t></a:r><a:r><a:rPr /><a:t>the</a:t></a:r><a:r><a:rPr /><a:t> </a:t></a:r><a:r><a:rPr /><a:t>Lawrence</a:t></a:r><a:r><a:rPr /><a:t> </a:t></a:r><a:r><a:rPr /><a:t>Livermore</a:t></a:r><a:r><a:rPr /><a:t> </a:t></a:r><a:r><a:rPr /><a:t>Naitonal</a:t></a:r><a:r><a:rPr /><a:t> </a:t></a:r><a:r><a:rPr /><a:t>Laboratory</a:t></a:r><a:r><a:rPr /><a:t> </a:t></a:r><a:r><a:rPr /><a:t>website,</a:t></a:r><a:r><a:rPr /><a:t> </a:t></a:r><a:r><a:rPr /><a:t>in</a:t></a:r><a:r><a:rPr /><a:t> </a:t></a:r><a:r><a:rPr /><a:t>a</a:t></a:r><a:r><a:rPr /><a:t> </a:t></a:r><a:r><a:rPr /><a:t>tutorial</a:t></a:r><a:r><a:rPr /><a:t> </a:t></a:r><a:r><a:rPr /><a:t>article</a:t></a:r><a:r><a:rPr /><a:t> </a:t></a:r><a:r><a:rPr /><a:t>on</a:t></a:r><a:r><a:rPr /><a:t> </a:t></a:r><a:r><a:rPr /><a:t>parallel</a:t></a:r><a:r><a:rPr /><a:t> </a:t></a:r><a:r><a:rPr /><a:t>computing</a:t></a:r><a:r><a:rPr /><a:t> </a:t></a:r><a:r><a:rPr /><a:t>written</a:t></a:r><a:r><a:rPr /><a:t> </a:t></a:r><a:r><a:rPr /><a:t>by</a:t></a:r><a:r><a:rPr /><a:t> </a:t></a:r><a:r><a:rPr /><a:t>Blaise</a:t></a:r><a:r><a:rPr /><a:t> </a:t></a:r><a:r><a:rPr /><a:t>Barney</a:t></a:r><a:r><a:rPr /><a:t> </a:t></a:r><a:r><a:rPr /><a:t>(</a:t></a:r><a:r><a:rPr /><a:t>https://computing.llnl.gov/tutorials/parallel_comp/</a:t></a:r><a:r><a:rPr /><a:t>).</a:t></a:r><a:r><a:rPr /><a:t> </a:t></a:r><a:r><a:rPr /><a:t>The</a:t></a:r><a:r><a:rPr /><a:t> </a:t></a:r><a:r><a:rPr /><a:t>article</a:t></a:r><a:r><a:rPr /><a:t> </a:t></a:r><a:r><a:rPr /><a:t>is</a:t></a:r><a:r><a:rPr /><a:t> </a:t></a:r><a:r><a:rPr /><a:t>copyrighted,</a:t></a:r><a:r><a:rPr /><a:t> </a:t></a:r><a:r><a:rPr /><a:t>and</a:t></a:r><a:r><a:rPr /><a:t> </a:t></a:r><a:r><a:rPr /><a:t>the</a:t></a:r><a:r><a:rPr /><a:t> </a:t></a:r><a:r><a:rPr /><a:t>excerpt</a:t></a:r><a:r><a:rPr /><a:t> </a:t></a:r><a:r><a:rPr /><a:t>used</a:t></a:r><a:r><a:rPr /><a:t> </a:t></a:r><a:r><a:rPr /><a:t>here</a:t></a:r><a:r><a:rPr /><a:t> </a:t></a:r><a:r><a:rPr /><a:t>is</a:t></a:r><a:r><a:rPr /><a:t> </a:t></a:r><a:r><a:rPr /><a:t>covered</a:t></a:r><a:r><a:rPr /><a:t> </a:t></a:r><a:r><a:rPr /><a:t>under</a:t></a:r><a:r><a:rPr /><a:t> </a:t></a:r><a:r><a:rPr /><a:t>the</a:t></a:r><a:r><a:rPr /><a:t> </a:t></a:r><a:r><a:rPr /><a:t>fair</a:t></a:r><a:r><a:rPr /><a:t> </a:t></a:r><a:r><a:rPr /><a:t>use</a:t></a:r><a:r><a:rPr /><a:t> </a:t></a:r><a:r><a:rPr /><a:t>provisions</a:t></a:r><a:r><a:rPr /><a:t> </a:t></a:r><a:r><a:rPr /><a:t>of</a:t></a:r><a:r><a:rPr /><a:t> </a:t></a:r><a:r><a:rPr /><a:t>copyright</a:t></a:r><a:r><a:rPr /><a:t> </a:t></a:r><a:r><a:rPr /><a:t>law.</a:t></a:r></a:p><a:p><a:pPr lvl="0" marL="0" indent="0"><a:buNone /></a:pPr></a:p><a:p><a:pPr lvl="0" marL="0" indent="0"><a:spcBef><a:spcPts val="3000" /></a:spcBef><a:buNone /></a:pPr><a:r><a:rPr b="1" /><a:t>Where</a:t></a:r><a:r><a:rPr b="1" /><a:t> </a:t></a:r><a:r><a:rPr b="1" /><a:t>parallel</a:t></a:r><a:r><a:rPr b="1" /><a:t> </a:t></a:r><a:r><a:rPr b="1" /><a:t>computing</a:t></a:r><a:r><a:rPr b="1" /><a:t> </a:t></a:r><a:r><a:rPr b="1" /><a:t>helps</a:t></a:r></a:p><a:p><a:pPr lvl="0" marL="0" indent="0"><a:buNone /></a:pPr></a:p><a:p><a:pPr lvl="0" marL="0" indent="0"><a:buNone /></a:pPr><a:r><a:rPr /><a:t>Some</a:t></a:r><a:r><a:rPr /><a:t> </a:t></a:r><a:r><a:rPr /><a:t>of</a:t></a:r><a:r><a:rPr /><a:t> </a:t></a:r><a:r><a:rPr /><a:t>the</a:t></a:r><a:r><a:rPr /><a:t> </a:t></a:r><a:r><a:rPr /><a:t>most</a:t></a:r><a:r><a:rPr /><a:t> </a:t></a:r><a:r><a:rPr /><a:t>fundamental</a:t></a:r><a:r><a:rPr /><a:t> </a:t></a:r><a:r><a:rPr /><a:t>statistcal</a:t></a:r><a:r><a:rPr /><a:t> </a:t></a:r><a:r><a:rPr /><a:t>summaries</a:t></a:r><a:r><a:rPr /><a:t> </a:t></a:r><a:r><a:rPr /><a:t>in</a:t></a:r><a:r><a:rPr /><a:t> </a:t></a:r><a:r><a:rPr /><a:t>statistics</a:t></a:r><a:r><a:rPr /><a:t> </a:t></a:r><a:r><a:rPr /><a:t>are</a:t></a:r><a:r><a:rPr /><a:t> </a:t></a:r><a:r><a:rPr /><a:t>easily</a:t></a:r><a:r><a:rPr /><a:t> </a:t></a:r><a:r><a:rPr /><a:t>split</a:t></a:r><a:r><a:rPr /><a:t> </a:t></a:r><a:r><a:rPr /><a:t>into</a:t></a:r><a:r><a:rPr /><a:t> </a:t></a:r><a:r><a:rPr /><a:t>small</a:t></a:r><a:r><a:rPr /><a:t> </a:t></a:r><a:r><a:rPr /><a:t>pieces.</a:t></a:r></a:p><a:p><a:pPr lvl="0" marL="0" indent="0"><a:buNone /></a:pPr></a:p><a:p><a:pPr lvl="0" marL="0" indent="0"><a:buNone /></a:pPr><a14:m><m:oMath xmlns:m="http://schemas.openxmlformats.org/officeDocument/2006/math"><m:bar><m:barPr><m:pos m:val="top" /></m:barPr><m:e><m:r><m:t>X</m:t></m:r></m:e></m:bar><m:r><m:t>=</m:t></m:r><m:f><m:fPr><m:type m:val="bar" /></m:fPr><m:num><m:r><m:t>1</m:t></m:r></m:num><m:den><m:r><m:t>n</m:t></m:r></m:den></m:f><m:sSub><m:e><m:r><m:t>Σ</m:t></m:r></m:e><m:sub><m:r><m:t>i</m:t></m:r></m:sub></m:sSub><m:sSub><m:e><m:r><m:t>X</m:t></m:r></m:e><m:sub><m:r><m:t>i</m:t></m:r></m:sub></m:sSub></m:oMath></a14:m></a:p></p:txBody></p:sp><p:sp><p:nvSpPr><p:cNvPr id="4" name="Slide Number Placeholder 3" /><p:cNvSpPr><a:spLocks noGrp="1" /></p:cNvSpPr><p:nvPr><p:ph type="sldNum" sz="quarter" idx="10" /></p:nvPr></p:nvSpPr><p:spPr /><p:txBody><a:bodyPr /><a:lstStyle /><a:p><a:fld id="{18BDFEC3-8487-43E8-A154-7C12CBC1FFF2}" type="slidenum"><a:rPr lang="en-US" /><a:t>9</a:t></a:fld><a:endParaRPr lang="en-US" /></a:p></p:txBody></p:sp></p:spTree></p:cSld>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will cover some of the historical background for cluster computing and describe a project to illustrate cluster computing in action using several Raspberry Pi computers connected to an Ethernet switch.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pic>
        <p:nvPicPr>
          <p:cNvPr descr="../images/wikipedia_defin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71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cluster computer offers several advantages:</a:t>
            </a:r>
          </a:p>
          <a:p>
            <a:pPr lvl="1"/>
            <a:r>
              <a:rPr/>
              <a:t>high availability</a:t>
            </a:r>
          </a:p>
          <a:p>
            <a:pPr lvl="1"/>
            <a:r>
              <a:rPr/>
              <a:t>load balancing</a:t>
            </a:r>
          </a:p>
          <a:p>
            <a:pPr lvl="1"/>
            <a:r>
              <a:rPr/>
              <a:t>scalability</a:t>
            </a:r>
          </a:p>
          <a:p>
            <a:pPr lvl="1"/>
            <a:r>
              <a:rPr/>
              <a:t>modularity</a:t>
            </a:r>
          </a:p>
          <a:p>
            <a:pPr lvl="1"/>
            <a:r>
              <a:rPr/>
              <a:t>parallel processing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availability</a:t>
            </a:r>
          </a:p>
        </p:txBody>
      </p:sp>
      <p:pic>
        <p:nvPicPr>
          <p:cNvPr descr="../images/working_on_cluster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</a:p>
        </p:txBody>
      </p:sp>
      <p:pic>
        <p:nvPicPr>
          <p:cNvPr descr="../images/multilane_road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road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Scalability</a:t>
            </a:r>
          </a:p>
        </p:txBody>
      </p:sp>
      <p:pic>
        <p:nvPicPr>
          <p:cNvPr descr="../images/rack_computer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Modularity</a:t>
            </a:r>
          </a:p>
        </p:txBody>
      </p:sp>
      <p:pic>
        <p:nvPicPr>
          <p:cNvPr descr="../images/google_disk_failur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quote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Google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Parallel</a:t>
            </a:r>
            <a:r>
              <a:rPr/>
              <a:t> </a:t>
            </a:r>
            <a:r>
              <a:rPr/>
              <a:t>processing</a:t>
            </a:r>
          </a:p>
        </p:txBody>
      </p:sp>
      <p:pic>
        <p:nvPicPr>
          <p:cNvPr descr="../images/parallel_analog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36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wheat</a:t>
            </a:r>
            <a:r>
              <a:rPr/>
              <a:t> </a:t>
            </a:r>
            <a:r>
              <a:rPr/>
              <a:t>harvest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barn</a:t>
            </a:r>
            <a:r>
              <a:rPr/>
              <a:t> </a:t>
            </a:r>
            <a:r>
              <a:rPr/>
              <a:t>raising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analogies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processing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cluster computing</dc:title>
  <dc:creator>Steve Simon, P.Mean Consulting</dc:creator>
  <cp:keywords/>
  <dcterms:created xsi:type="dcterms:W3CDTF">2018-11-09T21:07:59Z</dcterms:created>
  <dcterms:modified xsi:type="dcterms:W3CDTF">2018-11-09T21:07:59Z</dcterms:modified>
</cp:coreProperties>
</file>