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notesMaster" Target="notesMasters/notes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2" Type="http://schemas.openxmlformats.org/officeDocument/2006/relationships/viewProps" Target="viewProps.xml" /><Relationship Id="rId11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computing.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historical</a:t>
            </a:r>
            <a:r>
              <a:rPr/>
              <a:t> </a:t>
            </a:r>
            <a:r>
              <a:rPr/>
              <a:t>background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motivate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originally</a:t>
            </a:r>
            <a:r>
              <a:rPr/>
              <a:t> </a:t>
            </a:r>
            <a:r>
              <a:rPr/>
              <a:t>developed.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feedback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summarized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well?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neglected?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clusters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obtain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used.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liberal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licenses.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tutorials,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free.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Unix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including</a:t>
            </a:r>
            <a:r>
              <a:rPr/>
              <a:t> </a:t>
            </a:r>
            <a:r>
              <a:rPr/>
              <a:t>Raspbian,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Raspberry</a:t>
            </a:r>
            <a:r>
              <a:rPr/>
              <a:t> </a:t>
            </a:r>
            <a:r>
              <a:rPr/>
              <a:t>Pi</a:t>
            </a:r>
            <a:r>
              <a:rPr/>
              <a:t> </a:t>
            </a:r>
            <a:r>
              <a:rPr/>
              <a:t>computer.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They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have,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part,</a:t>
            </a:r>
            <a:r>
              <a:rPr/>
              <a:t> </a:t>
            </a:r>
            <a:r>
              <a:rPr/>
              <a:t>versions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operating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Windows.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computing,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Unix-based</a:t>
            </a:r>
            <a:r>
              <a:rPr/>
              <a:t> </a:t>
            </a:r>
            <a:r>
              <a:rPr/>
              <a:t>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oldest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computing,</a:t>
            </a:r>
            <a:r>
              <a:rPr/>
              <a:t> </a:t>
            </a:r>
            <a:r>
              <a:rPr/>
              <a:t>MPI,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today.</a:t>
            </a:r>
            <a:r>
              <a:rPr/>
              <a:t> </a:t>
            </a:r>
            <a:r>
              <a:rPr/>
              <a:t>MPI</a:t>
            </a:r>
            <a:r>
              <a:rPr/>
              <a:t> </a:t>
            </a:r>
            <a:r>
              <a:rPr/>
              <a:t>stands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Passing</a:t>
            </a:r>
            <a:r>
              <a:rPr/>
              <a:t> </a:t>
            </a:r>
            <a:r>
              <a:rPr/>
              <a:t>Interface.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shot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Lawrence</a:t>
            </a:r>
            <a:r>
              <a:rPr/>
              <a:t> </a:t>
            </a:r>
            <a:r>
              <a:rPr/>
              <a:t>Livermore</a:t>
            </a:r>
            <a:r>
              <a:rPr/>
              <a:t> </a:t>
            </a:r>
            <a:r>
              <a:rPr/>
              <a:t>Naitonal</a:t>
            </a:r>
            <a:r>
              <a:rPr/>
              <a:t> </a:t>
            </a:r>
            <a:r>
              <a:rPr/>
              <a:t>Laboratory</a:t>
            </a:r>
            <a:r>
              <a:rPr/>
              <a:t> </a:t>
            </a:r>
            <a:r>
              <a:rPr/>
              <a:t>website,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tutorial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Passing</a:t>
            </a:r>
            <a:r>
              <a:rPr/>
              <a:t> </a:t>
            </a:r>
            <a:r>
              <a:rPr/>
              <a:t>Interface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Blaise</a:t>
            </a:r>
            <a:r>
              <a:rPr/>
              <a:t> </a:t>
            </a:r>
            <a:r>
              <a:rPr/>
              <a:t>Barney</a:t>
            </a:r>
            <a:r>
              <a:rPr/>
              <a:t> </a:t>
            </a:r>
            <a:r>
              <a:rPr/>
              <a:t>(</a:t>
            </a:r>
            <a:r>
              <a:rPr/>
              <a:t>https://computing.llnl.gov/tutorials/mpi/</a:t>
            </a:r>
            <a:r>
              <a:rPr/>
              <a:t>).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copyrighted,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excerpt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covered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fair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provisions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copyright</a:t>
            </a:r>
            <a:r>
              <a:rPr/>
              <a:t> </a:t>
            </a:r>
            <a:r>
              <a:rPr/>
              <a:t>law.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MPI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subroutines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school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languages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C++,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Fortran.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MPI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shot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tutorial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quantum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Colm</a:t>
            </a:r>
            <a:r>
              <a:rPr/>
              <a:t> </a:t>
            </a:r>
            <a:r>
              <a:rPr/>
              <a:t>Ã“</a:t>
            </a:r>
            <a:r>
              <a:rPr/>
              <a:t> </a:t>
            </a:r>
            <a:r>
              <a:rPr/>
              <a:t>hÃ‰igeartaigh</a:t>
            </a:r>
            <a:r>
              <a:rPr/>
              <a:t> </a:t>
            </a:r>
            <a:r>
              <a:rPr/>
              <a:t>(</a:t>
            </a:r>
            <a:r>
              <a:rPr/>
              <a:t>https://www.redbrick.dcu.ie/~hego/technicalmanual/node25.html</a:t>
            </a:r>
            <a:r>
              <a:rPr/>
              <a:t>).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webpage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copyrighted,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excerpt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covered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fair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provisions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copyright</a:t>
            </a:r>
            <a:r>
              <a:rPr/>
              <a:t> </a:t>
            </a:r>
            <a:r>
              <a:rPr/>
              <a:t>law.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Hadoop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foundational</a:t>
            </a:r>
            <a:r>
              <a:rPr/>
              <a:t> </a:t>
            </a:r>
            <a:r>
              <a:rPr/>
              <a:t>tool</a:t>
            </a:r>
            <a:r>
              <a:rPr/>
              <a:t> </a:t>
            </a:r>
            <a:r>
              <a:rPr/>
              <a:t>upon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rely.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shot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Apache</a:t>
            </a:r>
            <a:r>
              <a:rPr/>
              <a:t> </a:t>
            </a:r>
            <a:r>
              <a:rPr/>
              <a:t>Hadoop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(</a:t>
            </a:r>
            <a:r>
              <a:rPr/>
              <a:t>https://hadoop.apache.org/</a:t>
            </a:r>
            <a:r>
              <a:rPr/>
              <a:t>).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webpage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copyrighted,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excerpt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covered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fair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provisions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copyright</a:t>
            </a:r>
            <a:r>
              <a:rPr/>
              <a:t> </a:t>
            </a:r>
            <a:r>
              <a:rPr/>
              <a:t>law.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summary,</a:t>
            </a:r>
            <a:r>
              <a:rPr/>
              <a:t> </a:t>
            </a:r>
            <a:r>
              <a:rPr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2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3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Software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Simon,</a:t>
            </a:r>
            <a:r>
              <a:rPr/>
              <a:t> </a:t>
            </a:r>
            <a:r>
              <a:rPr/>
              <a:t>P.Mean</a:t>
            </a:r>
            <a:r>
              <a:rPr/>
              <a:t> </a:t>
            </a:r>
            <a:r>
              <a:rPr/>
              <a:t>Consulting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presentation will cover some of the software systems for cluster computing with an emphasis on R libraries that can work with these systems.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Common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All of software systems described in this presentation are</a:t>
            </a:r>
          </a:p>
          <a:p>
            <a:pPr lvl="1"/>
            <a:r>
              <a:rPr/>
              <a:t>distributed under open source licenses,</a:t>
            </a:r>
          </a:p>
          <a:p>
            <a:pPr lvl="1"/>
            <a:r>
              <a:rPr/>
              <a:t>have lots of free documentation, and</a:t>
            </a:r>
          </a:p>
          <a:p>
            <a:pPr lvl="1"/>
            <a:r>
              <a:rPr/>
              <a:t>run on any reasonable Unix based system.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Message</a:t>
            </a:r>
            <a:r>
              <a:rPr/>
              <a:t> </a:t>
            </a:r>
            <a:r>
              <a:rPr/>
              <a:t>Passing</a:t>
            </a:r>
            <a:r>
              <a:rPr/>
              <a:t> </a:t>
            </a:r>
            <a:r>
              <a:rPr/>
              <a:t>Interface</a:t>
            </a:r>
            <a:r>
              <a:rPr/>
              <a:t> </a:t>
            </a:r>
            <a:r>
              <a:rPr/>
              <a:t>(MPI)</a:t>
            </a:r>
          </a:p>
        </p:txBody>
      </p:sp>
      <p:pic>
        <p:nvPicPr>
          <p:cNvPr descr="../images/mpi_tutor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679700" y="1600200"/>
            <a:ext cx="3784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Blaise</a:t>
            </a:r>
            <a:r>
              <a:rPr/>
              <a:t> </a:t>
            </a:r>
            <a:r>
              <a:rPr/>
              <a:t>Barney’s</a:t>
            </a:r>
            <a:r>
              <a:rPr/>
              <a:t> </a:t>
            </a:r>
            <a:r>
              <a:rPr/>
              <a:t>MPI</a:t>
            </a:r>
            <a:r>
              <a:rPr/>
              <a:t> </a:t>
            </a:r>
            <a:r>
              <a:rPr/>
              <a:t>tutorial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MPI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routine</a:t>
            </a:r>
            <a:r>
              <a:rPr/>
              <a:t> </a:t>
            </a:r>
            <a:r>
              <a:rPr/>
              <a:t>library</a:t>
            </a:r>
          </a:p>
        </p:txBody>
      </p:sp>
      <p:pic>
        <p:nvPicPr>
          <p:cNvPr descr="../images/mpi_routine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90700" y="1600200"/>
            <a:ext cx="5575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MPI</a:t>
            </a:r>
            <a:r>
              <a:rPr/>
              <a:t> </a:t>
            </a:r>
            <a:r>
              <a:rPr/>
              <a:t>routines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Hadoop</a:t>
            </a:r>
          </a:p>
        </p:txBody>
      </p:sp>
      <p:pic>
        <p:nvPicPr>
          <p:cNvPr descr="../images/apache_hadoop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70100" y="1600200"/>
            <a:ext cx="4991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Apache</a:t>
            </a:r>
            <a:r>
              <a:rPr/>
              <a:t> </a:t>
            </a:r>
            <a:r>
              <a:rPr/>
              <a:t>Hadoop</a:t>
            </a:r>
            <a:r>
              <a:rPr/>
              <a:t> </a:t>
            </a:r>
            <a:r>
              <a:rPr/>
              <a:t>website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Components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Hadoop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talk has covered</a:t>
            </a:r>
          </a:p>
          <a:p>
            <a:pPr lvl="1"/>
            <a:r>
              <a:rPr/>
              <a:t>Message Passing Interface</a:t>
            </a:r>
          </a:p>
          <a:p>
            <a:pPr lvl="1"/>
            <a:r>
              <a:rPr/>
              <a:t>…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for cluster computing</dc:title>
  <dc:creator>Steve Simon, P.Mean Consulting</dc:creator>
  <cp:keywords/>
  <dcterms:created xsi:type="dcterms:W3CDTF">2018-11-10T16:55:02Z</dcterms:created>
  <dcterms:modified xsi:type="dcterms:W3CDTF">2018-11-10T16:55:02Z</dcterms:modified>
</cp:coreProperties>
</file>