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”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invented,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1990s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opaque.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Raspberry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switch,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Wikpedia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loosely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respects,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viewed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node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scheduled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software.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“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”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“</a:t>
            </a:r>
            <a:r>
              <a:rPr/>
              <a:t>running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person.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swap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maintenance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(</a:t>
            </a:r>
            <a:r>
              <a:rPr/>
              <a:t>https://en.wikipedia.org/wiki/File:InterWorksServer,jpg.jpg</a:t>
            </a:r>
            <a:r>
              <a:rPr/>
              <a:t>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Attribution-ShareAlike</a:t>
            </a:r>
            <a:r>
              <a:rPr/>
              <a:t> </a:t>
            </a:r>
            <a:r>
              <a:rPr/>
              <a:t>3.0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https://pxhere.com/en/photo/873405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CC0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P.Mean</a:t>
            </a:r>
            <a:r>
              <a:rPr/>
              <a:t> </a:t>
            </a:r>
            <a:r>
              <a:rPr/>
              <a:t>Consulting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will cover some of the historical background for cluster computing and describe a project to illustrate cluster computing in action using several Raspberry Pi computers connected to an Ethernet switch.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pic>
        <p:nvPicPr>
          <p:cNvPr descr="images/wikipedia_defin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71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cluster computer offers several advantages:</a:t>
            </a:r>
          </a:p>
          <a:p>
            <a:pPr lvl="1"/>
            <a:r>
              <a:rPr/>
              <a:t>high availability</a:t>
            </a:r>
          </a:p>
          <a:p>
            <a:pPr lvl="1"/>
            <a:r>
              <a:rPr/>
              <a:t>load balancing</a:t>
            </a:r>
          </a:p>
          <a:p>
            <a:pPr lvl="1"/>
            <a:r>
              <a:rPr/>
              <a:t>scalability</a:t>
            </a:r>
          </a:p>
          <a:p>
            <a:pPr lvl="1"/>
            <a:r>
              <a:rPr/>
              <a:t>parallel processing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availability</a:t>
            </a:r>
          </a:p>
        </p:txBody>
      </p:sp>
      <p:pic>
        <p:nvPicPr>
          <p:cNvPr descr="images/working_on_cluster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balancing</a:t>
            </a:r>
          </a:p>
        </p:txBody>
      </p:sp>
      <p:pic>
        <p:nvPicPr>
          <p:cNvPr descr="images/multilane_road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lane</a:t>
            </a:r>
            <a:r>
              <a:rPr/>
              <a:t> </a:t>
            </a:r>
            <a:r>
              <a:rPr/>
              <a:t>road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cluster computer that receives and processes multiple requests for data can send the tasks to the components that are least busy. This is like multiple lanes on a road where you find the lane that is most open.</a:t>
            </a:r>
          </a:p>
          <a:p>
            <a:pPr lvl="0" marL="0" indent="0">
              <a:buNone/>
            </a:pPr>
            <a:r>
              <a:rPr/>
              <a:t>Load balancing is very important for websites that get a lot of traffic. A computer cluster devoted to serving web pages is known as a web farm.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cluster computing</dc:title>
  <dc:creator>Steve Simon, P.Mean Consulting</dc:creator>
  <cp:keywords/>
  <dcterms:created xsi:type="dcterms:W3CDTF">2018-11-09T15:12:27Z</dcterms:created>
  <dcterms:modified xsi:type="dcterms:W3CDTF">2018-11-09T15:12:27Z</dcterms:modified>
</cp:coreProperties>
</file>