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”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invented,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switch,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Wikpedia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loosely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respects,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viewed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software.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“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”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running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person.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Test2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This screenshot is of a web page that is licensed under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maintenance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https://en.wikipedia.org/wiki/File:InterWorksServer,jpg.jpg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Attribution-ShareAlike</a:t>
            </a:r>
            <a:r>
              <a:rPr/>
              <a:t> </a:t>
            </a:r>
            <a:r>
              <a:rPr/>
              <a:t>3.0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receives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busy.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traffic.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farm.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https://pxhere.com/en/photo/873405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historical background for cluster computing and describe a project to illustrate cluster computing in action using several Raspberry Pi computers connected to an Ethernet switch.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pic>
        <p:nvPicPr>
          <p:cNvPr descr="images/wikipedia_defin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offers several advantages:</a:t>
            </a:r>
          </a:p>
          <a:p>
            <a:pPr lvl="1"/>
            <a:r>
              <a:rPr/>
              <a:t>high availability</a:t>
            </a:r>
          </a:p>
          <a:p>
            <a:pPr lvl="1"/>
            <a:r>
              <a:rPr/>
              <a:t>load balancing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parallel processing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availability</a:t>
            </a:r>
          </a:p>
        </p:txBody>
      </p:sp>
      <p:pic>
        <p:nvPicPr>
          <p:cNvPr descr="images/working_on_clust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</a:p>
        </p:txBody>
      </p:sp>
      <p:pic>
        <p:nvPicPr>
          <p:cNvPr descr="images/multilane_ro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road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Scalability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 computing</dc:title>
  <dc:creator>Steve Simon, P.Mean Consulting</dc:creator>
  <cp:keywords/>
  <dcterms:created xsi:type="dcterms:W3CDTF">2018-11-09T16:19:05Z</dcterms:created>
  <dcterms:modified xsi:type="dcterms:W3CDTF">2018-11-09T16:19:05Z</dcterms:modified>
</cp:coreProperties>
</file>