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motivate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feedback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summarized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well?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neglected?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obtain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liberal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tutorials,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free.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Unix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Raspbian,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Raspberry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operating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Windows.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Unix-based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computing,</a:t>
            </a:r>
            <a:r>
              <a:rPr/>
              <a:t> </a:t>
            </a:r>
            <a:r>
              <a:rPr/>
              <a:t>MPI,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MPI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Passing</a:t>
            </a:r>
            <a:r>
              <a:rPr/>
              <a:t> </a:t>
            </a:r>
            <a:r>
              <a:rPr/>
              <a:t>Interface.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Lawrence</a:t>
            </a:r>
            <a:r>
              <a:rPr/>
              <a:t> </a:t>
            </a:r>
            <a:r>
              <a:rPr/>
              <a:t>Livermore</a:t>
            </a:r>
            <a:r>
              <a:rPr/>
              <a:t> </a:t>
            </a:r>
            <a:r>
              <a:rPr/>
              <a:t>Naitonal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Passing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Blaise</a:t>
            </a:r>
            <a:r>
              <a:rPr/>
              <a:t> </a:t>
            </a:r>
            <a:r>
              <a:rPr/>
              <a:t>Barney</a:t>
            </a:r>
            <a:r>
              <a:rPr/>
              <a:t> </a:t>
            </a:r>
            <a:r>
              <a:rPr/>
              <a:t>(</a:t>
            </a:r>
            <a:r>
              <a:rPr/>
              <a:t>https://computing.llnl.gov/tutorials/mpi/</a:t>
            </a:r>
            <a:r>
              <a:rPr/>
              <a:t>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MPI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subroutines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C++,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Fortran.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MPI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quantum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Colm</a:t>
            </a:r>
            <a:r>
              <a:rPr/>
              <a:t> </a:t>
            </a:r>
            <a:r>
              <a:rPr/>
              <a:t>Ã“</a:t>
            </a:r>
            <a:r>
              <a:rPr/>
              <a:t> </a:t>
            </a:r>
            <a:r>
              <a:rPr/>
              <a:t>hÃ‰igeartaigh</a:t>
            </a:r>
            <a:r>
              <a:rPr/>
              <a:t> </a:t>
            </a:r>
            <a:r>
              <a:rPr/>
              <a:t>(</a:t>
            </a:r>
            <a:r>
              <a:rPr/>
              <a:t>https://www.redbrick.dcu.ie/~hego/technicalmanual/node25.html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webpage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Hadoop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foundational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rely.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Apache</a:t>
            </a:r>
            <a:r>
              <a:rPr/>
              <a:t> </a:t>
            </a:r>
            <a:r>
              <a:rPr/>
              <a:t>Hadoop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(</a:t>
            </a:r>
            <a:r>
              <a:rPr/>
              <a:t>https://hadoop.apache.org/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webpage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Mapreduce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nodes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part),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nodes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part),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recombining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node</a:t>
            </a:r>
            <a:r>
              <a:rPr/>
              <a:t> </a:t>
            </a:r>
            <a:r>
              <a:rPr/>
              <a:t>summaries.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Mapreduce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soul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Hadoop,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Hadoop.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mapreduce</a:t>
            </a:r>
            <a:r>
              <a:rPr/>
              <a:t>”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algorithmic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posting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MapReduce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Martijn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Groningen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Trifork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(</a:t>
            </a:r>
            <a:r>
              <a:rPr/>
              <a:t>https://blog.trifork.com/2009/08/04/introduction-to-hadoop/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HDFS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Apache</a:t>
            </a:r>
            <a:r>
              <a:rPr/>
              <a:t> </a:t>
            </a:r>
            <a:r>
              <a:rPr/>
              <a:t>Spark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(</a:t>
            </a:r>
            <a:r>
              <a:rPr/>
              <a:t>https://hadoop.apache.org/docs/r1.2.1/hdfs_design.html#NameNode+and+DataNodes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Apache</a:t>
            </a:r>
            <a:r>
              <a:rPr/>
              <a:t> </a:t>
            </a:r>
            <a:r>
              <a:rPr/>
              <a:t>Spark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(</a:t>
            </a:r>
            <a:r>
              <a:rPr/>
              <a:t>https://spark.apache.org/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P.Mean</a:t>
            </a:r>
            <a:r>
              <a:rPr/>
              <a:t> </a:t>
            </a:r>
            <a:r>
              <a:rPr/>
              <a:t>Consulting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Hive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Spark</a:t>
            </a:r>
          </a:p>
        </p:txBody>
      </p:sp>
      <p:pic>
        <p:nvPicPr>
          <p:cNvPr descr="../images/apache_spar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4800" y="1600200"/>
            <a:ext cx="599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Apache</a:t>
            </a:r>
            <a:r>
              <a:rPr/>
              <a:t> </a:t>
            </a:r>
            <a:r>
              <a:rPr/>
              <a:t>Spark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talk has covered</a:t>
            </a:r>
          </a:p>
          <a:p>
            <a:pPr lvl="1"/>
            <a:r>
              <a:rPr/>
              <a:t>Message Passing Interface</a:t>
            </a:r>
          </a:p>
          <a:p>
            <a:pPr lvl="1"/>
            <a:r>
              <a:rPr/>
              <a:t>Hadoop</a:t>
            </a:r>
          </a:p>
          <a:p>
            <a:pPr lvl="2"/>
            <a:r>
              <a:rPr/>
              <a:t>MapReduce</a:t>
            </a:r>
          </a:p>
          <a:p>
            <a:pPr lvl="2"/>
            <a:r>
              <a:rPr/>
              <a:t>HDFS</a:t>
            </a:r>
          </a:p>
          <a:p>
            <a:pPr lvl="2"/>
            <a:r>
              <a:rPr/>
              <a:t>Pig</a:t>
            </a:r>
          </a:p>
          <a:p>
            <a:pPr lvl="2"/>
            <a:r>
              <a:rPr/>
              <a:t>Hive</a:t>
            </a:r>
          </a:p>
          <a:p>
            <a:pPr lvl="1"/>
            <a:r>
              <a:rPr/>
              <a:t>Spark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will cover some of the software systems for cluster computing with an emphasis on R libraries that can work with these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of software systems described in this presentation are</a:t>
            </a:r>
          </a:p>
          <a:p>
            <a:pPr lvl="1"/>
            <a:r>
              <a:rPr/>
              <a:t>distributed under open source licenses,</a:t>
            </a:r>
          </a:p>
          <a:p>
            <a:pPr lvl="1"/>
            <a:r>
              <a:rPr/>
              <a:t>have lots of free documentation, and</a:t>
            </a:r>
          </a:p>
          <a:p>
            <a:pPr lvl="1"/>
            <a:r>
              <a:rPr/>
              <a:t>run on any reasonable Unix based system.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Message</a:t>
            </a:r>
            <a:r>
              <a:rPr/>
              <a:t> </a:t>
            </a:r>
            <a:r>
              <a:rPr/>
              <a:t>Passing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(MPI)</a:t>
            </a:r>
          </a:p>
        </p:txBody>
      </p:sp>
      <p:pic>
        <p:nvPicPr>
          <p:cNvPr descr="../images/mpi_tutor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79700" y="1600200"/>
            <a:ext cx="378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Blaise</a:t>
            </a:r>
            <a:r>
              <a:rPr/>
              <a:t> </a:t>
            </a:r>
            <a:r>
              <a:rPr/>
              <a:t>Barney’s</a:t>
            </a:r>
            <a:r>
              <a:rPr/>
              <a:t> </a:t>
            </a:r>
            <a:r>
              <a:rPr/>
              <a:t>MPI</a:t>
            </a:r>
            <a:r>
              <a:rPr/>
              <a:t> </a:t>
            </a:r>
            <a:r>
              <a:rPr/>
              <a:t>tutorial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MPI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routine</a:t>
            </a:r>
            <a:r>
              <a:rPr/>
              <a:t> </a:t>
            </a:r>
            <a:r>
              <a:rPr/>
              <a:t>library</a:t>
            </a:r>
          </a:p>
        </p:txBody>
      </p:sp>
      <p:pic>
        <p:nvPicPr>
          <p:cNvPr descr="../images/mpi_routin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90700" y="1600200"/>
            <a:ext cx="5575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Colm</a:t>
            </a:r>
            <a:r>
              <a:rPr/>
              <a:t> </a:t>
            </a:r>
            <a:r>
              <a:rPr/>
              <a:t>Ó</a:t>
            </a:r>
            <a:r>
              <a:rPr/>
              <a:t> </a:t>
            </a:r>
            <a:r>
              <a:rPr/>
              <a:t>hÉigeartaigh;’s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MPI</a:t>
            </a:r>
            <a:r>
              <a:rPr/>
              <a:t> </a:t>
            </a:r>
            <a:r>
              <a:rPr/>
              <a:t>routines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Hadoop</a:t>
            </a:r>
          </a:p>
        </p:txBody>
      </p:sp>
      <p:pic>
        <p:nvPicPr>
          <p:cNvPr descr="../images/apache_hado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Apache</a:t>
            </a:r>
            <a:r>
              <a:rPr/>
              <a:t> </a:t>
            </a:r>
            <a:r>
              <a:rPr/>
              <a:t>Hadoop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MapReduce</a:t>
            </a:r>
          </a:p>
          <a:p>
            <a:pPr lvl="1"/>
            <a:r>
              <a:rPr/>
              <a:t>Hadoop Distributed File System (HDFS)</a:t>
            </a:r>
          </a:p>
          <a:p>
            <a:pPr lvl="1"/>
            <a:r>
              <a:rPr/>
              <a:t>Hive</a:t>
            </a:r>
          </a:p>
          <a:p>
            <a:pPr lvl="1"/>
            <a:r>
              <a:rPr/>
              <a:t>Pig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MapReduce</a:t>
            </a:r>
          </a:p>
        </p:txBody>
      </p:sp>
      <p:pic>
        <p:nvPicPr>
          <p:cNvPr descr="../images/mapreduce_illustr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01800"/>
            <a:ext cx="82296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Mapreduce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example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Hadoop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(HDFS)</a:t>
            </a:r>
          </a:p>
        </p:txBody>
      </p:sp>
      <p:pic>
        <p:nvPicPr>
          <p:cNvPr descr="../images/hdfs_architect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4800" y="1600200"/>
            <a:ext cx="599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HDFS</a:t>
            </a:r>
            <a:r>
              <a:rPr/>
              <a:t> </a:t>
            </a:r>
            <a:r>
              <a:rPr/>
              <a:t>architecture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cluster computing</dc:title>
  <dc:creator>Steve Simon, P.Mean Consulting</dc:creator>
  <cp:keywords/>
  <dcterms:created xsi:type="dcterms:W3CDTF">2018-11-10T18:05:09Z</dcterms:created>
  <dcterms:modified xsi:type="dcterms:W3CDTF">2018-11-10T18:05:09Z</dcterms:modified>
</cp:coreProperties>
</file>