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notesMaster" Target="notesMasters/notes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5" Type="http://schemas.openxmlformats.org/officeDocument/2006/relationships/viewProps" Target="viewProps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reveal</a:t>
            </a:r>
            <a:r>
              <a:rPr/>
              <a:t> </a:t>
            </a:r>
            <a:r>
              <a:rPr/>
              <a:t>patterns.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Data-viz=03,</a:t>
            </a:r>
            <a:r>
              <a:rPr/>
              <a:t> </a:t>
            </a:r>
            <a:r>
              <a:rPr/>
              <a:t>Tutorial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Continuity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((Show example of sloping text))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Changing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emphasis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((Recreate example from slides 47-50 of Bergen and Iverson))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How do you draw someone’s eye to quickly make certain associations?</a:t>
            </a:r>
          </a:p>
          <a:p>
            <a:pPr lvl="1"/>
            <a:r>
              <a:rPr/>
              <a:t>These ideas drawn from the Bergen and Iverson workshop.</a:t>
            </a:r>
          </a:p>
          <a:p>
            <a:pPr lvl="1"/>
            <a:r>
              <a:rPr/>
              <a:t>Gestalt definition</a:t>
            </a:r>
          </a:p>
          <a:p>
            <a:pPr lvl="2"/>
            <a:r>
              <a:rPr/>
              <a:t>“The whole is greater than the sum of the parts”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emphasis</a:t>
            </a:r>
          </a:p>
        </p:txBody>
      </p:sp>
      <p:pic>
        <p:nvPicPr>
          <p:cNvPr descr="../images/r/block-no-emphasi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</a:t>
            </a:r>
            <a:r>
              <a:rPr/>
              <a:t> </a:t>
            </a:r>
            <a:r>
              <a:rPr/>
              <a:t>emphasizes</a:t>
            </a:r>
            <a:r>
              <a:rPr/>
              <a:t> </a:t>
            </a:r>
            <a:r>
              <a:rPr/>
              <a:t>rows</a:t>
            </a:r>
          </a:p>
        </p:txBody>
      </p:sp>
      <p:pic>
        <p:nvPicPr>
          <p:cNvPr descr="../images/r/block-col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Shape</a:t>
            </a:r>
            <a:r>
              <a:rPr/>
              <a:t> </a:t>
            </a:r>
            <a:r>
              <a:rPr/>
              <a:t>emphasizes</a:t>
            </a:r>
            <a:r>
              <a:rPr/>
              <a:t> </a:t>
            </a:r>
            <a:r>
              <a:rPr/>
              <a:t>columns</a:t>
            </a:r>
          </a:p>
        </p:txBody>
      </p:sp>
      <p:pic>
        <p:nvPicPr>
          <p:cNvPr descr="../images/r/block-shap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Double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stronger</a:t>
            </a:r>
            <a:r>
              <a:rPr/>
              <a:t> </a:t>
            </a:r>
            <a:r>
              <a:rPr/>
              <a:t>emphasis</a:t>
            </a:r>
          </a:p>
        </p:txBody>
      </p:sp>
      <p:pic>
        <p:nvPicPr>
          <p:cNvPr descr="../images/r/block-double-up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Connectedness</a:t>
            </a:r>
            <a:r>
              <a:rPr/>
              <a:t> </a:t>
            </a:r>
            <a:r>
              <a:rPr/>
              <a:t>emphasizes</a:t>
            </a:r>
            <a:r>
              <a:rPr/>
              <a:t> </a:t>
            </a:r>
            <a:r>
              <a:rPr/>
              <a:t>rows</a:t>
            </a:r>
          </a:p>
        </p:txBody>
      </p:sp>
      <p:pic>
        <p:nvPicPr>
          <p:cNvPr descr="../images/r/block-connectedne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Proximity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columns</a:t>
            </a:r>
          </a:p>
        </p:txBody>
      </p:sp>
      <p:pic>
        <p:nvPicPr>
          <p:cNvPr descr="../images/r/block-proximit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Enclosure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emphasis,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points</a:t>
            </a:r>
          </a:p>
        </p:txBody>
      </p:sp>
      <p:pic>
        <p:nvPicPr>
          <p:cNvPr descr="../images/r/block-enclos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Data-viz=03, Tutorial on Gestalt principles</dc:title>
  <dc:creator>Steve Simon</dc:creator>
  <cp:keywords/>
  <dcterms:created xsi:type="dcterms:W3CDTF">2019-08-20T00:22:09Z</dcterms:created>
  <dcterms:modified xsi:type="dcterms:W3CDTF">2019-08-20T00:22:09Z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2019-08-19</vt:lpwstr>
  </property>
  <property fmtid="{D5CDD505-2E9C-101B-9397-08002B2CF9AE}" pid="3" name="output">
    <vt:lpwstr>powerpoint_presentation</vt:lpwstr>
  </property>
</Properties>
</file>