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Brewer.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qualitative,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intensity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colorfulness.</a:t>
            </a:r>
            <a:r>
              <a:rPr/>
              <a:t> </a:t>
            </a:r>
            <a:r>
              <a:rPr/>
              <a:t>Unsaturated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hsl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Chroma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meausre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lightness.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(value)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bright,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90%.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favors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4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38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lor-brewer-qualita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lor-brewer-sequen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change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Color wheel</a:t>
            </a:r>
          </a:p>
          <a:p>
            <a:pPr lvl="2"/>
            <a:r>
              <a:rPr/>
              <a:t>Red, yellow, green, cyan, blue, and magenta</a:t>
            </a:r>
          </a:p>
          <a:p>
            <a:pPr lvl="1"/>
            <a:r>
              <a:rPr/>
              <a:t>Saturation</a:t>
            </a:r>
          </a:p>
          <a:p>
            <a:pPr lvl="2"/>
            <a:r>
              <a:rPr/>
              <a:t>How colorful</a:t>
            </a:r>
          </a:p>
          <a:p>
            <a:pPr lvl="2"/>
            <a:r>
              <a:rPr/>
              <a:t>Low saturation produces white or various shades of gray</a:t>
            </a:r>
          </a:p>
          <a:p>
            <a:pPr lvl="1"/>
            <a:r>
              <a:rPr/>
              <a:t>Value</a:t>
            </a:r>
          </a:p>
          <a:p>
            <a:pPr lvl="2"/>
            <a:r>
              <a:rPr/>
              <a:t>How dark</a:t>
            </a:r>
          </a:p>
          <a:p>
            <a:pPr lvl="2"/>
            <a:r>
              <a:rPr/>
              <a:t>Low values produce dark color</a:t>
            </a:r>
          </a:p>
          <a:p>
            <a:pPr lvl="2"/>
            <a:r>
              <a:rPr/>
              <a:t>0 produces black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2019-09-10T22:43:57Z</dcterms:created>
  <dcterms:modified xsi:type="dcterms:W3CDTF">2019-09-10T22:43:57Z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