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notesMaster" Target="notesMasters/notes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graphs.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Badger,</a:t>
            </a:r>
            <a:r>
              <a:rPr/>
              <a:t> </a:t>
            </a:r>
            <a:r>
              <a:rPr/>
              <a:t>E.</a:t>
            </a:r>
            <a:r>
              <a:rPr/>
              <a:t> </a:t>
            </a:r>
            <a:r>
              <a:rPr/>
              <a:t>(2019).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Vote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Politically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America.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Changes?.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June</a:t>
            </a:r>
            <a:r>
              <a:rPr/>
              <a:t> </a:t>
            </a:r>
            <a:r>
              <a:rPr/>
              <a:t>24,</a:t>
            </a:r>
            <a:r>
              <a:rPr/>
              <a:t> </a:t>
            </a:r>
            <a:r>
              <a:rPr/>
              <a:t>2019,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website:</a:t>
            </a:r>
            <a:r>
              <a:rPr/>
              <a:t> </a:t>
            </a:r>
            <a:r>
              <a:rPr/>
              <a:t>https://www.nytimes.com/2019/06/22/upshot/america-who-deserves-representation.html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Weiyi</a:t>
            </a:r>
            <a:r>
              <a:rPr/>
              <a:t> </a:t>
            </a:r>
            <a:r>
              <a:rPr/>
              <a:t>Cai,</a:t>
            </a:r>
            <a:r>
              <a:rPr/>
              <a:t> </a:t>
            </a:r>
            <a:r>
              <a:rPr/>
              <a:t>Simone</a:t>
            </a:r>
            <a:r>
              <a:rPr/>
              <a:t> </a:t>
            </a:r>
            <a:r>
              <a:rPr/>
              <a:t>Landon.</a:t>
            </a:r>
            <a:r>
              <a:rPr/>
              <a:t> </a:t>
            </a:r>
            <a:r>
              <a:rPr/>
              <a:t>Attacks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Extremists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Growing.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Connections.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April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2019.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August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https://www.nytimes.com/interactive/2019/04/03/world/white-extremist-terrorism-christchurch.html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Mark</a:t>
            </a:r>
            <a:r>
              <a:rPr/>
              <a:t> </a:t>
            </a:r>
            <a:r>
              <a:rPr/>
              <a:t>Smirniotis.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VPN</a:t>
            </a:r>
            <a:r>
              <a:rPr/>
              <a:t> </a:t>
            </a:r>
            <a:r>
              <a:rPr/>
              <a:t>Service.</a:t>
            </a:r>
            <a:r>
              <a:rPr/>
              <a:t> </a:t>
            </a:r>
            <a:r>
              <a:rPr/>
              <a:t>Wirecutter,</a:t>
            </a:r>
            <a:r>
              <a:rPr/>
              <a:t> </a:t>
            </a:r>
            <a:r>
              <a:rPr/>
              <a:t>February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2019.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August</a:t>
            </a:r>
            <a:r>
              <a:rPr/>
              <a:t> </a:t>
            </a:r>
            <a:r>
              <a:rPr/>
              <a:t>14,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https://thewirecutter.com/reviews/best-vpn-service/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nytimes.com/2019/06/22/upshot/america-who-deserves-representation.html" TargetMode="External" /><Relationship Id="rId3" Type="http://schemas.openxmlformats.org/officeDocument/2006/relationships/hyperlink" Target="https://www.nytimes.com/interactive/2019/04/03/world/white-extremist-terrorism-christchurch.html" TargetMode="External" /><Relationship Id="rId4" Type="http://schemas.openxmlformats.org/officeDocument/2006/relationships/hyperlink" Target="https://thewirecutter.com/reviews/best-vpn-service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V02,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exercises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6/23/2019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texas-bar-cha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98700" y="1600200"/>
            <a:ext cx="4559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Texas</a:t>
            </a:r>
            <a:r>
              <a:rPr/>
              <a:t> </a:t>
            </a:r>
            <a:r>
              <a:rPr/>
              <a:t>counties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terrorism-bar-cha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00200" y="1600200"/>
            <a:ext cx="5930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counting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extremist</a:t>
            </a:r>
            <a:r>
              <a:rPr/>
              <a:t> </a:t>
            </a:r>
            <a:r>
              <a:rPr/>
              <a:t>terrorism</a:t>
            </a:r>
            <a:r>
              <a:rPr/>
              <a:t> </a:t>
            </a:r>
            <a:r>
              <a:rPr/>
              <a:t>attacks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vpn-speed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01800" y="1600200"/>
            <a:ext cx="5740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speeds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VPN</a:t>
            </a:r>
            <a:r>
              <a:rPr/>
              <a:t> </a:t>
            </a:r>
            <a:r>
              <a:rPr/>
              <a:t>providers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 bar charts come from recent newspaper articles.</a:t>
            </a:r>
          </a:p>
          <a:p>
            <a:pPr lvl="2"/>
            <a:r>
              <a:rPr>
                <a:hlinkClick r:id="rId2"/>
              </a:rPr>
              <a:t>People Who Can’t Vote Still Count Politically in America. What if That Changes?</a:t>
            </a:r>
          </a:p>
          <a:p>
            <a:pPr lvl="2"/>
            <a:r>
              <a:rPr>
                <a:hlinkClick r:id="rId3"/>
              </a:rPr>
              <a:t>Attacks by White Extremists Are Growing. So Are Their Connections</a:t>
            </a:r>
            <a:r>
              <a:rPr/>
              <a:t>.</a:t>
            </a:r>
          </a:p>
          <a:p>
            <a:pPr lvl="2"/>
            <a:r>
              <a:rPr>
                <a:hlinkClick r:id="rId4"/>
              </a:rPr>
              <a:t>The Best VPN Service</a:t>
            </a:r>
            <a:r>
              <a:rPr/>
              <a:t>.</a:t>
            </a:r>
          </a:p>
          <a:p>
            <a:pPr lvl="1"/>
            <a:r>
              <a:rPr/>
              <a:t>Read the newspaper article for context and then look at the graph again.</a:t>
            </a:r>
          </a:p>
          <a:p>
            <a:pPr lvl="2"/>
            <a:r>
              <a:rPr/>
              <a:t>Explain to your partner what the graph is trying to show.</a:t>
            </a:r>
          </a:p>
          <a:p>
            <a:pPr lvl="2"/>
            <a:r>
              <a:rPr/>
              <a:t>Your partner will do the same to you with his/her graph.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V02, group exercises</dc:title>
  <dc:creator>Steve Simon</dc:creator>
  <cp:keywords/>
  <dcterms:created xsi:type="dcterms:W3CDTF">2019-08-14T15:28:06Z</dcterms:created>
  <dcterms:modified xsi:type="dcterms:W3CDTF">2019-08-14T15:28:06Z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6/23/2019</vt:lpwstr>
  </property>
  <property fmtid="{D5CDD505-2E9C-101B-9397-08002B2CF9AE}" pid="3" name="output">
    <vt:lpwstr>powerpoint_presentation</vt:lpwstr>
  </property>
</Properties>
</file>