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notesMaster" Target="notesMasters/notes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1" Type="http://schemas.openxmlformats.org/officeDocument/2006/relationships/viewProps" Target="viewProps.xml" /><Relationship Id="rId5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https://vega.github.io/vega/docs/schemes/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black</a:t>
            </a:r>
          </a:p>
        </p:txBody>
      </p:sp>
      <p:pic>
        <p:nvPicPr>
          <p:cNvPr descr="tutorial-colors_files/figure-pptx/red-other-gree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1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2019-09-06T15:18:03Z</dcterms:created>
  <dcterms:modified xsi:type="dcterms:W3CDTF">2019-09-06T15:18:03Z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