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notesMaster" Target="notesMasters/notesMaster1.xml" /><Relationship Id="rId88" Type="http://schemas.openxmlformats.org/officeDocument/2006/relationships/tableStyles" Target="tableStyles.xml" /><Relationship Id="rId87" Type="http://schemas.openxmlformats.org/officeDocument/2006/relationships/theme" Target="theme/theme1.xml" /><Relationship Id="rId1" Type="http://schemas.openxmlformats.org/officeDocument/2006/relationships/slideMaster" Target="slideMasters/slideMaster1.xml" /><Relationship Id="rId86" Type="http://schemas.openxmlformats.org/officeDocument/2006/relationships/viewProps" Target="viewProps.xml" /><Relationship Id="rId8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Additive</a:t>
            </a:r>
            <a:r>
              <a:rPr/>
              <a:t> </a:t>
            </a:r>
            <a:r>
              <a:rPr/>
              <a:t>color</a:t>
            </a:r>
            <a:r>
              <a:rPr/>
              <a:t> </a:t>
            </a:r>
            <a:r>
              <a:rPr/>
              <a:t>mixing:</a:t>
            </a:r>
            <a:r>
              <a:rPr/>
              <a:t> </a:t>
            </a:r>
            <a:r>
              <a:rPr/>
              <a:t>adding</a:t>
            </a:r>
            <a:r>
              <a:rPr/>
              <a:t> </a:t>
            </a:r>
            <a:r>
              <a:rPr/>
              <a:t>red</a:t>
            </a:r>
            <a:r>
              <a:rPr/>
              <a:t> </a:t>
            </a:r>
            <a:r>
              <a:rPr/>
              <a:t>to</a:t>
            </a:r>
            <a:r>
              <a:rPr/>
              <a:t> </a:t>
            </a:r>
            <a:r>
              <a:rPr/>
              <a:t>green</a:t>
            </a:r>
            <a:r>
              <a:rPr/>
              <a:t> </a:t>
            </a:r>
            <a:r>
              <a:rPr/>
              <a:t>yields</a:t>
            </a:r>
            <a:r>
              <a:rPr/>
              <a:t> </a:t>
            </a:r>
            <a:r>
              <a:rPr/>
              <a:t>yellow;</a:t>
            </a:r>
            <a:r>
              <a:rPr/>
              <a:t> </a:t>
            </a:r>
            <a:r>
              <a:rPr/>
              <a:t>adding</a:t>
            </a:r>
            <a:r>
              <a:rPr/>
              <a:t> </a:t>
            </a:r>
            <a:r>
              <a:rPr/>
              <a:t>green</a:t>
            </a:r>
            <a:r>
              <a:rPr/>
              <a:t> </a:t>
            </a:r>
            <a:r>
              <a:rPr/>
              <a:t>to</a:t>
            </a:r>
            <a:r>
              <a:rPr/>
              <a:t> </a:t>
            </a:r>
            <a:r>
              <a:rPr/>
              <a:t>blue</a:t>
            </a:r>
            <a:r>
              <a:rPr/>
              <a:t> </a:t>
            </a:r>
            <a:r>
              <a:rPr/>
              <a:t>yields</a:t>
            </a:r>
            <a:r>
              <a:rPr/>
              <a:t> </a:t>
            </a:r>
            <a:r>
              <a:rPr/>
              <a:t>cyan;</a:t>
            </a:r>
            <a:r>
              <a:rPr/>
              <a:t> </a:t>
            </a:r>
            <a:r>
              <a:rPr/>
              <a:t>adding</a:t>
            </a:r>
            <a:r>
              <a:rPr/>
              <a:t> </a:t>
            </a:r>
            <a:r>
              <a:rPr/>
              <a:t>blue</a:t>
            </a:r>
            <a:r>
              <a:rPr/>
              <a:t> </a:t>
            </a:r>
            <a:r>
              <a:rPr/>
              <a:t>to</a:t>
            </a:r>
            <a:r>
              <a:rPr/>
              <a:t> </a:t>
            </a:r>
            <a:r>
              <a:rPr/>
              <a:t>red</a:t>
            </a:r>
            <a:r>
              <a:rPr/>
              <a:t> </a:t>
            </a:r>
            <a:r>
              <a:rPr/>
              <a:t>yields</a:t>
            </a:r>
            <a:r>
              <a:rPr/>
              <a:t> </a:t>
            </a:r>
            <a:r>
              <a:rPr/>
              <a:t>magenta;</a:t>
            </a:r>
            <a:r>
              <a:rPr/>
              <a:t> </a:t>
            </a:r>
            <a:r>
              <a:rPr/>
              <a:t>adding</a:t>
            </a:r>
            <a:r>
              <a:rPr/>
              <a:t> </a:t>
            </a:r>
            <a:r>
              <a:rPr/>
              <a:t>all</a:t>
            </a:r>
            <a:r>
              <a:rPr/>
              <a:t> </a:t>
            </a:r>
            <a:r>
              <a:rPr/>
              <a:t>three</a:t>
            </a:r>
            <a:r>
              <a:rPr/>
              <a:t> </a:t>
            </a:r>
            <a:r>
              <a:rPr/>
              <a:t>primary</a:t>
            </a:r>
            <a:r>
              <a:rPr/>
              <a:t> </a:t>
            </a:r>
            <a:r>
              <a:rPr/>
              <a:t>colors</a:t>
            </a:r>
            <a:r>
              <a:rPr/>
              <a:t> </a:t>
            </a:r>
            <a:r>
              <a:rPr/>
              <a:t>together</a:t>
            </a:r>
            <a:r>
              <a:rPr/>
              <a:t> </a:t>
            </a:r>
            <a:r>
              <a:rPr/>
              <a:t>yields</a:t>
            </a:r>
            <a:r>
              <a:rPr/>
              <a:t> </a:t>
            </a:r>
            <a:r>
              <a:rPr/>
              <a:t>white.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22.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data-visualization-02-bars_files/figure-pptx/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data-visualization-02-bars_files/figure-pptx/pie-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01-points MUST come before</a:t>
            </a:r>
          </a:p>
          <a:p>
            <a:pPr lvl="1"/>
            <a:r>
              <a:rPr/>
              <a:t>03-lines could come before or after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Everything</a:t>
            </a:r>
            <a:r>
              <a:rPr/>
              <a:t> </a:t>
            </a:r>
            <a:r>
              <a:rPr/>
              <a:t>I</a:t>
            </a:r>
            <a:r>
              <a:rPr/>
              <a:t> </a:t>
            </a:r>
            <a:r>
              <a:rPr/>
              <a:t>know</a:t>
            </a:r>
            <a:r>
              <a:rPr/>
              <a:t> </a:t>
            </a:r>
            <a:r>
              <a:rPr/>
              <a:t>about</a:t>
            </a:r>
            <a:r>
              <a:rPr/>
              <a:t> </a:t>
            </a:r>
            <a:r>
              <a:rPr/>
              <a:t>colors,</a:t>
            </a:r>
            <a:r>
              <a:rPr/>
              <a:t> </a:t>
            </a:r>
            <a:r>
              <a:rPr/>
              <a:t>I</a:t>
            </a:r>
            <a:r>
              <a:rPr/>
              <a:t> </a:t>
            </a:r>
            <a:r>
              <a:rPr/>
              <a:t>learned</a:t>
            </a:r>
            <a:r>
              <a:rPr/>
              <a:t> </a:t>
            </a:r>
            <a:r>
              <a:rPr/>
              <a:t>in</a:t>
            </a:r>
            <a:r>
              <a:rPr/>
              <a:t> </a:t>
            </a:r>
            <a:r>
              <a:rPr/>
              <a:t>Kindergarten.</a:t>
            </a:r>
          </a:p>
        </p:txBody>
      </p:sp>
      <p:pic>
        <p:nvPicPr>
          <p:cNvPr descr="../images/julias-colour-wheel1.jpg" id="0" name="Picture 1"/>
          <p:cNvPicPr>
            <a:picLocks noGrp="1" noChangeAspect="1"/>
          </p:cNvPicPr>
          <p:nvPr/>
        </p:nvPicPr>
        <p:blipFill>
          <a:blip r:embed="rId2"/>
          <a:stretch>
            <a:fillRect/>
          </a:stretch>
        </p:blipFill>
        <p:spPr bwMode="auto">
          <a:xfrm>
            <a:off x="2260600" y="1600200"/>
            <a:ext cx="46101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Hexadecimal codes for RGB + Hexadecimal digits (base 16) + 0-9, A-F + Two hexadecimal digits represent the numbers 0-255. + #rrggbb format + #000000 is pure black + #FFFFFF is pure white + #FF0000 is pure red + #00FF00 is pure green + #0000FF is pure blue + You can mix and match to get 16,777,216 colors + #800080 is purple, #FF69B4 is pink, #40e0d0 is turquoise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Contrasting</a:t>
            </a:r>
            <a:r>
              <a:rPr/>
              <a:t> </a:t>
            </a:r>
            <a:r>
              <a:rPr/>
              <a:t>pure</a:t>
            </a:r>
            <a:r>
              <a:rPr/>
              <a:t> </a:t>
            </a:r>
            <a:r>
              <a:rPr/>
              <a:t>colors</a:t>
            </a:r>
            <a:r>
              <a:rPr/>
              <a:t> </a:t>
            </a:r>
            <a:r>
              <a:rPr/>
              <a:t>often</a:t>
            </a:r>
            <a:r>
              <a:rPr/>
              <a:t> </a:t>
            </a:r>
            <a:r>
              <a:rPr/>
              <a:t>appear</a:t>
            </a:r>
            <a:r>
              <a:rPr/>
              <a:t> </a:t>
            </a:r>
            <a:r>
              <a:rPr/>
              <a:t>too</a:t>
            </a:r>
            <a:r>
              <a:rPr/>
              <a:t> </a:t>
            </a:r>
            <a:r>
              <a:rPr/>
              <a:t>intense</a:t>
            </a:r>
          </a:p>
        </p:txBody>
      </p:sp>
      <p:pic>
        <p:nvPicPr>
          <p:cNvPr descr="data-visualization-02-bars_files/figure-pptx/inten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Lighten</a:t>
            </a:r>
            <a:r>
              <a:rPr/>
              <a:t> </a:t>
            </a:r>
            <a:r>
              <a:rPr/>
              <a:t>the</a:t>
            </a:r>
            <a:r>
              <a:rPr/>
              <a:t> </a:t>
            </a:r>
            <a:r>
              <a:rPr/>
              <a:t>background</a:t>
            </a:r>
          </a:p>
        </p:txBody>
      </p:sp>
      <p:pic>
        <p:nvPicPr>
          <p:cNvPr descr="data-visualization-02-bars_files/figure-pptx/ligthen-back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Darken</a:t>
            </a:r>
            <a:r>
              <a:rPr/>
              <a:t> </a:t>
            </a:r>
            <a:r>
              <a:rPr/>
              <a:t>the</a:t>
            </a:r>
            <a:r>
              <a:rPr/>
              <a:t> </a:t>
            </a:r>
            <a:r>
              <a:rPr/>
              <a:t>foreground</a:t>
            </a:r>
          </a:p>
        </p:txBody>
      </p:sp>
      <p:pic>
        <p:nvPicPr>
          <p:cNvPr descr="data-visualization-02-bars_files/figure-pptx/darken-fore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both</a:t>
            </a:r>
          </a:p>
        </p:txBody>
      </p:sp>
      <p:pic>
        <p:nvPicPr>
          <p:cNvPr descr="data-visualization-02-bars_files/figure-pptx/both-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the</a:t>
            </a:r>
            <a:r>
              <a:rPr/>
              <a:t> </a:t>
            </a:r>
            <a:r>
              <a:rPr/>
              <a:t>reverse</a:t>
            </a:r>
          </a:p>
        </p:txBody>
      </p:sp>
      <p:pic>
        <p:nvPicPr>
          <p:cNvPr descr="data-visualization-02-bars_files/figure-pptx/rever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Density/saturation/hue</a:t>
            </a:r>
          </a:p>
        </p:txBody>
      </p:sp>
      <p:pic>
        <p:nvPicPr>
          <p:cNvPr descr="data-visualization-02-bars_files/figure-pptx/rgb-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Transitions</a:t>
            </a:r>
          </a:p>
        </p:txBody>
      </p:sp>
      <p:pic>
        <p:nvPicPr>
          <p:cNvPr descr="data-visualization-02-bars_files/figure-pptx/transiti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A quick tutorial on colors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data-visualization-02-bars_files/figure-pptx/location-horizont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data-visualization-02-bars_files/figure-pptx/location-vertic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data-visualization-02-bars_files/figure-pptx/bar-colo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data-visualization-02-bars_files/figure-pptx/count-by-gende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data-visualization-02-bars_files/figure-pptx/count-by-passenger-clas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data-visualization-02-bars_files/figure-pptx/count-by-face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data-visualization-02-bars_files/figure-pptx/count-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data-visualization-02-bars_files/figure-pptx/count-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titanic %&gt;%
  ggplot(aes(x=Sex, fill=Survived)) +
    geom_bar() +
    facet_grid(cols=vars(Survived))</a:t>
            </a:r>
          </a:p>
          <a:p>
            <a:pPr lvl="0" marL="0" indent="0">
              <a:buNone/>
            </a:pPr>
            <a:r>
              <a:rPr/>
              <a:t>((Show Tableau))</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data-visualization-02-bars_files/figure-pptx/mortality-by-pan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data-visualization-02-bars_files/figure-pptx/mortality-by-panel-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pic>
        <p:nvPicPr>
          <p:cNvPr descr="data-visualization-02-bars_files/figure-pptx/mortality-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data-visualization-02-bars_files/figure-pptx/mortality-by-stack-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data-visualization-02-bars_files/figure-pptx/mortality-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data-visualization-02-bars_files/figure-pptx/mortality-by-dodge-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data-visualization-02-bars_files/figure-pptx/scotus-ba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2019-07-24T21:42:35Z</dcterms:created>
  <dcterms:modified xsi:type="dcterms:W3CDTF">2019-07-24T21:42:35Z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