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notesMaster" Target="notesMasters/notesMaster1.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I</a:t>
            </a:r>
            <a:r>
              <a:rPr/>
              <a:t> </a:t>
            </a:r>
            <a:r>
              <a:rPr/>
              <a:t>start,</a:t>
            </a:r>
            <a:r>
              <a:rPr/>
              <a:t> </a:t>
            </a:r>
            <a:r>
              <a:rPr/>
              <a:t>I</a:t>
            </a:r>
            <a:r>
              <a:rPr/>
              <a:t> </a:t>
            </a:r>
            <a:r>
              <a:rPr/>
              <a:t>want</a:t>
            </a:r>
            <a:r>
              <a:rPr/>
              <a:t> </a:t>
            </a:r>
            <a:r>
              <a:rPr/>
              <a:t>to</a:t>
            </a:r>
            <a:r>
              <a:rPr/>
              <a:t> </a:t>
            </a:r>
            <a:r>
              <a:rPr/>
              <a:t>share</a:t>
            </a:r>
            <a:r>
              <a:rPr/>
              <a:t> </a:t>
            </a:r>
            <a:r>
              <a:rPr/>
              <a:t>a</a:t>
            </a:r>
            <a:r>
              <a:rPr/>
              <a:t> </a:t>
            </a:r>
            <a:r>
              <a:rPr/>
              <a:t>couple</a:t>
            </a:r>
            <a:r>
              <a:rPr/>
              <a:t> </a:t>
            </a:r>
            <a:r>
              <a:rPr/>
              <a:t>stories.</a:t>
            </a:r>
            <a:r>
              <a:rPr/>
              <a:t> </a:t>
            </a:r>
            <a:r>
              <a:rPr/>
              <a:t>This</a:t>
            </a:r>
            <a:r>
              <a:rPr/>
              <a:t> </a:t>
            </a:r>
            <a:r>
              <a:rPr/>
              <a:t>presentation</a:t>
            </a:r>
            <a:r>
              <a:rPr/>
              <a:t> </a:t>
            </a:r>
            <a:r>
              <a:rPr/>
              <a:t>is</a:t>
            </a:r>
            <a:r>
              <a:rPr/>
              <a:t> </a:t>
            </a:r>
            <a:r>
              <a:rPr/>
              <a:t>an</a:t>
            </a:r>
            <a:r>
              <a:rPr/>
              <a:t> </a:t>
            </a:r>
            <a:r>
              <a:rPr/>
              <a:t>update</a:t>
            </a:r>
            <a:r>
              <a:rPr/>
              <a:t> </a:t>
            </a:r>
            <a:r>
              <a:rPr/>
              <a:t>of</a:t>
            </a:r>
            <a:r>
              <a:rPr/>
              <a:t> </a:t>
            </a:r>
            <a:r>
              <a:rPr/>
              <a:t>a</a:t>
            </a:r>
            <a:r>
              <a:rPr/>
              <a:t> </a:t>
            </a:r>
            <a:r>
              <a:rPr/>
              <a:t>talk</a:t>
            </a:r>
            <a:r>
              <a:rPr/>
              <a:t> </a:t>
            </a:r>
            <a:r>
              <a:rPr/>
              <a:t>I</a:t>
            </a:r>
            <a:r>
              <a:rPr/>
              <a:t> </a:t>
            </a:r>
            <a:r>
              <a:rPr/>
              <a:t>gave</a:t>
            </a:r>
            <a:r>
              <a:rPr/>
              <a:t> </a:t>
            </a:r>
            <a:r>
              <a:rPr/>
              <a:t>back</a:t>
            </a:r>
            <a:r>
              <a:rPr/>
              <a:t> </a:t>
            </a:r>
            <a:r>
              <a:rPr/>
              <a:t>in</a:t>
            </a:r>
            <a:r>
              <a:rPr/>
              <a:t> </a:t>
            </a:r>
            <a:r>
              <a:rPr/>
              <a:t>the</a:t>
            </a:r>
            <a:r>
              <a:rPr/>
              <a:t> </a:t>
            </a:r>
            <a:r>
              <a:rPr/>
              <a:t>1990s</a:t>
            </a:r>
            <a:r>
              <a:rPr/>
              <a:t> </a:t>
            </a:r>
            <a:r>
              <a:rPr/>
              <a:t>called</a:t>
            </a:r>
            <a:r>
              <a:rPr/>
              <a:t> </a:t>
            </a:r>
            <a:r>
              <a:rPr/>
              <a:t>Guidelines</a:t>
            </a:r>
            <a:r>
              <a:rPr/>
              <a:t> </a:t>
            </a:r>
            <a:r>
              <a:rPr/>
              <a:t>for</a:t>
            </a:r>
            <a:r>
              <a:rPr/>
              <a:t> </a:t>
            </a:r>
            <a:r>
              <a:rPr/>
              <a:t>Good</a:t>
            </a:r>
            <a:r>
              <a:rPr/>
              <a:t> </a:t>
            </a:r>
            <a:r>
              <a:rPr/>
              <a:t>Graphics.</a:t>
            </a:r>
            <a:r>
              <a:rPr/>
              <a:t> </a:t>
            </a:r>
            <a:r>
              <a:rPr/>
              <a:t>I</a:t>
            </a:r>
            <a:r>
              <a:rPr/>
              <a:t> </a:t>
            </a:r>
            <a:r>
              <a:rPr/>
              <a:t>was</a:t>
            </a:r>
            <a:r>
              <a:rPr/>
              <a:t> </a:t>
            </a:r>
            <a:r>
              <a:rPr/>
              <a:t>telling</a:t>
            </a:r>
            <a:r>
              <a:rPr/>
              <a:t> </a:t>
            </a:r>
            <a:r>
              <a:rPr/>
              <a:t>my</a:t>
            </a:r>
            <a:r>
              <a:rPr/>
              <a:t> </a:t>
            </a:r>
            <a:r>
              <a:rPr/>
              <a:t>boss</a:t>
            </a:r>
            <a:r>
              <a:rPr/>
              <a:t> </a:t>
            </a:r>
            <a:r>
              <a:rPr/>
              <a:t>about</a:t>
            </a:r>
            <a:r>
              <a:rPr/>
              <a:t> </a:t>
            </a:r>
            <a:r>
              <a:rPr/>
              <a:t>my</a:t>
            </a:r>
            <a:r>
              <a:rPr/>
              <a:t> </a:t>
            </a:r>
            <a:r>
              <a:rPr/>
              <a:t>plans</a:t>
            </a:r>
            <a:r>
              <a:rPr/>
              <a:t> </a:t>
            </a:r>
            <a:r>
              <a:rPr/>
              <a:t>for</a:t>
            </a:r>
            <a:r>
              <a:rPr/>
              <a:t> </a:t>
            </a:r>
            <a:r>
              <a:rPr/>
              <a:t>this</a:t>
            </a:r>
            <a:r>
              <a:rPr/>
              <a:t> </a:t>
            </a:r>
            <a:r>
              <a:rPr/>
              <a:t>talk</a:t>
            </a:r>
            <a:r>
              <a:rPr/>
              <a:t> </a:t>
            </a:r>
            <a:r>
              <a:rPr/>
              <a:t>and</a:t>
            </a:r>
            <a:r>
              <a:rPr/>
              <a:t> </a:t>
            </a:r>
            <a:r>
              <a:rPr/>
              <a:t>she</a:t>
            </a:r>
            <a:r>
              <a:rPr/>
              <a:t> </a:t>
            </a:r>
            <a:r>
              <a:rPr/>
              <a:t>suggested</a:t>
            </a:r>
            <a:r>
              <a:rPr/>
              <a:t> </a:t>
            </a:r>
            <a:r>
              <a:rPr/>
              <a:t>that</a:t>
            </a:r>
            <a:r>
              <a:rPr/>
              <a:t> </a:t>
            </a:r>
            <a:r>
              <a:rPr/>
              <a:t>I</a:t>
            </a:r>
            <a:r>
              <a:rPr/>
              <a:t> </a:t>
            </a:r>
            <a:r>
              <a:rPr/>
              <a:t>do</a:t>
            </a:r>
            <a:r>
              <a:rPr/>
              <a:t> </a:t>
            </a:r>
            <a:r>
              <a:rPr/>
              <a:t>some</a:t>
            </a:r>
            <a:r>
              <a:rPr/>
              <a:t> </a:t>
            </a:r>
            <a:r>
              <a:rPr/>
              <a:t>“</a:t>
            </a:r>
            <a:r>
              <a:rPr/>
              <a:t>before</a:t>
            </a:r>
            <a:r>
              <a:rPr/>
              <a:t> </a:t>
            </a:r>
            <a:r>
              <a:rPr/>
              <a:t>and</a:t>
            </a:r>
            <a:r>
              <a:rPr/>
              <a:t> </a:t>
            </a:r>
            <a:r>
              <a:rPr/>
              <a:t>after</a:t>
            </a:r>
            <a:r>
              <a:rPr/>
              <a:t>”</a:t>
            </a:r>
            <a:r>
              <a:rPr/>
              <a:t> </a:t>
            </a:r>
            <a:r>
              <a:rPr/>
              <a:t>comparisons</a:t>
            </a:r>
            <a:r>
              <a:rPr/>
              <a:t> </a:t>
            </a:r>
            <a:r>
              <a:rPr/>
              <a:t>of</a:t>
            </a:r>
            <a:r>
              <a:rPr/>
              <a:t> </a:t>
            </a:r>
            <a:r>
              <a:rPr/>
              <a:t>some</a:t>
            </a:r>
            <a:r>
              <a:rPr/>
              <a:t> </a:t>
            </a:r>
            <a:r>
              <a:rPr/>
              <a:t>graphics</a:t>
            </a:r>
            <a:r>
              <a:rPr/>
              <a:t> </a:t>
            </a:r>
            <a:r>
              <a:rPr/>
              <a:t>that</a:t>
            </a:r>
            <a:r>
              <a:rPr/>
              <a:t> </a:t>
            </a:r>
            <a:r>
              <a:rPr/>
              <a:t>she</a:t>
            </a:r>
            <a:r>
              <a:rPr/>
              <a:t> </a:t>
            </a:r>
            <a:r>
              <a:rPr/>
              <a:t>would</a:t>
            </a:r>
            <a:r>
              <a:rPr/>
              <a:t> </a:t>
            </a:r>
            <a:r>
              <a:rPr/>
              <a:t>provide.</a:t>
            </a:r>
            <a:r>
              <a:rPr/>
              <a:t> </a:t>
            </a:r>
            <a:r>
              <a:rPr/>
              <a:t>I</a:t>
            </a:r>
            <a:r>
              <a:rPr/>
              <a:t> </a:t>
            </a:r>
            <a:r>
              <a:rPr/>
              <a:t>politely</a:t>
            </a:r>
            <a:r>
              <a:rPr/>
              <a:t> </a:t>
            </a:r>
            <a:r>
              <a:rPr/>
              <a:t>declined.</a:t>
            </a:r>
            <a:r>
              <a:rPr/>
              <a:t> </a:t>
            </a:r>
            <a:r>
              <a:rPr/>
              <a:t>You</a:t>
            </a:r>
            <a:r>
              <a:rPr/>
              <a:t> </a:t>
            </a:r>
            <a:r>
              <a:rPr/>
              <a:t>hate</a:t>
            </a:r>
            <a:r>
              <a:rPr/>
              <a:t> </a:t>
            </a:r>
            <a:r>
              <a:rPr/>
              <a:t>to</a:t>
            </a:r>
            <a:r>
              <a:rPr/>
              <a:t> </a:t>
            </a:r>
            <a:r>
              <a:rPr/>
              <a:t>ignore</a:t>
            </a:r>
            <a:r>
              <a:rPr/>
              <a:t> </a:t>
            </a:r>
            <a:r>
              <a:rPr/>
              <a:t>advice</a:t>
            </a:r>
            <a:r>
              <a:rPr/>
              <a:t> </a:t>
            </a:r>
            <a:r>
              <a:rPr/>
              <a:t>from</a:t>
            </a:r>
            <a:r>
              <a:rPr/>
              <a:t> </a:t>
            </a:r>
            <a:r>
              <a:rPr/>
              <a:t>your</a:t>
            </a:r>
            <a:r>
              <a:rPr/>
              <a:t> </a:t>
            </a:r>
            <a:r>
              <a:rPr/>
              <a:t>boss,</a:t>
            </a:r>
            <a:r>
              <a:rPr/>
              <a:t> </a:t>
            </a:r>
            <a:r>
              <a:rPr/>
              <a:t>but</a:t>
            </a:r>
            <a:r>
              <a:rPr/>
              <a:t> </a:t>
            </a:r>
            <a:r>
              <a:rPr/>
              <a:t>I</a:t>
            </a:r>
            <a:r>
              <a:rPr/>
              <a:t> </a:t>
            </a:r>
            <a:r>
              <a:rPr/>
              <a:t>wasn’t</a:t>
            </a:r>
            <a:r>
              <a:rPr/>
              <a:t> </a:t>
            </a:r>
            <a:r>
              <a:rPr/>
              <a:t>the</a:t>
            </a:r>
            <a:r>
              <a:rPr/>
              <a:t> </a:t>
            </a:r>
            <a:r>
              <a:rPr/>
              <a:t>sort</a:t>
            </a:r>
            <a:r>
              <a:rPr/>
              <a:t> </a:t>
            </a:r>
            <a:r>
              <a:rPr/>
              <a:t>of</a:t>
            </a:r>
            <a:r>
              <a:rPr/>
              <a:t> </a:t>
            </a:r>
            <a:r>
              <a:rPr/>
              <a:t>person</a:t>
            </a:r>
            <a:r>
              <a:rPr/>
              <a:t> </a:t>
            </a:r>
            <a:r>
              <a:rPr/>
              <a:t>who</a:t>
            </a:r>
            <a:r>
              <a:rPr/>
              <a:t> </a:t>
            </a:r>
            <a:r>
              <a:rPr/>
              <a:t>liked</a:t>
            </a:r>
            <a:r>
              <a:rPr/>
              <a:t> </a:t>
            </a:r>
            <a:r>
              <a:rPr/>
              <a:t>tearing</a:t>
            </a:r>
            <a:r>
              <a:rPr/>
              <a:t> </a:t>
            </a:r>
            <a:r>
              <a:rPr/>
              <a:t>down</a:t>
            </a:r>
            <a:r>
              <a:rPr/>
              <a:t> </a:t>
            </a:r>
            <a:r>
              <a:rPr/>
              <a:t>other</a:t>
            </a:r>
            <a:r>
              <a:rPr/>
              <a:t> </a:t>
            </a:r>
            <a:r>
              <a:rPr/>
              <a:t>people’s</a:t>
            </a:r>
            <a:r>
              <a:rPr/>
              <a:t> </a:t>
            </a:r>
            <a:r>
              <a:rPr/>
              <a:t>work.</a:t>
            </a:r>
            <a:r>
              <a:rPr/>
              <a:t> </a:t>
            </a:r>
            <a:r>
              <a:rPr/>
              <a:t>I</a:t>
            </a:r>
            <a:r>
              <a:rPr/>
              <a:t> </a:t>
            </a:r>
            <a:r>
              <a:rPr/>
              <a:t>was</a:t>
            </a:r>
            <a:r>
              <a:rPr/>
              <a:t> </a:t>
            </a:r>
            <a:r>
              <a:rPr/>
              <a:t>also</a:t>
            </a:r>
            <a:r>
              <a:rPr/>
              <a:t> </a:t>
            </a:r>
            <a:r>
              <a:rPr/>
              <a:t>worried</a:t>
            </a:r>
            <a:r>
              <a:rPr/>
              <a:t> </a:t>
            </a:r>
            <a:r>
              <a:rPr/>
              <a:t>that</a:t>
            </a:r>
            <a:r>
              <a:rPr/>
              <a:t> </a:t>
            </a:r>
            <a:r>
              <a:rPr/>
              <a:t>someone</a:t>
            </a:r>
            <a:r>
              <a:rPr/>
              <a:t> </a:t>
            </a:r>
            <a:r>
              <a:rPr/>
              <a:t>would</a:t>
            </a:r>
            <a:r>
              <a:rPr/>
              <a:t> </a:t>
            </a:r>
            <a:r>
              <a:rPr/>
              <a:t>take</a:t>
            </a:r>
            <a:r>
              <a:rPr/>
              <a:t> </a:t>
            </a:r>
            <a:r>
              <a:rPr/>
              <a:t>one</a:t>
            </a:r>
            <a:r>
              <a:rPr/>
              <a:t> </a:t>
            </a:r>
            <a:r>
              <a:rPr/>
              <a:t>of</a:t>
            </a:r>
            <a:r>
              <a:rPr/>
              <a:t> </a:t>
            </a:r>
            <a:r>
              <a:rPr/>
              <a:t>my</a:t>
            </a:r>
            <a:r>
              <a:rPr/>
              <a:t> </a:t>
            </a:r>
            <a:r>
              <a:rPr/>
              <a:t>“</a:t>
            </a:r>
            <a:r>
              <a:rPr/>
              <a:t>after</a:t>
            </a:r>
            <a:r>
              <a:rPr/>
              <a:t>”</a:t>
            </a:r>
            <a:r>
              <a:rPr/>
              <a:t> </a:t>
            </a:r>
            <a:r>
              <a:rPr/>
              <a:t>pictures</a:t>
            </a:r>
            <a:r>
              <a:rPr/>
              <a:t> </a:t>
            </a:r>
            <a:r>
              <a:rPr/>
              <a:t>and</a:t>
            </a:r>
            <a:r>
              <a:rPr/>
              <a:t> </a:t>
            </a:r>
            <a:r>
              <a:rPr/>
              <a:t>show</a:t>
            </a:r>
            <a:r>
              <a:rPr/>
              <a:t> </a:t>
            </a:r>
            <a:r>
              <a:rPr/>
              <a:t>how</a:t>
            </a:r>
            <a:r>
              <a:rPr/>
              <a:t> </a:t>
            </a:r>
            <a:r>
              <a:rPr/>
              <a:t>much</a:t>
            </a:r>
            <a:r>
              <a:rPr/>
              <a:t> </a:t>
            </a:r>
            <a:r>
              <a:rPr/>
              <a:t>better</a:t>
            </a:r>
            <a:r>
              <a:rPr/>
              <a:t> </a:t>
            </a:r>
            <a:r>
              <a:rPr/>
              <a:t>they</a:t>
            </a:r>
            <a:r>
              <a:rPr/>
              <a:t> </a:t>
            </a:r>
            <a:r>
              <a:rPr/>
              <a:t>could</a:t>
            </a:r>
            <a:r>
              <a:rPr/>
              <a:t> </a:t>
            </a:r>
            <a:r>
              <a:rPr/>
              <a:t>make</a:t>
            </a:r>
            <a:r>
              <a:rPr/>
              <a:t> </a:t>
            </a:r>
            <a:r>
              <a:rPr/>
              <a:t>it</a:t>
            </a:r>
            <a:r>
              <a:rPr/>
              <a:t> </a:t>
            </a:r>
            <a:r>
              <a:rPr/>
              <a:t>look.</a:t>
            </a:r>
          </a:p>
          <a:p>
            <a:pPr lvl="0" marL="0" indent="0">
              <a:buNone/>
            </a:pPr>
          </a:p>
          <a:p>
            <a:pPr lvl="0" marL="0" indent="0">
              <a:buNone/>
            </a:pPr>
            <a:r>
              <a:rPr/>
              <a:t>I’m</a:t>
            </a:r>
            <a:r>
              <a:rPr/>
              <a:t> </a:t>
            </a:r>
            <a:r>
              <a:rPr/>
              <a:t>never</a:t>
            </a:r>
            <a:r>
              <a:rPr/>
              <a:t> </a:t>
            </a:r>
            <a:r>
              <a:rPr/>
              <a:t>without</a:t>
            </a:r>
            <a:r>
              <a:rPr/>
              <a:t> </a:t>
            </a:r>
            <a:r>
              <a:rPr/>
              <a:t>an</a:t>
            </a:r>
            <a:r>
              <a:rPr/>
              <a:t> </a:t>
            </a:r>
            <a:r>
              <a:rPr/>
              <a:t>opinion,</a:t>
            </a:r>
            <a:r>
              <a:rPr/>
              <a:t> </a:t>
            </a:r>
            <a:r>
              <a:rPr/>
              <a:t>but</a:t>
            </a:r>
            <a:r>
              <a:rPr/>
              <a:t> </a:t>
            </a:r>
            <a:r>
              <a:rPr/>
              <a:t>I</a:t>
            </a:r>
            <a:r>
              <a:rPr/>
              <a:t> </a:t>
            </a:r>
            <a:r>
              <a:rPr/>
              <a:t>hope</a:t>
            </a:r>
            <a:r>
              <a:rPr/>
              <a:t> </a:t>
            </a:r>
            <a:r>
              <a:rPr/>
              <a:t>that</a:t>
            </a:r>
            <a:r>
              <a:rPr/>
              <a:t> </a:t>
            </a:r>
            <a:r>
              <a:rPr/>
              <a:t>I</a:t>
            </a:r>
            <a:r>
              <a:rPr/>
              <a:t> </a:t>
            </a:r>
            <a:r>
              <a:rPr/>
              <a:t>never</a:t>
            </a:r>
            <a:r>
              <a:rPr/>
              <a:t> </a:t>
            </a:r>
            <a:r>
              <a:rPr/>
              <a:t>get</a:t>
            </a:r>
            <a:r>
              <a:rPr/>
              <a:t> </a:t>
            </a:r>
            <a:r>
              <a:rPr/>
              <a:t>so</a:t>
            </a:r>
            <a:r>
              <a:rPr/>
              <a:t> </a:t>
            </a:r>
            <a:r>
              <a:rPr/>
              <a:t>arrogant</a:t>
            </a:r>
            <a:r>
              <a:rPr/>
              <a:t> </a:t>
            </a:r>
            <a:r>
              <a:rPr/>
              <a:t>as</a:t>
            </a:r>
            <a:r>
              <a:rPr/>
              <a:t> </a:t>
            </a:r>
            <a:r>
              <a:rPr/>
              <a:t>to</a:t>
            </a:r>
            <a:r>
              <a:rPr/>
              <a:t> </a:t>
            </a:r>
            <a:r>
              <a:rPr/>
              <a:t>think</a:t>
            </a:r>
            <a:r>
              <a:rPr/>
              <a:t> </a:t>
            </a:r>
            <a:r>
              <a:rPr/>
              <a:t>that</a:t>
            </a:r>
            <a:r>
              <a:rPr/>
              <a:t> </a:t>
            </a:r>
            <a:r>
              <a:rPr/>
              <a:t>my</a:t>
            </a:r>
            <a:r>
              <a:rPr/>
              <a:t> </a:t>
            </a:r>
            <a:r>
              <a:rPr/>
              <a:t>opinion</a:t>
            </a:r>
            <a:r>
              <a:rPr/>
              <a:t> </a:t>
            </a:r>
            <a:r>
              <a:rPr/>
              <a:t>is</a:t>
            </a:r>
            <a:r>
              <a:rPr/>
              <a:t> </a:t>
            </a:r>
            <a:r>
              <a:rPr/>
              <a:t>the</a:t>
            </a:r>
            <a:r>
              <a:rPr/>
              <a:t> </a:t>
            </a:r>
            <a:r>
              <a:rPr/>
              <a:t>final</a:t>
            </a:r>
            <a:r>
              <a:rPr/>
              <a:t> </a:t>
            </a:r>
            <a:r>
              <a:rPr/>
              <a:t>word</a:t>
            </a:r>
            <a:r>
              <a:rPr/>
              <a:t> </a:t>
            </a:r>
            <a:r>
              <a:rPr/>
              <a:t>on</a:t>
            </a:r>
            <a:r>
              <a:rPr/>
              <a:t> </a:t>
            </a:r>
            <a:r>
              <a:rPr/>
              <a:t>the</a:t>
            </a:r>
            <a:r>
              <a:rPr/>
              <a:t> </a:t>
            </a:r>
            <a:r>
              <a:rPr/>
              <a:t>matter.</a:t>
            </a:r>
            <a:r>
              <a:rPr/>
              <a:t> </a:t>
            </a:r>
            <a:r>
              <a:rPr/>
              <a:t>A</a:t>
            </a:r>
            <a:r>
              <a:rPr/>
              <a:t> </a:t>
            </a:r>
            <a:r>
              <a:rPr/>
              <a:t>lot</a:t>
            </a:r>
            <a:r>
              <a:rPr/>
              <a:t> </a:t>
            </a:r>
            <a:r>
              <a:rPr/>
              <a:t>of</a:t>
            </a:r>
            <a:r>
              <a:rPr/>
              <a:t> </a:t>
            </a:r>
            <a:r>
              <a:rPr/>
              <a:t>what</a:t>
            </a:r>
            <a:r>
              <a:rPr/>
              <a:t> </a:t>
            </a:r>
            <a:r>
              <a:rPr/>
              <a:t>I</a:t>
            </a:r>
            <a:r>
              <a:rPr/>
              <a:t> </a:t>
            </a:r>
            <a:r>
              <a:rPr/>
              <a:t>plan</a:t>
            </a:r>
            <a:r>
              <a:rPr/>
              <a:t> </a:t>
            </a:r>
            <a:r>
              <a:rPr/>
              <a:t>to</a:t>
            </a:r>
            <a:r>
              <a:rPr/>
              <a:t> </a:t>
            </a:r>
            <a:r>
              <a:rPr/>
              <a:t>talk</a:t>
            </a:r>
            <a:r>
              <a:rPr/>
              <a:t> </a:t>
            </a:r>
            <a:r>
              <a:rPr/>
              <a:t>about</a:t>
            </a:r>
            <a:r>
              <a:rPr/>
              <a:t> </a:t>
            </a:r>
            <a:r>
              <a:rPr/>
              <a:t>requires</a:t>
            </a:r>
            <a:r>
              <a:rPr/>
              <a:t> </a:t>
            </a:r>
            <a:r>
              <a:rPr/>
              <a:t>careful</a:t>
            </a:r>
            <a:r>
              <a:rPr/>
              <a:t> </a:t>
            </a:r>
            <a:r>
              <a:rPr/>
              <a:t>judgement</a:t>
            </a:r>
            <a:r>
              <a:rPr/>
              <a:t> </a:t>
            </a:r>
            <a:r>
              <a:rPr/>
              <a:t>and</a:t>
            </a:r>
            <a:r>
              <a:rPr/>
              <a:t> </a:t>
            </a:r>
            <a:r>
              <a:rPr/>
              <a:t>if</a:t>
            </a:r>
            <a:r>
              <a:rPr/>
              <a:t> </a:t>
            </a:r>
            <a:r>
              <a:rPr/>
              <a:t>your</a:t>
            </a:r>
            <a:r>
              <a:rPr/>
              <a:t> </a:t>
            </a:r>
            <a:r>
              <a:rPr/>
              <a:t>judgement</a:t>
            </a:r>
            <a:r>
              <a:rPr/>
              <a:t> </a:t>
            </a:r>
            <a:r>
              <a:rPr/>
              <a:t>differs</a:t>
            </a:r>
            <a:r>
              <a:rPr/>
              <a:t> </a:t>
            </a:r>
            <a:r>
              <a:rPr/>
              <a:t>from</a:t>
            </a:r>
            <a:r>
              <a:rPr/>
              <a:t> </a:t>
            </a:r>
            <a:r>
              <a:rPr/>
              <a:t>mine,</a:t>
            </a:r>
            <a:r>
              <a:rPr/>
              <a:t> </a:t>
            </a:r>
            <a:r>
              <a:rPr/>
              <a:t>please</a:t>
            </a:r>
            <a:r>
              <a:rPr/>
              <a:t> </a:t>
            </a:r>
            <a:r>
              <a:rPr/>
              <a:t>let</a:t>
            </a:r>
            <a:r>
              <a:rPr/>
              <a:t> </a:t>
            </a:r>
            <a:r>
              <a:rPr/>
              <a:t>me</a:t>
            </a:r>
            <a:r>
              <a:rPr/>
              <a:t> </a:t>
            </a:r>
            <a:r>
              <a:rPr/>
              <a:t>know.</a:t>
            </a:r>
            <a:r>
              <a:rPr/>
              <a:t> </a:t>
            </a:r>
            <a:r>
              <a:rPr/>
              <a:t>It</a:t>
            </a:r>
            <a:r>
              <a:rPr/>
              <a:t> </a:t>
            </a:r>
            <a:r>
              <a:rPr/>
              <a:t>makes</a:t>
            </a:r>
            <a:r>
              <a:rPr/>
              <a:t> </a:t>
            </a:r>
            <a:r>
              <a:rPr/>
              <a:t>the</a:t>
            </a:r>
            <a:r>
              <a:rPr/>
              <a:t> </a:t>
            </a:r>
            <a:r>
              <a:rPr/>
              <a:t>class</a:t>
            </a:r>
            <a:r>
              <a:rPr/>
              <a:t> </a:t>
            </a:r>
            <a:r>
              <a:rPr/>
              <a:t>more</a:t>
            </a:r>
            <a:r>
              <a:rPr/>
              <a:t> </a:t>
            </a:r>
            <a:r>
              <a:rPr/>
              <a:t>interesting.</a:t>
            </a:r>
          </a:p>
          <a:p>
            <a:pPr lvl="0" marL="0" indent="0">
              <a:buNone/>
            </a:pPr>
          </a:p>
          <a:p>
            <a:pPr lvl="0" marL="0" indent="0">
              <a:buNone/>
            </a:pPr>
            <a:r>
              <a:rPr/>
              <a:t>The</a:t>
            </a:r>
            <a:r>
              <a:rPr/>
              <a:t> </a:t>
            </a:r>
            <a:r>
              <a:rPr/>
              <a:t>other</a:t>
            </a:r>
            <a:r>
              <a:rPr/>
              <a:t> </a:t>
            </a:r>
            <a:r>
              <a:rPr/>
              <a:t>story</a:t>
            </a:r>
            <a:r>
              <a:rPr/>
              <a:t> </a:t>
            </a:r>
            <a:r>
              <a:rPr/>
              <a:t>is</a:t>
            </a:r>
            <a:r>
              <a:rPr/>
              <a:t> </a:t>
            </a:r>
            <a:r>
              <a:rPr/>
              <a:t>that</a:t>
            </a:r>
            <a:r>
              <a:rPr/>
              <a:t> </a:t>
            </a:r>
            <a:r>
              <a:rPr/>
              <a:t>my</a:t>
            </a:r>
            <a:r>
              <a:rPr/>
              <a:t> </a:t>
            </a:r>
            <a:r>
              <a:rPr/>
              <a:t>first</a:t>
            </a:r>
            <a:r>
              <a:rPr/>
              <a:t> </a:t>
            </a:r>
            <a:r>
              <a:rPr/>
              <a:t>audience</a:t>
            </a:r>
            <a:r>
              <a:rPr/>
              <a:t> </a:t>
            </a:r>
            <a:r>
              <a:rPr/>
              <a:t>had</a:t>
            </a:r>
            <a:r>
              <a:rPr/>
              <a:t> </a:t>
            </a:r>
            <a:r>
              <a:rPr/>
              <a:t>a</a:t>
            </a:r>
            <a:r>
              <a:rPr/>
              <a:t> </a:t>
            </a:r>
            <a:r>
              <a:rPr/>
              <a:t>lot</a:t>
            </a:r>
            <a:r>
              <a:rPr/>
              <a:t> </a:t>
            </a:r>
            <a:r>
              <a:rPr/>
              <a:t>of</a:t>
            </a:r>
            <a:r>
              <a:rPr/>
              <a:t> </a:t>
            </a:r>
            <a:r>
              <a:rPr/>
              <a:t>psychologists</a:t>
            </a:r>
            <a:r>
              <a:rPr/>
              <a:t> </a:t>
            </a:r>
            <a:r>
              <a:rPr/>
              <a:t>in</a:t>
            </a:r>
            <a:r>
              <a:rPr/>
              <a:t> </a:t>
            </a:r>
            <a:r>
              <a:rPr/>
              <a:t>the</a:t>
            </a:r>
            <a:r>
              <a:rPr/>
              <a:t> </a:t>
            </a:r>
            <a:r>
              <a:rPr/>
              <a:t>audience.</a:t>
            </a:r>
            <a:r>
              <a:rPr/>
              <a:t> </a:t>
            </a:r>
            <a:r>
              <a:rPr/>
              <a:t>I</a:t>
            </a:r>
            <a:r>
              <a:rPr/>
              <a:t> </a:t>
            </a:r>
            <a:r>
              <a:rPr/>
              <a:t>was</a:t>
            </a:r>
            <a:r>
              <a:rPr/>
              <a:t> </a:t>
            </a:r>
            <a:r>
              <a:rPr/>
              <a:t>going</a:t>
            </a:r>
            <a:r>
              <a:rPr/>
              <a:t> </a:t>
            </a:r>
            <a:r>
              <a:rPr/>
              <a:t>to</a:t>
            </a:r>
            <a:r>
              <a:rPr/>
              <a:t> </a:t>
            </a:r>
            <a:r>
              <a:rPr/>
              <a:t>use</a:t>
            </a:r>
            <a:r>
              <a:rPr/>
              <a:t> </a:t>
            </a:r>
            <a:r>
              <a:rPr/>
              <a:t>the</a:t>
            </a:r>
            <a:r>
              <a:rPr/>
              <a:t> </a:t>
            </a:r>
            <a:r>
              <a:rPr/>
              <a:t>pyschology</a:t>
            </a:r>
            <a:r>
              <a:rPr/>
              <a:t> </a:t>
            </a:r>
            <a:r>
              <a:rPr/>
              <a:t>of</a:t>
            </a:r>
            <a:r>
              <a:rPr/>
              <a:t> </a:t>
            </a:r>
            <a:r>
              <a:rPr/>
              <a:t>perception</a:t>
            </a:r>
            <a:r>
              <a:rPr/>
              <a:t> </a:t>
            </a:r>
            <a:r>
              <a:rPr/>
              <a:t>to</a:t>
            </a:r>
            <a:r>
              <a:rPr/>
              <a:t> </a:t>
            </a:r>
            <a:r>
              <a:rPr/>
              <a:t>help</a:t>
            </a:r>
            <a:r>
              <a:rPr/>
              <a:t> </a:t>
            </a:r>
            <a:r>
              <a:rPr/>
              <a:t>decide</a:t>
            </a:r>
            <a:r>
              <a:rPr/>
              <a:t> </a:t>
            </a:r>
            <a:r>
              <a:rPr/>
              <a:t>what</a:t>
            </a:r>
            <a:r>
              <a:rPr/>
              <a:t> </a:t>
            </a:r>
            <a:r>
              <a:rPr/>
              <a:t>an</a:t>
            </a:r>
            <a:r>
              <a:rPr/>
              <a:t> </a:t>
            </a:r>
            <a:r>
              <a:rPr/>
              <a:t>effective</a:t>
            </a:r>
            <a:r>
              <a:rPr/>
              <a:t> </a:t>
            </a:r>
            <a:r>
              <a:rPr/>
              <a:t>graphic</a:t>
            </a:r>
            <a:r>
              <a:rPr/>
              <a:t> </a:t>
            </a:r>
            <a:r>
              <a:rPr/>
              <a:t>would</a:t>
            </a:r>
            <a:r>
              <a:rPr/>
              <a:t> </a:t>
            </a:r>
            <a:r>
              <a:rPr/>
              <a:t>be.</a:t>
            </a:r>
            <a:r>
              <a:rPr/>
              <a:t> </a:t>
            </a:r>
            <a:r>
              <a:rPr/>
              <a:t>I</a:t>
            </a:r>
            <a:r>
              <a:rPr/>
              <a:t> </a:t>
            </a:r>
            <a:r>
              <a:rPr/>
              <a:t>didn’t</a:t>
            </a:r>
            <a:r>
              <a:rPr/>
              <a:t> </a:t>
            </a:r>
            <a:r>
              <a:rPr/>
              <a:t>like</a:t>
            </a:r>
            <a:r>
              <a:rPr/>
              <a:t> </a:t>
            </a:r>
            <a:r>
              <a:rPr/>
              <a:t>the</a:t>
            </a:r>
            <a:r>
              <a:rPr/>
              <a:t> </a:t>
            </a:r>
            <a:r>
              <a:rPr/>
              <a:t>thought</a:t>
            </a:r>
            <a:r>
              <a:rPr/>
              <a:t> </a:t>
            </a:r>
            <a:r>
              <a:rPr/>
              <a:t>of</a:t>
            </a:r>
            <a:r>
              <a:rPr/>
              <a:t> </a:t>
            </a:r>
            <a:r>
              <a:rPr/>
              <a:t>having</a:t>
            </a:r>
            <a:r>
              <a:rPr/>
              <a:t> </a:t>
            </a:r>
            <a:r>
              <a:rPr/>
              <a:t>people</a:t>
            </a:r>
            <a:r>
              <a:rPr/>
              <a:t> </a:t>
            </a:r>
            <a:r>
              <a:rPr/>
              <a:t>in</a:t>
            </a:r>
            <a:r>
              <a:rPr/>
              <a:t> </a:t>
            </a:r>
            <a:r>
              <a:rPr/>
              <a:t>the</a:t>
            </a:r>
            <a:r>
              <a:rPr/>
              <a:t> </a:t>
            </a:r>
            <a:r>
              <a:rPr/>
              <a:t>audience</a:t>
            </a:r>
            <a:r>
              <a:rPr/>
              <a:t> </a:t>
            </a:r>
            <a:r>
              <a:rPr/>
              <a:t>who</a:t>
            </a:r>
            <a:r>
              <a:rPr/>
              <a:t> </a:t>
            </a:r>
            <a:r>
              <a:rPr/>
              <a:t>probably</a:t>
            </a:r>
            <a:r>
              <a:rPr/>
              <a:t> </a:t>
            </a:r>
            <a:r>
              <a:rPr/>
              <a:t>knew</a:t>
            </a:r>
            <a:r>
              <a:rPr/>
              <a:t> </a:t>
            </a:r>
            <a:r>
              <a:rPr/>
              <a:t>more</a:t>
            </a:r>
            <a:r>
              <a:rPr/>
              <a:t> </a:t>
            </a:r>
            <a:r>
              <a:rPr/>
              <a:t>about</a:t>
            </a:r>
            <a:r>
              <a:rPr/>
              <a:t> </a:t>
            </a:r>
            <a:r>
              <a:rPr/>
              <a:t>the</a:t>
            </a:r>
            <a:r>
              <a:rPr/>
              <a:t> </a:t>
            </a:r>
            <a:r>
              <a:rPr/>
              <a:t>psychology</a:t>
            </a:r>
            <a:r>
              <a:rPr/>
              <a:t> </a:t>
            </a:r>
            <a:r>
              <a:rPr/>
              <a:t>of</a:t>
            </a:r>
            <a:r>
              <a:rPr/>
              <a:t> </a:t>
            </a:r>
            <a:r>
              <a:rPr/>
              <a:t>perception</a:t>
            </a:r>
            <a:r>
              <a:rPr/>
              <a:t> </a:t>
            </a:r>
            <a:r>
              <a:rPr/>
              <a:t>than</a:t>
            </a:r>
            <a:r>
              <a:rPr/>
              <a:t> </a:t>
            </a:r>
            <a:r>
              <a:rPr/>
              <a:t>I</a:t>
            </a:r>
            <a:r>
              <a:rPr/>
              <a:t> </a:t>
            </a:r>
            <a:r>
              <a:rPr/>
              <a:t>did.</a:t>
            </a:r>
            <a:r>
              <a:rPr/>
              <a:t> </a:t>
            </a:r>
            <a:r>
              <a:rPr/>
              <a:t>Not</a:t>
            </a:r>
            <a:r>
              <a:rPr/>
              <a:t> </a:t>
            </a:r>
            <a:r>
              <a:rPr/>
              <a:t>only</a:t>
            </a:r>
            <a:r>
              <a:rPr/>
              <a:t> </a:t>
            </a:r>
            <a:r>
              <a:rPr/>
              <a:t>would</a:t>
            </a:r>
            <a:r>
              <a:rPr/>
              <a:t> </a:t>
            </a:r>
            <a:r>
              <a:rPr/>
              <a:t>they</a:t>
            </a:r>
            <a:r>
              <a:rPr/>
              <a:t> </a:t>
            </a:r>
            <a:r>
              <a:rPr/>
              <a:t>point</a:t>
            </a:r>
            <a:r>
              <a:rPr/>
              <a:t> </a:t>
            </a:r>
            <a:r>
              <a:rPr/>
              <a:t>out</a:t>
            </a:r>
            <a:r>
              <a:rPr/>
              <a:t> </a:t>
            </a:r>
            <a:r>
              <a:rPr/>
              <a:t>things</a:t>
            </a:r>
            <a:r>
              <a:rPr/>
              <a:t> </a:t>
            </a:r>
            <a:r>
              <a:rPr/>
              <a:t>when</a:t>
            </a:r>
            <a:r>
              <a:rPr/>
              <a:t> </a:t>
            </a:r>
            <a:r>
              <a:rPr/>
              <a:t>I</a:t>
            </a:r>
            <a:r>
              <a:rPr/>
              <a:t> </a:t>
            </a:r>
            <a:r>
              <a:rPr/>
              <a:t>said</a:t>
            </a:r>
            <a:r>
              <a:rPr/>
              <a:t> </a:t>
            </a:r>
            <a:r>
              <a:rPr/>
              <a:t>something</a:t>
            </a:r>
            <a:r>
              <a:rPr/>
              <a:t> </a:t>
            </a:r>
            <a:r>
              <a:rPr/>
              <a:t>wrong,</a:t>
            </a:r>
            <a:r>
              <a:rPr/>
              <a:t> </a:t>
            </a:r>
            <a:r>
              <a:rPr/>
              <a:t>but</a:t>
            </a:r>
            <a:r>
              <a:rPr/>
              <a:t> </a:t>
            </a:r>
            <a:r>
              <a:rPr/>
              <a:t>they</a:t>
            </a:r>
            <a:r>
              <a:rPr/>
              <a:t> </a:t>
            </a:r>
            <a:r>
              <a:rPr/>
              <a:t>would</a:t>
            </a:r>
            <a:r>
              <a:rPr/>
              <a:t> </a:t>
            </a:r>
            <a:r>
              <a:rPr/>
              <a:t>point</a:t>
            </a:r>
            <a:r>
              <a:rPr/>
              <a:t> </a:t>
            </a:r>
            <a:r>
              <a:rPr/>
              <a:t>out</a:t>
            </a:r>
            <a:r>
              <a:rPr/>
              <a:t> </a:t>
            </a:r>
            <a:r>
              <a:rPr/>
              <a:t>how</a:t>
            </a:r>
            <a:r>
              <a:rPr/>
              <a:t> </a:t>
            </a:r>
            <a:r>
              <a:rPr/>
              <a:t>my</a:t>
            </a:r>
            <a:r>
              <a:rPr/>
              <a:t> </a:t>
            </a:r>
            <a:r>
              <a:rPr/>
              <a:t>toilet</a:t>
            </a:r>
            <a:r>
              <a:rPr/>
              <a:t> </a:t>
            </a:r>
            <a:r>
              <a:rPr/>
              <a:t>training</a:t>
            </a:r>
            <a:r>
              <a:rPr/>
              <a:t> </a:t>
            </a:r>
            <a:r>
              <a:rPr/>
              <a:t>when</a:t>
            </a:r>
            <a:r>
              <a:rPr/>
              <a:t> </a:t>
            </a:r>
            <a:r>
              <a:rPr/>
              <a:t>I</a:t>
            </a:r>
            <a:r>
              <a:rPr/>
              <a:t> </a:t>
            </a:r>
            <a:r>
              <a:rPr/>
              <a:t>was</a:t>
            </a:r>
            <a:r>
              <a:rPr/>
              <a:t> </a:t>
            </a:r>
            <a:r>
              <a:rPr/>
              <a:t>a</a:t>
            </a:r>
            <a:r>
              <a:rPr/>
              <a:t> </a:t>
            </a:r>
            <a:r>
              <a:rPr/>
              <a:t>child</a:t>
            </a:r>
            <a:r>
              <a:rPr/>
              <a:t> </a:t>
            </a:r>
            <a:r>
              <a:rPr/>
              <a:t>caused</a:t>
            </a:r>
            <a:r>
              <a:rPr/>
              <a:t> </a:t>
            </a:r>
            <a:r>
              <a:rPr/>
              <a:t>me</a:t>
            </a:r>
            <a:r>
              <a:rPr/>
              <a:t> </a:t>
            </a:r>
            <a:r>
              <a:rPr/>
              <a:t>to</a:t>
            </a:r>
            <a:r>
              <a:rPr/>
              <a:t> </a:t>
            </a:r>
            <a:r>
              <a:rPr/>
              <a:t>make</a:t>
            </a:r>
            <a:r>
              <a:rPr/>
              <a:t> </a:t>
            </a:r>
            <a:r>
              <a:rPr/>
              <a:t>that</a:t>
            </a:r>
            <a:r>
              <a:rPr/>
              <a:t> </a:t>
            </a:r>
            <a:r>
              <a:rPr/>
              <a:t>mistake.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Note</a:t>
            </a:r>
            <a:r>
              <a:rPr/>
              <a:t> </a:t>
            </a:r>
            <a:r>
              <a:rPr/>
              <a:t>to</a:t>
            </a:r>
            <a:r>
              <a:rPr/>
              <a:t> </a:t>
            </a:r>
            <a:r>
              <a:rPr/>
              <a:t>myself:</a:t>
            </a:r>
            <a:r>
              <a:rPr/>
              <a:t> </a:t>
            </a:r>
            <a:r>
              <a:rPr/>
              <a:t>It</a:t>
            </a:r>
            <a:r>
              <a:rPr/>
              <a:t> </a:t>
            </a:r>
            <a:r>
              <a:rPr/>
              <a:t>might</a:t>
            </a:r>
            <a:r>
              <a:rPr/>
              <a:t> </a:t>
            </a:r>
            <a:r>
              <a:rPr/>
              <a:t>be</a:t>
            </a:r>
            <a:r>
              <a:rPr/>
              <a:t> </a:t>
            </a:r>
            <a:r>
              <a:rPr/>
              <a:t>nice</a:t>
            </a:r>
            <a:r>
              <a:rPr/>
              <a:t> </a:t>
            </a:r>
            <a:r>
              <a:rPr/>
              <a:t>to</a:t>
            </a:r>
            <a:r>
              <a:rPr/>
              <a:t> </a:t>
            </a:r>
            <a:r>
              <a:rPr/>
              <a:t>place</a:t>
            </a:r>
            <a:r>
              <a:rPr/>
              <a:t> </a:t>
            </a:r>
            <a:r>
              <a:rPr/>
              <a:t>a</a:t>
            </a:r>
            <a:r>
              <a:rPr/>
              <a:t> </a:t>
            </a:r>
            <a:r>
              <a:rPr/>
              <a:t>simple</a:t>
            </a:r>
            <a:r>
              <a:rPr/>
              <a:t> </a:t>
            </a:r>
            <a:r>
              <a:rPr/>
              <a:t>example</a:t>
            </a:r>
            <a:r>
              <a:rPr/>
              <a:t> </a:t>
            </a:r>
            <a:r>
              <a:rPr/>
              <a:t>of</a:t>
            </a:r>
            <a:r>
              <a:rPr/>
              <a:t> </a:t>
            </a:r>
            <a:r>
              <a:rPr/>
              <a:t>a</a:t>
            </a:r>
            <a:r>
              <a:rPr/>
              <a:t> </a:t>
            </a:r>
            <a:r>
              <a:rPr/>
              <a:t>ternary</a:t>
            </a:r>
            <a:r>
              <a:rPr/>
              <a:t> </a:t>
            </a:r>
            <a:r>
              <a:rPr/>
              <a:t>plot</a:t>
            </a:r>
            <a:r>
              <a:rPr/>
              <a:t> </a:t>
            </a:r>
            <a:r>
              <a:rPr/>
              <a:t>here.</a:t>
            </a:r>
            <a:r>
              <a:rPr/>
              <a:t> </a:t>
            </a:r>
            <a:r>
              <a:rPr/>
              <a:t>It</a:t>
            </a:r>
            <a:r>
              <a:rPr/>
              <a:t> </a:t>
            </a:r>
            <a:r>
              <a:rPr/>
              <a:t>might</a:t>
            </a:r>
            <a:r>
              <a:rPr/>
              <a:t> </a:t>
            </a:r>
            <a:r>
              <a:rPr/>
              <a:t>also</a:t>
            </a:r>
            <a:r>
              <a:rPr/>
              <a:t> </a:t>
            </a:r>
            <a:r>
              <a:rPr/>
              <a:t>fit</a:t>
            </a:r>
            <a:r>
              <a:rPr/>
              <a:t> </a:t>
            </a:r>
            <a:r>
              <a:rPr/>
              <a:t>in</a:t>
            </a:r>
            <a:r>
              <a:rPr/>
              <a:t> </a:t>
            </a:r>
            <a:r>
              <a:rPr/>
              <a:t>better</a:t>
            </a:r>
            <a:r>
              <a:rPr/>
              <a:t> </a:t>
            </a:r>
            <a:r>
              <a:rPr/>
              <a:t>later</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I</a:t>
            </a:r>
            <a:r>
              <a:rPr/>
              <a:t> </a:t>
            </a:r>
            <a:r>
              <a:rPr/>
              <a:t>might</a:t>
            </a:r>
            <a:r>
              <a:rPr/>
              <a:t> </a:t>
            </a:r>
            <a:r>
              <a:rPr/>
              <a:t>try</a:t>
            </a:r>
            <a:r>
              <a:rPr/>
              <a:t> </a:t>
            </a:r>
            <a:r>
              <a:rPr/>
              <a:t>to</a:t>
            </a:r>
            <a:r>
              <a:rPr/>
              <a:t> </a:t>
            </a:r>
            <a:r>
              <a:rPr/>
              <a:t>find</a:t>
            </a:r>
            <a:r>
              <a:rPr/>
              <a:t> </a:t>
            </a:r>
            <a:r>
              <a:rPr/>
              <a:t>a</a:t>
            </a:r>
            <a:r>
              <a:rPr/>
              <a:t> </a:t>
            </a:r>
            <a:r>
              <a:rPr/>
              <a:t>website</a:t>
            </a:r>
            <a:r>
              <a:rPr/>
              <a:t> </a:t>
            </a:r>
            <a:r>
              <a:rPr/>
              <a:t>or</a:t>
            </a:r>
            <a:r>
              <a:rPr/>
              <a:t> </a:t>
            </a:r>
            <a:r>
              <a:rPr/>
              <a:t>two</a:t>
            </a:r>
            <a:r>
              <a:rPr/>
              <a:t> </a:t>
            </a:r>
            <a:r>
              <a:rPr/>
              <a:t>that</a:t>
            </a:r>
            <a:r>
              <a:rPr/>
              <a:t> </a:t>
            </a:r>
            <a:r>
              <a:rPr/>
              <a:t>has</a:t>
            </a:r>
            <a:r>
              <a:rPr/>
              <a:t> </a:t>
            </a:r>
            <a:r>
              <a:rPr/>
              <a:t>interactivity,</a:t>
            </a:r>
            <a:r>
              <a:rPr/>
              <a:t> </a:t>
            </a:r>
            <a:r>
              <a:rPr/>
              <a:t>just</a:t>
            </a:r>
            <a:r>
              <a:rPr/>
              <a:t> </a:t>
            </a:r>
            <a:r>
              <a:rPr/>
              <a:t>to</a:t>
            </a:r>
            <a:r>
              <a:rPr/>
              <a:t> </a:t>
            </a:r>
            <a:r>
              <a:rPr/>
              <a:t>show</a:t>
            </a:r>
            <a:r>
              <a:rPr/>
              <a:t> </a:t>
            </a:r>
            <a:r>
              <a:rPr/>
              <a:t>what</a:t>
            </a:r>
            <a:r>
              <a:rPr/>
              <a:t> </a:t>
            </a:r>
            <a:r>
              <a:rPr/>
              <a:t>you</a:t>
            </a:r>
            <a:r>
              <a:rPr/>
              <a:t> </a:t>
            </a:r>
            <a:r>
              <a:rPr/>
              <a:t>can</a:t>
            </a:r>
            <a:r>
              <a:rPr/>
              <a:t> </a:t>
            </a:r>
            <a:r>
              <a:rPr/>
              <a:t>accomplish</a:t>
            </a:r>
            <a:r>
              <a:rPr/>
              <a:t> </a:t>
            </a:r>
            <a:r>
              <a:rPr/>
              <a:t>with</a:t>
            </a:r>
            <a:r>
              <a:rPr/>
              <a:t> </a:t>
            </a:r>
            <a:r>
              <a:rPr/>
              <a:t>sliders</a:t>
            </a:r>
            <a:r>
              <a:rPr/>
              <a:t> </a:t>
            </a:r>
            <a:r>
              <a:rPr/>
              <a:t>and</a:t>
            </a:r>
            <a:r>
              <a:rPr/>
              <a:t> </a:t>
            </a:r>
            <a:r>
              <a:rPr/>
              <a:t>hovering.</a:t>
            </a:r>
            <a:r>
              <a:rPr/>
              <a:t> </a:t>
            </a:r>
            <a:r>
              <a:rPr/>
              <a:t>But</a:t>
            </a:r>
            <a:r>
              <a:rPr/>
              <a:t> </a:t>
            </a:r>
            <a:r>
              <a:rPr/>
              <a:t>it</a:t>
            </a:r>
            <a:r>
              <a:rPr/>
              <a:t> </a:t>
            </a:r>
            <a:r>
              <a:rPr/>
              <a:t>is</a:t>
            </a:r>
            <a:r>
              <a:rPr/>
              <a:t> </a:t>
            </a:r>
            <a:r>
              <a:rPr/>
              <a:t>not</a:t>
            </a:r>
            <a:r>
              <a:rPr/>
              <a:t> </a:t>
            </a:r>
            <a:r>
              <a:rPr/>
              <a:t>something</a:t>
            </a:r>
            <a:r>
              <a:rPr/>
              <a:t> </a:t>
            </a:r>
            <a:r>
              <a:rPr/>
              <a:t>that</a:t>
            </a:r>
            <a:r>
              <a:rPr/>
              <a:t> </a:t>
            </a:r>
            <a:r>
              <a:rPr/>
              <a:t>I</a:t>
            </a:r>
            <a:r>
              <a:rPr/>
              <a:t> </a:t>
            </a:r>
            <a:r>
              <a:rPr/>
              <a:t>plan</a:t>
            </a:r>
            <a:r>
              <a:rPr/>
              <a:t> </a:t>
            </a:r>
            <a:r>
              <a:rPr/>
              <a:t>to</a:t>
            </a:r>
            <a:r>
              <a:rPr/>
              <a:t> </a:t>
            </a:r>
            <a:r>
              <a:rPr/>
              <a:t>cover</a:t>
            </a:r>
            <a:r>
              <a:rPr/>
              <a:t> </a:t>
            </a:r>
            <a:r>
              <a:rPr/>
              <a:t>in</a:t>
            </a:r>
            <a:r>
              <a:rPr/>
              <a:t> </a:t>
            </a:r>
            <a:r>
              <a:rPr/>
              <a:t>this</a:t>
            </a:r>
            <a:r>
              <a:rPr/>
              <a:t> </a:t>
            </a:r>
            <a:r>
              <a:rPr/>
              <a:t>course.</a:t>
            </a:r>
            <a:r>
              <a:rPr/>
              <a:t> </a:t>
            </a:r>
            <a:r>
              <a:rPr/>
              <a:t>Potentially,</a:t>
            </a:r>
            <a:r>
              <a:rPr/>
              <a:t> </a:t>
            </a:r>
            <a:r>
              <a:rPr/>
              <a:t>it</a:t>
            </a:r>
            <a:r>
              <a:rPr/>
              <a:t> </a:t>
            </a:r>
            <a:r>
              <a:rPr/>
              <a:t>could</a:t>
            </a:r>
            <a:r>
              <a:rPr/>
              <a:t> </a:t>
            </a:r>
            <a:r>
              <a:rPr/>
              <a:t>be</a:t>
            </a:r>
            <a:r>
              <a:rPr/>
              <a:t> </a:t>
            </a:r>
            <a:r>
              <a:rPr/>
              <a:t>a</a:t>
            </a:r>
            <a:r>
              <a:rPr/>
              <a:t> </a:t>
            </a:r>
            <a:r>
              <a:rPr/>
              <a:t>separate</a:t>
            </a:r>
            <a:r>
              <a:rPr/>
              <a:t> </a:t>
            </a:r>
            <a:r>
              <a:rPr/>
              <a:t>two</a:t>
            </a:r>
            <a:r>
              <a:rPr/>
              <a:t> </a:t>
            </a:r>
            <a:r>
              <a:rPr/>
              <a:t>hour</a:t>
            </a:r>
            <a:r>
              <a:rPr/>
              <a:t> </a:t>
            </a:r>
            <a:r>
              <a:rPr/>
              <a:t>module,</a:t>
            </a:r>
            <a:r>
              <a:rPr/>
              <a:t> </a:t>
            </a:r>
            <a:r>
              <a:rPr/>
              <a:t>but</a:t>
            </a:r>
            <a:r>
              <a:rPr/>
              <a:t> </a:t>
            </a:r>
            <a:r>
              <a:rPr/>
              <a:t>I</a:t>
            </a:r>
            <a:r>
              <a:rPr/>
              <a:t> </a:t>
            </a:r>
            <a:r>
              <a:rPr/>
              <a:t>suspect</a:t>
            </a:r>
            <a:r>
              <a:rPr/>
              <a:t> </a:t>
            </a:r>
            <a:r>
              <a:rPr/>
              <a:t>that</a:t>
            </a:r>
            <a:r>
              <a:rPr/>
              <a:t> </a:t>
            </a:r>
            <a:r>
              <a:rPr/>
              <a:t>a</a:t>
            </a:r>
            <a:r>
              <a:rPr/>
              <a:t> </a:t>
            </a:r>
            <a:r>
              <a:rPr/>
              <a:t>lot</a:t>
            </a:r>
            <a:r>
              <a:rPr/>
              <a:t> </a:t>
            </a:r>
            <a:r>
              <a:rPr/>
              <a:t>of</a:t>
            </a:r>
            <a:r>
              <a:rPr/>
              <a:t> </a:t>
            </a:r>
            <a:r>
              <a:rPr/>
              <a:t>this</a:t>
            </a:r>
            <a:r>
              <a:rPr/>
              <a:t> </a:t>
            </a:r>
            <a:r>
              <a:rPr/>
              <a:t>will</a:t>
            </a:r>
            <a:r>
              <a:rPr/>
              <a:t> </a:t>
            </a:r>
            <a:r>
              <a:rPr/>
              <a:t>be</a:t>
            </a:r>
            <a:r>
              <a:rPr/>
              <a:t> </a:t>
            </a:r>
            <a:r>
              <a:rPr/>
              <a:t>covered</a:t>
            </a:r>
            <a:r>
              <a:rPr/>
              <a:t> </a:t>
            </a:r>
            <a:r>
              <a:rPr/>
              <a:t>in</a:t>
            </a:r>
            <a:r>
              <a:rPr/>
              <a:t> </a:t>
            </a:r>
            <a:r>
              <a:rPr/>
              <a:t>the</a:t>
            </a:r>
            <a:r>
              <a:rPr/>
              <a:t> </a:t>
            </a:r>
            <a:r>
              <a:rPr/>
              <a:t>workshop</a:t>
            </a:r>
            <a:r>
              <a:rPr/>
              <a:t> </a:t>
            </a:r>
            <a:r>
              <a:rPr/>
              <a:t>on</a:t>
            </a:r>
            <a:r>
              <a:rPr/>
              <a:t> </a:t>
            </a:r>
            <a:r>
              <a:rPr/>
              <a:t>dashboards.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a</a:t>
            </a:r>
            <a:r>
              <a:rPr/>
              <a:t> </a:t>
            </a:r>
            <a:r>
              <a:rPr/>
              <a:t>big</a:t>
            </a:r>
            <a:r>
              <a:rPr/>
              <a:t> </a:t>
            </a:r>
            <a:r>
              <a:rPr/>
              <a:t>fan</a:t>
            </a:r>
            <a:r>
              <a:rPr/>
              <a:t> </a:t>
            </a:r>
            <a:r>
              <a:rPr/>
              <a:t>of</a:t>
            </a:r>
            <a:r>
              <a:rPr/>
              <a:t> </a:t>
            </a:r>
            <a:r>
              <a:rPr/>
              <a:t>theory,</a:t>
            </a:r>
            <a:r>
              <a:rPr/>
              <a:t> </a:t>
            </a:r>
            <a:r>
              <a:rPr/>
              <a:t>but</a:t>
            </a:r>
            <a:r>
              <a:rPr/>
              <a:t> </a:t>
            </a:r>
            <a:r>
              <a:rPr/>
              <a:t>I</a:t>
            </a:r>
            <a:r>
              <a:rPr/>
              <a:t> </a:t>
            </a:r>
            <a:r>
              <a:rPr/>
              <a:t>understand</a:t>
            </a:r>
            <a:r>
              <a:rPr/>
              <a:t> </a:t>
            </a:r>
            <a:r>
              <a:rPr/>
              <a:t>that</a:t>
            </a:r>
            <a:r>
              <a:rPr/>
              <a:t> </a:t>
            </a:r>
            <a:r>
              <a:rPr/>
              <a:t>not</a:t>
            </a:r>
            <a:r>
              <a:rPr/>
              <a:t> </a:t>
            </a:r>
            <a:r>
              <a:rPr/>
              <a:t>everyone</a:t>
            </a:r>
            <a:r>
              <a:rPr/>
              <a:t> </a:t>
            </a:r>
            <a:r>
              <a:rPr/>
              <a:t>else</a:t>
            </a:r>
            <a:r>
              <a:rPr/>
              <a:t> </a:t>
            </a:r>
            <a:r>
              <a:rPr/>
              <a:t>is.</a:t>
            </a:r>
            <a:r>
              <a:rPr/>
              <a:t> </a:t>
            </a:r>
            <a:r>
              <a:rPr/>
              <a:t>I</a:t>
            </a:r>
            <a:r>
              <a:rPr/>
              <a:t> </a:t>
            </a:r>
            <a:r>
              <a:rPr/>
              <a:t>found</a:t>
            </a:r>
            <a:r>
              <a:rPr/>
              <a:t> </a:t>
            </a:r>
            <a:r>
              <a:rPr/>
              <a:t>some</a:t>
            </a:r>
            <a:r>
              <a:rPr/>
              <a:t> </a:t>
            </a:r>
            <a:r>
              <a:rPr/>
              <a:t>quotes</a:t>
            </a:r>
            <a:r>
              <a:rPr/>
              <a:t> </a:t>
            </a:r>
            <a:r>
              <a:rPr/>
              <a:t>to</a:t>
            </a:r>
            <a:r>
              <a:rPr/>
              <a:t> </a:t>
            </a:r>
            <a:r>
              <a:rPr/>
              <a:t>support</a:t>
            </a:r>
            <a:r>
              <a:rPr/>
              <a:t> </a:t>
            </a:r>
            <a:r>
              <a:rPr/>
              <a:t>my</a:t>
            </a:r>
            <a:r>
              <a:rPr/>
              <a:t> </a:t>
            </a:r>
            <a:r>
              <a:rPr/>
              <a:t>perspective,</a:t>
            </a:r>
            <a:r>
              <a:rPr/>
              <a:t> </a:t>
            </a:r>
            <a:r>
              <a:rPr/>
              <a:t>although</a:t>
            </a:r>
            <a:r>
              <a:rPr/>
              <a:t> </a:t>
            </a:r>
            <a:r>
              <a:rPr/>
              <a:t>I</a:t>
            </a:r>
            <a:r>
              <a:rPr/>
              <a:t> </a:t>
            </a:r>
            <a:r>
              <a:rPr/>
              <a:t>had</a:t>
            </a:r>
            <a:r>
              <a:rPr/>
              <a:t> </a:t>
            </a:r>
            <a:r>
              <a:rPr/>
              <a:t>to</a:t>
            </a:r>
            <a:r>
              <a:rPr/>
              <a:t> </a:t>
            </a:r>
            <a:r>
              <a:rPr/>
              <a:t>make</a:t>
            </a:r>
            <a:r>
              <a:rPr/>
              <a:t> </a:t>
            </a:r>
            <a:r>
              <a:rPr/>
              <a:t>a</a:t>
            </a:r>
            <a:r>
              <a:rPr/>
              <a:t> </a:t>
            </a:r>
            <a:r>
              <a:rPr/>
              <a:t>few</a:t>
            </a:r>
            <a:r>
              <a:rPr/>
              <a:t> </a:t>
            </a:r>
            <a:r>
              <a:rPr/>
              <a:t>minor</a:t>
            </a:r>
            <a:r>
              <a:rPr/>
              <a:t> </a:t>
            </a:r>
            <a:r>
              <a:rPr/>
              <a:t>corrections.</a:t>
            </a:r>
          </a:p>
          <a:p>
            <a:pPr lvl="0" marL="0" indent="0">
              <a:buNone/>
            </a:pPr>
          </a:p>
          <a:p>
            <a:pPr lvl="0" marL="0" indent="0">
              <a:buNone/>
            </a:pPr>
            <a:r>
              <a:rPr/>
              <a:t>Like</a:t>
            </a:r>
            <a:r>
              <a:rPr/>
              <a:t> </a:t>
            </a:r>
            <a:r>
              <a:rPr/>
              <a:t>Socrates,</a:t>
            </a:r>
            <a:r>
              <a:rPr/>
              <a:t> </a:t>
            </a:r>
            <a:r>
              <a:rPr/>
              <a:t>I</a:t>
            </a:r>
            <a:r>
              <a:rPr/>
              <a:t> </a:t>
            </a:r>
            <a:r>
              <a:rPr/>
              <a:t>am</a:t>
            </a:r>
            <a:r>
              <a:rPr/>
              <a:t> </a:t>
            </a:r>
            <a:r>
              <a:rPr/>
              <a:t>always</a:t>
            </a:r>
            <a:r>
              <a:rPr/>
              <a:t> </a:t>
            </a:r>
            <a:r>
              <a:rPr/>
              <a:t>curious</a:t>
            </a:r>
            <a:r>
              <a:rPr/>
              <a:t> </a:t>
            </a:r>
            <a:r>
              <a:rPr/>
              <a:t>what</a:t>
            </a:r>
            <a:r>
              <a:rPr/>
              <a:t> </a:t>
            </a:r>
            <a:r>
              <a:rPr/>
              <a:t>is</a:t>
            </a:r>
            <a:r>
              <a:rPr/>
              <a:t> </a:t>
            </a:r>
            <a:r>
              <a:rPr/>
              <a:t>“</a:t>
            </a:r>
            <a:r>
              <a:rPr/>
              <a:t>under</a:t>
            </a:r>
            <a:r>
              <a:rPr/>
              <a:t> </a:t>
            </a:r>
            <a:r>
              <a:rPr/>
              <a:t>the</a:t>
            </a:r>
            <a:r>
              <a:rPr/>
              <a:t> </a:t>
            </a:r>
            <a:r>
              <a:rPr/>
              <a:t>hood.</a:t>
            </a:r>
            <a:r>
              <a:rPr/>
              <a:t>”</a:t>
            </a:r>
            <a:r>
              <a:rPr/>
              <a:t> </a:t>
            </a:r>
            <a:r>
              <a:rPr/>
              <a:t>If</a:t>
            </a:r>
            <a:r>
              <a:rPr/>
              <a:t> </a:t>
            </a:r>
            <a:r>
              <a:rPr/>
              <a:t>a</a:t>
            </a:r>
            <a:r>
              <a:rPr/>
              <a:t> </a:t>
            </a:r>
            <a:r>
              <a:rPr/>
              <a:t>visualization</a:t>
            </a:r>
            <a:r>
              <a:rPr/>
              <a:t> </a:t>
            </a:r>
            <a:r>
              <a:rPr/>
              <a:t>works,</a:t>
            </a:r>
            <a:r>
              <a:rPr/>
              <a:t> </a:t>
            </a:r>
            <a:r>
              <a:rPr/>
              <a:t>why</a:t>
            </a:r>
            <a:r>
              <a:rPr/>
              <a:t> </a:t>
            </a:r>
            <a:r>
              <a:rPr/>
              <a:t>wouldn’t</a:t>
            </a:r>
            <a:r>
              <a:rPr/>
              <a:t> </a:t>
            </a:r>
            <a:r>
              <a:rPr/>
              <a:t>you</a:t>
            </a:r>
            <a:r>
              <a:rPr/>
              <a:t> </a:t>
            </a:r>
            <a:r>
              <a:rPr/>
              <a:t>want</a:t>
            </a:r>
            <a:r>
              <a:rPr/>
              <a:t> </a:t>
            </a:r>
            <a:r>
              <a:rPr/>
              <a:t>to</a:t>
            </a:r>
            <a:r>
              <a:rPr/>
              <a:t> </a:t>
            </a:r>
            <a:r>
              <a:rPr/>
              <a:t>dig</a:t>
            </a:r>
            <a:r>
              <a:rPr/>
              <a:t> </a:t>
            </a:r>
            <a:r>
              <a:rPr/>
              <a:t>down</a:t>
            </a:r>
            <a:r>
              <a:rPr/>
              <a:t> </a:t>
            </a:r>
            <a:r>
              <a:rPr/>
              <a:t>and</a:t>
            </a:r>
            <a:r>
              <a:rPr/>
              <a:t> </a:t>
            </a:r>
            <a:r>
              <a:rPr/>
              <a:t>figure</a:t>
            </a:r>
            <a:r>
              <a:rPr/>
              <a:t> </a:t>
            </a:r>
            <a:r>
              <a:rPr/>
              <a:t>out</a:t>
            </a:r>
            <a:r>
              <a:rPr/>
              <a:t> </a:t>
            </a:r>
            <a:r>
              <a:rPr/>
              <a:t>why</a:t>
            </a:r>
            <a:r>
              <a:rPr/>
              <a:t> </a:t>
            </a:r>
            <a:r>
              <a:rPr/>
              <a:t>it</a:t>
            </a:r>
            <a:r>
              <a:rPr/>
              <a:t> </a:t>
            </a:r>
            <a:r>
              <a:rPr/>
              <a:t>works?</a:t>
            </a:r>
          </a:p>
          <a:p>
            <a:pPr lvl="0" marL="0" indent="0">
              <a:buNone/>
            </a:pPr>
          </a:p>
          <a:p>
            <a:pPr lvl="0" marL="0" indent="0">
              <a:buNone/>
            </a:pPr>
            <a:r>
              <a:rPr/>
              <a:t>It’s</a:t>
            </a:r>
            <a:r>
              <a:rPr/>
              <a:t> </a:t>
            </a:r>
            <a:r>
              <a:rPr/>
              <a:t>more</a:t>
            </a:r>
            <a:r>
              <a:rPr/>
              <a:t> </a:t>
            </a:r>
            <a:r>
              <a:rPr/>
              <a:t>than</a:t>
            </a:r>
            <a:r>
              <a:rPr/>
              <a:t> </a:t>
            </a:r>
            <a:r>
              <a:rPr/>
              <a:t>that,</a:t>
            </a:r>
            <a:r>
              <a:rPr/>
              <a:t> </a:t>
            </a:r>
            <a:r>
              <a:rPr/>
              <a:t>though.</a:t>
            </a:r>
            <a:r>
              <a:rPr/>
              <a:t> </a:t>
            </a:r>
            <a:r>
              <a:rPr/>
              <a:t>Bertrand</a:t>
            </a:r>
            <a:r>
              <a:rPr/>
              <a:t> </a:t>
            </a:r>
            <a:r>
              <a:rPr/>
              <a:t>Russell</a:t>
            </a:r>
            <a:r>
              <a:rPr/>
              <a:t> </a:t>
            </a:r>
            <a:r>
              <a:rPr/>
              <a:t>warns</a:t>
            </a:r>
            <a:r>
              <a:rPr/>
              <a:t> </a:t>
            </a:r>
            <a:r>
              <a:rPr/>
              <a:t>you</a:t>
            </a:r>
            <a:r>
              <a:rPr/>
              <a:t> </a:t>
            </a:r>
            <a:r>
              <a:rPr/>
              <a:t>about</a:t>
            </a:r>
            <a:r>
              <a:rPr/>
              <a:t> </a:t>
            </a:r>
            <a:r>
              <a:rPr/>
              <a:t>the</a:t>
            </a:r>
            <a:r>
              <a:rPr/>
              <a:t> </a:t>
            </a:r>
            <a:r>
              <a:rPr/>
              <a:t>dangers</a:t>
            </a:r>
            <a:r>
              <a:rPr/>
              <a:t> </a:t>
            </a:r>
            <a:r>
              <a:rPr/>
              <a:t>of</a:t>
            </a:r>
            <a:r>
              <a:rPr/>
              <a:t> </a:t>
            </a:r>
            <a:r>
              <a:rPr/>
              <a:t>not</a:t>
            </a:r>
            <a:r>
              <a:rPr/>
              <a:t> </a:t>
            </a:r>
            <a:r>
              <a:rPr/>
              <a:t>having</a:t>
            </a:r>
            <a:r>
              <a:rPr/>
              <a:t> </a:t>
            </a:r>
            <a:r>
              <a:rPr/>
              <a:t>an</a:t>
            </a:r>
            <a:r>
              <a:rPr/>
              <a:t> </a:t>
            </a:r>
            <a:r>
              <a:rPr/>
              <a:t>underlying</a:t>
            </a:r>
            <a:r>
              <a:rPr/>
              <a:t> </a:t>
            </a:r>
            <a:r>
              <a:rPr/>
              <a:t>theoretical</a:t>
            </a:r>
            <a:r>
              <a:rPr/>
              <a:t> </a:t>
            </a:r>
            <a:r>
              <a:rPr/>
              <a:t>framework.</a:t>
            </a:r>
            <a:r>
              <a:rPr/>
              <a:t> </a:t>
            </a:r>
            <a:r>
              <a:rPr/>
              <a:t>Without</a:t>
            </a:r>
            <a:r>
              <a:rPr/>
              <a:t> </a:t>
            </a:r>
            <a:r>
              <a:rPr/>
              <a:t>it,</a:t>
            </a:r>
            <a:r>
              <a:rPr/>
              <a:t> </a:t>
            </a:r>
            <a:r>
              <a:rPr/>
              <a:t>your</a:t>
            </a:r>
            <a:r>
              <a:rPr/>
              <a:t> </a:t>
            </a:r>
            <a:r>
              <a:rPr/>
              <a:t>visualizations</a:t>
            </a:r>
            <a:r>
              <a:rPr/>
              <a:t> </a:t>
            </a:r>
            <a:r>
              <a:rPr/>
              <a:t>will</a:t>
            </a:r>
            <a:r>
              <a:rPr/>
              <a:t> </a:t>
            </a:r>
            <a:r>
              <a:rPr/>
              <a:t>be</a:t>
            </a:r>
            <a:r>
              <a:rPr/>
              <a:t> </a:t>
            </a:r>
            <a:r>
              <a:rPr/>
              <a:t>limited</a:t>
            </a:r>
            <a:r>
              <a:rPr/>
              <a:t> </a:t>
            </a:r>
            <a:r>
              <a:rPr/>
              <a:t>by</a:t>
            </a:r>
            <a:r>
              <a:rPr/>
              <a:t> </a:t>
            </a:r>
            <a:r>
              <a:rPr/>
              <a:t>your</a:t>
            </a:r>
            <a:r>
              <a:rPr/>
              <a:t> </a:t>
            </a:r>
            <a:r>
              <a:rPr/>
              <a:t>own</a:t>
            </a:r>
            <a:r>
              <a:rPr/>
              <a:t> </a:t>
            </a:r>
            <a:r>
              <a:rPr/>
              <a:t>prejudices</a:t>
            </a:r>
            <a:r>
              <a:rPr/>
              <a:t> </a:t>
            </a:r>
            <a:r>
              <a:rPr/>
              <a:t>and</a:t>
            </a:r>
            <a:r>
              <a:rPr/>
              <a:t> </a:t>
            </a:r>
            <a:r>
              <a:rPr/>
              <a:t>convictions</a:t>
            </a:r>
            <a:r>
              <a:rPr/>
              <a:t> </a:t>
            </a:r>
            <a:r>
              <a:rPr/>
              <a:t>that</a:t>
            </a:r>
            <a:r>
              <a:rPr/>
              <a:t> </a:t>
            </a:r>
            <a:r>
              <a:rPr/>
              <a:t>were</a:t>
            </a:r>
            <a:r>
              <a:rPr/>
              <a:t> </a:t>
            </a:r>
            <a:r>
              <a:rPr/>
              <a:t>derived</a:t>
            </a:r>
            <a:r>
              <a:rPr/>
              <a:t> </a:t>
            </a:r>
            <a:r>
              <a:rPr/>
              <a:t>without</a:t>
            </a:r>
            <a:r>
              <a:rPr/>
              <a:t> </a:t>
            </a:r>
            <a:r>
              <a:rPr/>
              <a:t>careful</a:t>
            </a:r>
            <a:r>
              <a:rPr/>
              <a:t> </a:t>
            </a:r>
            <a:r>
              <a:rPr/>
              <a:t>thought</a:t>
            </a:r>
            <a:r>
              <a:rPr/>
              <a:t> </a:t>
            </a:r>
            <a:r>
              <a:rPr/>
              <a:t>or</a:t>
            </a:r>
            <a:r>
              <a:rPr/>
              <a:t> </a:t>
            </a:r>
            <a:r>
              <a:rPr/>
              <a:t>reason.</a:t>
            </a:r>
          </a:p>
          <a:p>
            <a:pPr lvl="0" marL="0" indent="0">
              <a:buNone/>
            </a:pPr>
          </a:p>
          <a:p>
            <a:pPr lvl="0" marL="0" indent="0">
              <a:buNone/>
            </a:pPr>
            <a:r>
              <a:rPr/>
              <a:t>I</a:t>
            </a:r>
            <a:r>
              <a:rPr/>
              <a:t> </a:t>
            </a:r>
            <a:r>
              <a:rPr/>
              <a:t>also</a:t>
            </a:r>
            <a:r>
              <a:rPr/>
              <a:t> </a:t>
            </a:r>
            <a:r>
              <a:rPr/>
              <a:t>distrust</a:t>
            </a:r>
            <a:r>
              <a:rPr/>
              <a:t> </a:t>
            </a:r>
            <a:r>
              <a:rPr/>
              <a:t>software</a:t>
            </a:r>
            <a:r>
              <a:rPr/>
              <a:t> </a:t>
            </a:r>
            <a:r>
              <a:rPr/>
              <a:t>that</a:t>
            </a:r>
            <a:r>
              <a:rPr/>
              <a:t> </a:t>
            </a:r>
            <a:r>
              <a:rPr/>
              <a:t>makes</a:t>
            </a:r>
            <a:r>
              <a:rPr/>
              <a:t> </a:t>
            </a:r>
            <a:r>
              <a:rPr/>
              <a:t>certain</a:t>
            </a:r>
            <a:r>
              <a:rPr/>
              <a:t> </a:t>
            </a:r>
            <a:r>
              <a:rPr/>
              <a:t>choices</a:t>
            </a:r>
            <a:r>
              <a:rPr/>
              <a:t> </a:t>
            </a:r>
            <a:r>
              <a:rPr/>
              <a:t>for</a:t>
            </a:r>
            <a:r>
              <a:rPr/>
              <a:t> </a:t>
            </a:r>
            <a:r>
              <a:rPr/>
              <a:t>you.</a:t>
            </a:r>
            <a:r>
              <a:rPr/>
              <a:t> </a:t>
            </a:r>
            <a:r>
              <a:rPr/>
              <a:t>It</a:t>
            </a:r>
            <a:r>
              <a:rPr/>
              <a:t> </a:t>
            </a:r>
            <a:r>
              <a:rPr/>
              <a:t>got</a:t>
            </a:r>
            <a:r>
              <a:rPr/>
              <a:t> </a:t>
            </a:r>
            <a:r>
              <a:rPr/>
              <a:t>Ginny</a:t>
            </a:r>
            <a:r>
              <a:rPr/>
              <a:t> </a:t>
            </a:r>
            <a:r>
              <a:rPr/>
              <a:t>Weasley</a:t>
            </a:r>
            <a:r>
              <a:rPr/>
              <a:t> </a:t>
            </a:r>
            <a:r>
              <a:rPr/>
              <a:t>into</a:t>
            </a:r>
            <a:r>
              <a:rPr/>
              <a:t> </a:t>
            </a:r>
            <a:r>
              <a:rPr/>
              <a:t>lots</a:t>
            </a:r>
            <a:r>
              <a:rPr/>
              <a:t> </a:t>
            </a:r>
            <a:r>
              <a:rPr/>
              <a:t>of</a:t>
            </a:r>
            <a:r>
              <a:rPr/>
              <a:t> </a:t>
            </a:r>
            <a:r>
              <a:rPr/>
              <a:t>trouble</a:t>
            </a:r>
            <a:r>
              <a:rPr/>
              <a:t> </a:t>
            </a:r>
            <a:r>
              <a:rPr/>
              <a:t>in</a:t>
            </a:r>
            <a:r>
              <a:rPr/>
              <a:t> </a:t>
            </a:r>
            <a:r>
              <a:rPr/>
              <a:t>J.K.</a:t>
            </a:r>
            <a:r>
              <a:rPr/>
              <a:t> </a:t>
            </a:r>
            <a:r>
              <a:rPr/>
              <a:t>Rowling’s</a:t>
            </a:r>
            <a:r>
              <a:rPr/>
              <a:t> </a:t>
            </a:r>
            <a:r>
              <a:rPr/>
              <a:t>Harry</a:t>
            </a:r>
            <a:r>
              <a:rPr/>
              <a:t> </a:t>
            </a:r>
            <a:r>
              <a:rPr/>
              <a:t>Potter</a:t>
            </a:r>
            <a:r>
              <a:rPr/>
              <a:t> </a:t>
            </a:r>
            <a:r>
              <a:rPr/>
              <a:t>and</a:t>
            </a:r>
            <a:r>
              <a:rPr/>
              <a:t> </a:t>
            </a:r>
            <a:r>
              <a:rPr/>
              <a:t>the</a:t>
            </a:r>
            <a:r>
              <a:rPr/>
              <a:t> </a:t>
            </a:r>
            <a:r>
              <a:rPr/>
              <a:t>Chamber</a:t>
            </a:r>
            <a:r>
              <a:rPr/>
              <a:t> </a:t>
            </a:r>
            <a:r>
              <a:rPr/>
              <a:t>of</a:t>
            </a:r>
            <a:r>
              <a:rPr/>
              <a:t> </a:t>
            </a:r>
            <a:r>
              <a:rPr/>
              <a:t>Secrets.</a:t>
            </a:r>
            <a:r>
              <a:rPr/>
              <a:t> </a:t>
            </a:r>
            <a:r>
              <a:rPr/>
              <a:t>I</a:t>
            </a:r>
            <a:r>
              <a:rPr/>
              <a:t> </a:t>
            </a:r>
            <a:r>
              <a:rPr/>
              <a:t>call</a:t>
            </a:r>
            <a:r>
              <a:rPr/>
              <a:t> </a:t>
            </a:r>
            <a:r>
              <a:rPr/>
              <a:t>it</a:t>
            </a:r>
            <a:r>
              <a:rPr/>
              <a:t> </a:t>
            </a:r>
            <a:r>
              <a:rPr/>
              <a:t>the</a:t>
            </a:r>
            <a:r>
              <a:rPr/>
              <a:t> </a:t>
            </a:r>
            <a:r>
              <a:rPr/>
              <a:t>fault</a:t>
            </a:r>
            <a:r>
              <a:rPr/>
              <a:t> </a:t>
            </a:r>
            <a:r>
              <a:rPr/>
              <a:t>of</a:t>
            </a:r>
            <a:r>
              <a:rPr/>
              <a:t> </a:t>
            </a:r>
            <a:r>
              <a:rPr/>
              <a:t>default</a:t>
            </a:r>
            <a:r>
              <a:rPr/>
              <a:t> </a:t>
            </a:r>
            <a:r>
              <a:rPr/>
              <a:t>principle.</a:t>
            </a:r>
            <a:r>
              <a:rPr/>
              <a:t> </a:t>
            </a:r>
            <a:r>
              <a:rPr/>
              <a:t>To</a:t>
            </a:r>
            <a:r>
              <a:rPr/>
              <a:t> </a:t>
            </a:r>
            <a:r>
              <a:rPr/>
              <a:t>be</a:t>
            </a:r>
            <a:r>
              <a:rPr/>
              <a:t> </a:t>
            </a:r>
            <a:r>
              <a:rPr/>
              <a:t>fair,</a:t>
            </a:r>
            <a:r>
              <a:rPr/>
              <a:t> </a:t>
            </a:r>
            <a:r>
              <a:rPr/>
              <a:t>the</a:t>
            </a:r>
            <a:r>
              <a:rPr/>
              <a:t> </a:t>
            </a:r>
            <a:r>
              <a:rPr/>
              <a:t>people</a:t>
            </a:r>
            <a:r>
              <a:rPr/>
              <a:t> </a:t>
            </a:r>
            <a:r>
              <a:rPr/>
              <a:t>who</a:t>
            </a:r>
            <a:r>
              <a:rPr/>
              <a:t> </a:t>
            </a:r>
            <a:r>
              <a:rPr/>
              <a:t>write</a:t>
            </a:r>
            <a:r>
              <a:rPr/>
              <a:t> </a:t>
            </a:r>
            <a:r>
              <a:rPr/>
              <a:t>these</a:t>
            </a:r>
            <a:r>
              <a:rPr/>
              <a:t> </a:t>
            </a:r>
            <a:r>
              <a:rPr/>
              <a:t>visualization</a:t>
            </a:r>
            <a:r>
              <a:rPr/>
              <a:t> </a:t>
            </a:r>
            <a:r>
              <a:rPr/>
              <a:t>software</a:t>
            </a:r>
            <a:r>
              <a:rPr/>
              <a:t> </a:t>
            </a:r>
            <a:r>
              <a:rPr/>
              <a:t>programs</a:t>
            </a:r>
            <a:r>
              <a:rPr/>
              <a:t> </a:t>
            </a:r>
            <a:r>
              <a:rPr/>
              <a:t>are</a:t>
            </a:r>
            <a:r>
              <a:rPr/>
              <a:t> </a:t>
            </a:r>
            <a:r>
              <a:rPr/>
              <a:t>a</a:t>
            </a:r>
            <a:r>
              <a:rPr/>
              <a:t> </a:t>
            </a:r>
            <a:r>
              <a:rPr/>
              <a:t>lot</a:t>
            </a:r>
            <a:r>
              <a:rPr/>
              <a:t> </a:t>
            </a:r>
            <a:r>
              <a:rPr/>
              <a:t>smarter</a:t>
            </a:r>
            <a:r>
              <a:rPr/>
              <a:t> </a:t>
            </a:r>
            <a:r>
              <a:rPr/>
              <a:t>than</a:t>
            </a:r>
            <a:r>
              <a:rPr/>
              <a:t> </a:t>
            </a:r>
            <a:r>
              <a:rPr/>
              <a:t>I</a:t>
            </a:r>
            <a:r>
              <a:rPr/>
              <a:t> </a:t>
            </a:r>
            <a:r>
              <a:rPr/>
              <a:t>am</a:t>
            </a:r>
            <a:r>
              <a:rPr/>
              <a:t> </a:t>
            </a:r>
            <a:r>
              <a:rPr/>
              <a:t>and</a:t>
            </a:r>
            <a:r>
              <a:rPr/>
              <a:t> </a:t>
            </a:r>
            <a:r>
              <a:rPr/>
              <a:t>their</a:t>
            </a:r>
            <a:r>
              <a:rPr/>
              <a:t> </a:t>
            </a:r>
            <a:r>
              <a:rPr/>
              <a:t>choices</a:t>
            </a:r>
            <a:r>
              <a:rPr/>
              <a:t> </a:t>
            </a:r>
            <a:r>
              <a:rPr/>
              <a:t>are</a:t>
            </a:r>
            <a:r>
              <a:rPr/>
              <a:t> </a:t>
            </a:r>
            <a:r>
              <a:rPr/>
              <a:t>on</a:t>
            </a:r>
            <a:r>
              <a:rPr/>
              <a:t> </a:t>
            </a:r>
            <a:r>
              <a:rPr/>
              <a:t>the</a:t>
            </a:r>
            <a:r>
              <a:rPr/>
              <a:t> </a:t>
            </a:r>
            <a:r>
              <a:rPr/>
              <a:t>mark</a:t>
            </a:r>
            <a:r>
              <a:rPr/>
              <a:t> </a:t>
            </a:r>
            <a:r>
              <a:rPr/>
              <a:t>way</a:t>
            </a:r>
            <a:r>
              <a:rPr/>
              <a:t> </a:t>
            </a:r>
            <a:r>
              <a:rPr/>
              <a:t>more</a:t>
            </a:r>
            <a:r>
              <a:rPr/>
              <a:t> </a:t>
            </a:r>
            <a:r>
              <a:rPr/>
              <a:t>often</a:t>
            </a:r>
            <a:r>
              <a:rPr/>
              <a:t> </a:t>
            </a:r>
            <a:r>
              <a:rPr/>
              <a:t>than</a:t>
            </a:r>
            <a:r>
              <a:rPr/>
              <a:t> </a:t>
            </a:r>
            <a:r>
              <a:rPr/>
              <a:t>mine</a:t>
            </a:r>
            <a:r>
              <a:rPr/>
              <a:t> </a:t>
            </a:r>
            <a:r>
              <a:rPr/>
              <a:t>might</a:t>
            </a:r>
            <a:r>
              <a:rPr/>
              <a:t> </a:t>
            </a:r>
            <a:r>
              <a:rPr/>
              <a:t>be.</a:t>
            </a:r>
            <a:r>
              <a:rPr/>
              <a:t> </a:t>
            </a:r>
            <a:r>
              <a:rPr/>
              <a:t>But</a:t>
            </a:r>
            <a:r>
              <a:rPr/>
              <a:t> </a:t>
            </a:r>
            <a:r>
              <a:rPr/>
              <a:t>you</a:t>
            </a:r>
            <a:r>
              <a:rPr/>
              <a:t> </a:t>
            </a:r>
            <a:r>
              <a:rPr/>
              <a:t>have</a:t>
            </a:r>
            <a:r>
              <a:rPr/>
              <a:t> </a:t>
            </a:r>
            <a:r>
              <a:rPr/>
              <a:t>to</a:t>
            </a:r>
            <a:r>
              <a:rPr/>
              <a:t> </a:t>
            </a:r>
            <a:r>
              <a:rPr/>
              <a:t>think</a:t>
            </a:r>
            <a:r>
              <a:rPr/>
              <a:t> </a:t>
            </a:r>
            <a:r>
              <a:rPr/>
              <a:t>carefully</a:t>
            </a:r>
            <a:r>
              <a:rPr/>
              <a:t> </a:t>
            </a:r>
            <a:r>
              <a:rPr/>
              <a:t>about</a:t>
            </a:r>
            <a:r>
              <a:rPr/>
              <a:t> </a:t>
            </a:r>
            <a:r>
              <a:rPr/>
              <a:t>your</a:t>
            </a:r>
            <a:r>
              <a:rPr/>
              <a:t> </a:t>
            </a:r>
            <a:r>
              <a:rPr/>
              <a:t>visualizations</a:t>
            </a:r>
            <a:r>
              <a:rPr/>
              <a:t> </a:t>
            </a:r>
            <a:r>
              <a:rPr/>
              <a:t>and</a:t>
            </a:r>
            <a:r>
              <a:rPr/>
              <a:t> </a:t>
            </a:r>
            <a:r>
              <a:rPr/>
              <a:t>understand</a:t>
            </a:r>
            <a:r>
              <a:rPr/>
              <a:t> </a:t>
            </a:r>
            <a:r>
              <a:rPr/>
              <a:t>where</a:t>
            </a:r>
            <a:r>
              <a:rPr/>
              <a:t> </a:t>
            </a:r>
            <a:r>
              <a:rPr/>
              <a:t>they</a:t>
            </a:r>
            <a:r>
              <a:rPr/>
              <a:t> </a:t>
            </a:r>
            <a:r>
              <a:rPr/>
              <a:t>are</a:t>
            </a:r>
            <a:r>
              <a:rPr/>
              <a:t> </a:t>
            </a:r>
            <a:r>
              <a:rPr/>
              <a:t>coming</a:t>
            </a:r>
            <a:r>
              <a:rPr/>
              <a:t> </a:t>
            </a:r>
            <a:r>
              <a:rPr/>
              <a:t>from.</a:t>
            </a:r>
            <a:r>
              <a:rPr/>
              <a:t> </a:t>
            </a:r>
            <a:r>
              <a:rPr/>
              <a:t>Redraw</a:t>
            </a:r>
            <a:r>
              <a:rPr/>
              <a:t> </a:t>
            </a:r>
            <a:r>
              <a:rPr/>
              <a:t>them</a:t>
            </a:r>
            <a:r>
              <a:rPr/>
              <a:t> </a:t>
            </a:r>
            <a:r>
              <a:rPr/>
              <a:t>as</a:t>
            </a:r>
            <a:r>
              <a:rPr/>
              <a:t> </a:t>
            </a:r>
            <a:r>
              <a:rPr/>
              <a:t>often</a:t>
            </a:r>
            <a:r>
              <a:rPr/>
              <a:t> </a:t>
            </a:r>
            <a:r>
              <a:rPr/>
              <a:t>as</a:t>
            </a:r>
            <a:r>
              <a:rPr/>
              <a:t> </a:t>
            </a:r>
            <a:r>
              <a:rPr/>
              <a:t>you</a:t>
            </a:r>
            <a:r>
              <a:rPr/>
              <a:t> </a:t>
            </a:r>
            <a:r>
              <a:rPr/>
              <a:t>rewrite</a:t>
            </a:r>
            <a:r>
              <a:rPr/>
              <a:t> </a:t>
            </a:r>
            <a:r>
              <a:rPr/>
              <a:t>your</a:t>
            </a:r>
            <a:r>
              <a:rPr/>
              <a:t> </a:t>
            </a:r>
            <a:r>
              <a:rPr/>
              <a:t>text.</a:t>
            </a:r>
          </a:p>
          <a:p>
            <a:pPr lvl="0" marL="0" indent="0">
              <a:buNone/>
            </a:pPr>
          </a:p>
          <a:p>
            <a:pPr lvl="0" marL="0" indent="0">
              <a:buNone/>
            </a:pPr>
            <a:r>
              <a:rPr/>
              <a:t>But</a:t>
            </a:r>
            <a:r>
              <a:rPr/>
              <a:t> </a:t>
            </a:r>
            <a:r>
              <a:rPr/>
              <a:t>most</a:t>
            </a:r>
            <a:r>
              <a:rPr/>
              <a:t> </a:t>
            </a:r>
            <a:r>
              <a:rPr/>
              <a:t>importantly,</a:t>
            </a:r>
            <a:r>
              <a:rPr/>
              <a:t> </a:t>
            </a:r>
            <a:r>
              <a:rPr/>
              <a:t>Maimonides,</a:t>
            </a:r>
            <a:r>
              <a:rPr/>
              <a:t> </a:t>
            </a:r>
            <a:r>
              <a:rPr/>
              <a:t>the</a:t>
            </a:r>
            <a:r>
              <a:rPr/>
              <a:t> </a:t>
            </a:r>
            <a:r>
              <a:rPr/>
              <a:t>famous</a:t>
            </a:r>
            <a:r>
              <a:rPr/>
              <a:t> </a:t>
            </a:r>
            <a:r>
              <a:rPr/>
              <a:t>Jewish</a:t>
            </a:r>
            <a:r>
              <a:rPr/>
              <a:t> </a:t>
            </a:r>
            <a:r>
              <a:rPr/>
              <a:t>philosopher</a:t>
            </a:r>
            <a:r>
              <a:rPr/>
              <a:t> </a:t>
            </a:r>
            <a:r>
              <a:rPr/>
              <a:t>of</a:t>
            </a:r>
            <a:r>
              <a:rPr/>
              <a:t> </a:t>
            </a:r>
            <a:r>
              <a:rPr/>
              <a:t>the</a:t>
            </a:r>
            <a:r>
              <a:rPr/>
              <a:t> </a:t>
            </a:r>
            <a:r>
              <a:rPr/>
              <a:t>twelfth</a:t>
            </a:r>
            <a:r>
              <a:rPr/>
              <a:t> </a:t>
            </a:r>
            <a:r>
              <a:rPr/>
              <a:t>century,</a:t>
            </a:r>
            <a:r>
              <a:rPr/>
              <a:t> </a:t>
            </a:r>
            <a:r>
              <a:rPr/>
              <a:t>explains</a:t>
            </a:r>
            <a:r>
              <a:rPr/>
              <a:t> </a:t>
            </a:r>
            <a:r>
              <a:rPr/>
              <a:t>the</a:t>
            </a:r>
            <a:r>
              <a:rPr/>
              <a:t> </a:t>
            </a:r>
            <a:r>
              <a:rPr/>
              <a:t>benefits</a:t>
            </a:r>
            <a:r>
              <a:rPr/>
              <a:t> </a:t>
            </a:r>
            <a:r>
              <a:rPr/>
              <a:t>of</a:t>
            </a:r>
            <a:r>
              <a:rPr/>
              <a:t> </a:t>
            </a:r>
            <a:r>
              <a:rPr/>
              <a:t>knowing</a:t>
            </a:r>
            <a:r>
              <a:rPr/>
              <a:t> </a:t>
            </a:r>
            <a:r>
              <a:rPr/>
              <a:t>how</a:t>
            </a:r>
            <a:r>
              <a:rPr/>
              <a:t> </a:t>
            </a:r>
            <a:r>
              <a:rPr/>
              <a:t>and</a:t>
            </a:r>
            <a:r>
              <a:rPr/>
              <a:t> </a:t>
            </a:r>
            <a:r>
              <a:rPr/>
              <a:t>why.</a:t>
            </a:r>
            <a:r>
              <a:rPr/>
              <a:t> </a:t>
            </a:r>
            <a:r>
              <a:rPr/>
              <a:t>If</a:t>
            </a:r>
            <a:r>
              <a:rPr/>
              <a:t> </a:t>
            </a:r>
            <a:r>
              <a:rPr/>
              <a:t>you</a:t>
            </a:r>
            <a:r>
              <a:rPr/>
              <a:t> </a:t>
            </a:r>
            <a:r>
              <a:rPr/>
              <a:t>understand</a:t>
            </a:r>
            <a:r>
              <a:rPr/>
              <a:t> </a:t>
            </a:r>
            <a:r>
              <a:rPr/>
              <a:t>the</a:t>
            </a:r>
            <a:r>
              <a:rPr/>
              <a:t> </a:t>
            </a:r>
            <a:r>
              <a:rPr/>
              <a:t>theoretical</a:t>
            </a:r>
            <a:r>
              <a:rPr/>
              <a:t> </a:t>
            </a:r>
            <a:r>
              <a:rPr/>
              <a:t>framework</a:t>
            </a:r>
            <a:r>
              <a:rPr/>
              <a:t> </a:t>
            </a:r>
            <a:r>
              <a:rPr/>
              <a:t>of</a:t>
            </a:r>
            <a:r>
              <a:rPr/>
              <a:t> </a:t>
            </a:r>
            <a:r>
              <a:rPr/>
              <a:t>visualization,</a:t>
            </a:r>
            <a:r>
              <a:rPr/>
              <a:t> </a:t>
            </a:r>
            <a:r>
              <a:rPr/>
              <a:t>you</a:t>
            </a:r>
            <a:r>
              <a:rPr/>
              <a:t> </a:t>
            </a:r>
            <a:r>
              <a:rPr/>
              <a:t>are</a:t>
            </a:r>
            <a:r>
              <a:rPr/>
              <a:t> </a:t>
            </a:r>
            <a:r>
              <a:rPr/>
              <a:t>capable</a:t>
            </a:r>
            <a:r>
              <a:rPr/>
              <a:t> </a:t>
            </a:r>
            <a:r>
              <a:rPr/>
              <a:t>of</a:t>
            </a:r>
            <a:r>
              <a:rPr/>
              <a:t> </a:t>
            </a:r>
            <a:r>
              <a:rPr/>
              <a:t>drawing</a:t>
            </a:r>
            <a:r>
              <a:rPr/>
              <a:t> </a:t>
            </a:r>
            <a:r>
              <a:rPr/>
              <a:t>a</a:t>
            </a:r>
            <a:r>
              <a:rPr/>
              <a:t> </a:t>
            </a:r>
            <a:r>
              <a:rPr/>
              <a:t>lifetime</a:t>
            </a:r>
            <a:r>
              <a:rPr/>
              <a:t> </a:t>
            </a:r>
            <a:r>
              <a:rPr/>
              <a:t>of</a:t>
            </a:r>
            <a:r>
              <a:rPr/>
              <a:t> </a:t>
            </a:r>
            <a:r>
              <a:rPr/>
              <a:t>different</a:t>
            </a:r>
            <a:r>
              <a:rPr/>
              <a:t> </a:t>
            </a:r>
            <a:r>
              <a:rPr/>
              <a:t>visualizations.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Please</a:t>
            </a:r>
            <a:r>
              <a:rPr/>
              <a:t> </a:t>
            </a:r>
            <a:r>
              <a:rPr/>
              <a:t>do</a:t>
            </a:r>
            <a:r>
              <a:rPr/>
              <a:t> </a:t>
            </a:r>
            <a:r>
              <a:rPr/>
              <a:t>some</a:t>
            </a:r>
            <a:r>
              <a:rPr/>
              <a:t> </a:t>
            </a:r>
            <a:r>
              <a:rPr/>
              <a:t>work</a:t>
            </a:r>
            <a:r>
              <a:rPr/>
              <a:t> </a:t>
            </a:r>
            <a:r>
              <a:rPr/>
              <a:t>now,</a:t>
            </a:r>
            <a:r>
              <a:rPr/>
              <a:t> </a:t>
            </a:r>
            <a:r>
              <a:rPr/>
              <a:t>to</a:t>
            </a:r>
            <a:r>
              <a:rPr/>
              <a:t> </a:t>
            </a:r>
            <a:r>
              <a:rPr/>
              <a:t>get</a:t>
            </a:r>
            <a:r>
              <a:rPr/>
              <a:t> </a:t>
            </a:r>
            <a:r>
              <a:rPr/>
              <a:t>ready</a:t>
            </a:r>
            <a:r>
              <a:rPr/>
              <a:t> </a:t>
            </a:r>
            <a:r>
              <a:rPr/>
              <a:t>for</a:t>
            </a:r>
            <a:r>
              <a:rPr/>
              <a:t> </a:t>
            </a:r>
            <a:r>
              <a:rPr/>
              <a:t>the</a:t>
            </a:r>
            <a:r>
              <a:rPr/>
              <a:t> </a:t>
            </a:r>
            <a:r>
              <a:rPr/>
              <a:t>work</a:t>
            </a:r>
            <a:r>
              <a:rPr/>
              <a:t> </a:t>
            </a:r>
            <a:r>
              <a:rPr/>
              <a:t>in</a:t>
            </a:r>
            <a:r>
              <a:rPr/>
              <a:t> </a:t>
            </a:r>
            <a:r>
              <a:rPr/>
              <a:t>this</a:t>
            </a:r>
            <a:r>
              <a:rPr/>
              <a:t> </a:t>
            </a:r>
            <a:r>
              <a:rPr/>
              <a:t>section.</a:t>
            </a:r>
            <a:r>
              <a:rPr/>
              <a:t> </a:t>
            </a:r>
            <a:r>
              <a:rPr/>
              <a:t>If</a:t>
            </a:r>
            <a:r>
              <a:rPr/>
              <a:t> </a:t>
            </a:r>
            <a:r>
              <a:rPr/>
              <a:t>you</a:t>
            </a:r>
            <a:r>
              <a:rPr/>
              <a:t> </a:t>
            </a:r>
            <a:r>
              <a:rPr/>
              <a:t>do</a:t>
            </a:r>
            <a:r>
              <a:rPr/>
              <a:t> </a:t>
            </a:r>
            <a:r>
              <a:rPr/>
              <a:t>not</a:t>
            </a:r>
            <a:r>
              <a:rPr/>
              <a:t> </a:t>
            </a:r>
            <a:r>
              <a:rPr/>
              <a:t>already</a:t>
            </a:r>
            <a:r>
              <a:rPr/>
              <a:t> </a:t>
            </a:r>
            <a:r>
              <a:rPr/>
              <a:t>have</a:t>
            </a:r>
            <a:r>
              <a:rPr/>
              <a:t> </a:t>
            </a:r>
            <a:r>
              <a:rPr/>
              <a:t>Python,</a:t>
            </a:r>
            <a:r>
              <a:rPr/>
              <a:t> </a:t>
            </a:r>
            <a:r>
              <a:rPr/>
              <a:t>R,</a:t>
            </a:r>
            <a:r>
              <a:rPr/>
              <a:t> </a:t>
            </a:r>
            <a:r>
              <a:rPr/>
              <a:t>or</a:t>
            </a:r>
            <a:r>
              <a:rPr/>
              <a:t> </a:t>
            </a:r>
            <a:r>
              <a:rPr/>
              <a:t>Tableau</a:t>
            </a:r>
            <a:r>
              <a:rPr/>
              <a:t> </a:t>
            </a:r>
            <a:r>
              <a:rPr/>
              <a:t>installed</a:t>
            </a:r>
            <a:r>
              <a:rPr/>
              <a:t> </a:t>
            </a:r>
            <a:r>
              <a:rPr/>
              <a:t>on</a:t>
            </a:r>
            <a:r>
              <a:rPr/>
              <a:t> </a:t>
            </a:r>
            <a:r>
              <a:rPr/>
              <a:t>your</a:t>
            </a:r>
            <a:r>
              <a:rPr/>
              <a:t> </a:t>
            </a:r>
            <a:r>
              <a:rPr/>
              <a:t>computer,</a:t>
            </a:r>
            <a:r>
              <a:rPr/>
              <a:t> </a:t>
            </a:r>
            <a:r>
              <a:rPr/>
              <a:t>please</a:t>
            </a:r>
            <a:r>
              <a:rPr/>
              <a:t> </a:t>
            </a:r>
            <a:r>
              <a:rPr/>
              <a:t>do</a:t>
            </a:r>
            <a:r>
              <a:rPr/>
              <a:t> </a:t>
            </a:r>
            <a:r>
              <a:rPr/>
              <a:t>so</a:t>
            </a:r>
            <a:r>
              <a:rPr/>
              <a:t> </a:t>
            </a:r>
            <a:r>
              <a:rPr/>
              <a:t>now.</a:t>
            </a:r>
          </a:p>
          <a:p>
            <a:pPr lvl="0" marL="0" indent="0">
              <a:buNone/>
            </a:pPr>
          </a:p>
          <a:p>
            <a:pPr lvl="0" marL="0" indent="0">
              <a:buNone/>
            </a:pPr>
            <a:r>
              <a:rPr/>
              <a:t>I</a:t>
            </a:r>
            <a:r>
              <a:rPr/>
              <a:t> </a:t>
            </a:r>
            <a:r>
              <a:rPr/>
              <a:t>want</a:t>
            </a:r>
            <a:r>
              <a:rPr/>
              <a:t> </a:t>
            </a:r>
            <a:r>
              <a:rPr/>
              <a:t>you</a:t>
            </a:r>
            <a:r>
              <a:rPr/>
              <a:t> </a:t>
            </a:r>
            <a:r>
              <a:rPr/>
              <a:t>to</a:t>
            </a:r>
            <a:r>
              <a:rPr/>
              <a:t> </a:t>
            </a:r>
            <a:r>
              <a:rPr/>
              <a:t>import</a:t>
            </a:r>
            <a:r>
              <a:rPr/>
              <a:t> </a:t>
            </a:r>
            <a:r>
              <a:rPr/>
              <a:t>a</a:t>
            </a:r>
            <a:r>
              <a:rPr/>
              <a:t> </a:t>
            </a:r>
            <a:r>
              <a:rPr/>
              <a:t>particular</a:t>
            </a:r>
            <a:r>
              <a:rPr/>
              <a:t> </a:t>
            </a:r>
            <a:r>
              <a:rPr/>
              <a:t>data</a:t>
            </a:r>
            <a:r>
              <a:rPr/>
              <a:t> </a:t>
            </a:r>
            <a:r>
              <a:rPr/>
              <a:t>file</a:t>
            </a:r>
            <a:r>
              <a:rPr/>
              <a:t> </a:t>
            </a:r>
            <a:r>
              <a:rPr/>
              <a:t>and</a:t>
            </a:r>
            <a:r>
              <a:rPr/>
              <a:t> </a:t>
            </a:r>
            <a:r>
              <a:rPr/>
              <a:t>draw</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DASL</a:t>
            </a:r>
            <a:r>
              <a:rPr/>
              <a:t> </a:t>
            </a:r>
            <a:r>
              <a:rPr/>
              <a:t>is</a:t>
            </a:r>
            <a:r>
              <a:rPr/>
              <a:t> </a:t>
            </a:r>
            <a:r>
              <a:rPr/>
              <a:t>an</a:t>
            </a:r>
            <a:r>
              <a:rPr/>
              <a:t> </a:t>
            </a:r>
            <a:r>
              <a:rPr/>
              <a:t>acronym</a:t>
            </a:r>
            <a:r>
              <a:rPr/>
              <a:t> </a:t>
            </a:r>
            <a:r>
              <a:rPr/>
              <a:t>for</a:t>
            </a:r>
            <a:r>
              <a:rPr/>
              <a:t> </a:t>
            </a:r>
            <a:r>
              <a:rPr/>
              <a:t>Data</a:t>
            </a:r>
            <a:r>
              <a:rPr/>
              <a:t> </a:t>
            </a:r>
            <a:r>
              <a:rPr/>
              <a:t>And</a:t>
            </a:r>
            <a:r>
              <a:rPr/>
              <a:t> </a:t>
            </a:r>
            <a:r>
              <a:rPr/>
              <a:t>Story</a:t>
            </a:r>
            <a:r>
              <a:rPr/>
              <a:t> </a:t>
            </a:r>
            <a:r>
              <a:rPr/>
              <a:t>Library.</a:t>
            </a:r>
            <a:r>
              <a:rPr/>
              <a:t> </a:t>
            </a:r>
            <a:r>
              <a:rPr/>
              <a:t>It</a:t>
            </a:r>
            <a:r>
              <a:rPr/>
              <a:t> </a:t>
            </a:r>
            <a:r>
              <a:rPr/>
              <a:t>used</a:t>
            </a:r>
            <a:r>
              <a:rPr/>
              <a:t> </a:t>
            </a:r>
            <a:r>
              <a:rPr/>
              <a:t>to</a:t>
            </a:r>
            <a:r>
              <a:rPr/>
              <a:t> </a:t>
            </a:r>
            <a:r>
              <a:rPr/>
              <a:t>sit</a:t>
            </a:r>
            <a:r>
              <a:rPr/>
              <a:t> </a:t>
            </a:r>
            <a:r>
              <a:rPr/>
              <a:t>on</a:t>
            </a:r>
            <a:r>
              <a:rPr/>
              <a:t> </a:t>
            </a:r>
            <a:r>
              <a:rPr/>
              <a:t>a</a:t>
            </a:r>
            <a:r>
              <a:rPr/>
              <a:t> </a:t>
            </a:r>
            <a:r>
              <a:rPr/>
              <a:t>website,</a:t>
            </a:r>
            <a:r>
              <a:rPr/>
              <a:t> </a:t>
            </a:r>
            <a:r>
              <a:rPr/>
              <a:t>Statlib,</a:t>
            </a:r>
            <a:r>
              <a:rPr/>
              <a:t> </a:t>
            </a:r>
            <a:r>
              <a:rPr/>
              <a:t>at</a:t>
            </a:r>
            <a:r>
              <a:rPr/>
              <a:t> </a:t>
            </a:r>
            <a:r>
              <a:rPr/>
              <a:t>Carnegie</a:t>
            </a:r>
            <a:r>
              <a:rPr/>
              <a:t> </a:t>
            </a:r>
            <a:r>
              <a:rPr/>
              <a:t>Mellon,</a:t>
            </a:r>
            <a:r>
              <a:rPr/>
              <a:t> </a:t>
            </a:r>
            <a:r>
              <a:rPr/>
              <a:t>but</a:t>
            </a:r>
            <a:r>
              <a:rPr/>
              <a:t> </a:t>
            </a:r>
            <a:r>
              <a:rPr/>
              <a:t>the</a:t>
            </a:r>
            <a:r>
              <a:rPr/>
              <a:t> </a:t>
            </a:r>
            <a:r>
              <a:rPr/>
              <a:t>company,</a:t>
            </a:r>
            <a:r>
              <a:rPr/>
              <a:t> </a:t>
            </a:r>
            <a:r>
              <a:rPr/>
              <a:t>Data</a:t>
            </a:r>
            <a:r>
              <a:rPr/>
              <a:t> </a:t>
            </a:r>
            <a:r>
              <a:rPr/>
              <a:t>Description,</a:t>
            </a:r>
            <a:r>
              <a:rPr/>
              <a:t> </a:t>
            </a:r>
            <a:r>
              <a:rPr/>
              <a:t>which</a:t>
            </a:r>
            <a:r>
              <a:rPr/>
              <a:t> </a:t>
            </a:r>
            <a:r>
              <a:rPr/>
              <a:t>makes</a:t>
            </a:r>
            <a:r>
              <a:rPr/>
              <a:t> </a:t>
            </a:r>
            <a:r>
              <a:rPr/>
              <a:t>a</a:t>
            </a:r>
            <a:r>
              <a:rPr/>
              <a:t> </a:t>
            </a:r>
            <a:r>
              <a:rPr/>
              <a:t>data</a:t>
            </a:r>
            <a:r>
              <a:rPr/>
              <a:t> </a:t>
            </a:r>
            <a:r>
              <a:rPr/>
              <a:t>analysis</a:t>
            </a:r>
            <a:r>
              <a:rPr/>
              <a:t> </a:t>
            </a:r>
            <a:r>
              <a:rPr/>
              <a:t>program,</a:t>
            </a:r>
            <a:r>
              <a:rPr/>
              <a:t> </a:t>
            </a:r>
            <a:r>
              <a:rPr/>
              <a:t>DataDesk,</a:t>
            </a:r>
            <a:r>
              <a:rPr/>
              <a:t> </a:t>
            </a:r>
            <a:r>
              <a:rPr/>
              <a:t>took</a:t>
            </a:r>
            <a:r>
              <a:rPr/>
              <a:t> </a:t>
            </a:r>
            <a:r>
              <a:rPr/>
              <a:t>over</a:t>
            </a:r>
            <a:r>
              <a:rPr/>
              <a:t> </a:t>
            </a:r>
            <a:r>
              <a:rPr/>
              <a:t>when</a:t>
            </a:r>
            <a:r>
              <a:rPr/>
              <a:t> </a:t>
            </a:r>
            <a:r>
              <a:rPr/>
              <a:t>the</a:t>
            </a:r>
            <a:r>
              <a:rPr/>
              <a:t> </a:t>
            </a:r>
            <a:r>
              <a:rPr/>
              <a:t>Statlib</a:t>
            </a:r>
            <a:r>
              <a:rPr/>
              <a:t> </a:t>
            </a:r>
            <a:r>
              <a:rPr/>
              <a:t>site</a:t>
            </a:r>
            <a:r>
              <a:rPr/>
              <a:t> </a:t>
            </a:r>
            <a:r>
              <a:rPr/>
              <a:t>went</a:t>
            </a:r>
            <a:r>
              <a:rPr/>
              <a:t> </a:t>
            </a:r>
            <a:r>
              <a:rPr/>
              <a:t>dark.</a:t>
            </a:r>
            <a:r>
              <a:rPr/>
              <a:t> </a:t>
            </a:r>
            <a:r>
              <a:rPr/>
              <a:t>It’s</a:t>
            </a:r>
            <a:r>
              <a:rPr/>
              <a:t> </a:t>
            </a:r>
            <a:r>
              <a:rPr/>
              <a:t>a</a:t>
            </a:r>
            <a:r>
              <a:rPr/>
              <a:t> </a:t>
            </a:r>
            <a:r>
              <a:rPr/>
              <a:t>very</a:t>
            </a:r>
            <a:r>
              <a:rPr/>
              <a:t> </a:t>
            </a:r>
            <a:r>
              <a:rPr/>
              <a:t>nice</a:t>
            </a:r>
            <a:r>
              <a:rPr/>
              <a:t> </a:t>
            </a:r>
            <a:r>
              <a:rPr/>
              <a:t>site</a:t>
            </a:r>
            <a:r>
              <a:rPr/>
              <a:t> </a:t>
            </a:r>
            <a:r>
              <a:rPr/>
              <a:t>for</a:t>
            </a:r>
            <a:r>
              <a:rPr/>
              <a:t> </a:t>
            </a:r>
            <a:r>
              <a:rPr/>
              <a:t>small</a:t>
            </a:r>
            <a:r>
              <a:rPr/>
              <a:t> </a:t>
            </a:r>
            <a:r>
              <a:rPr/>
              <a:t>data</a:t>
            </a:r>
            <a:r>
              <a:rPr/>
              <a:t> </a:t>
            </a:r>
            <a:r>
              <a:rPr/>
              <a:t>sets</a:t>
            </a:r>
            <a:r>
              <a:rPr/>
              <a:t> </a:t>
            </a:r>
            <a:r>
              <a:rPr/>
              <a:t>useful</a:t>
            </a:r>
            <a:r>
              <a:rPr/>
              <a:t> </a:t>
            </a:r>
            <a:r>
              <a:rPr/>
              <a:t>for</a:t>
            </a:r>
            <a:r>
              <a:rPr/>
              <a:t> </a:t>
            </a:r>
            <a:r>
              <a:rPr/>
              <a:t>teaching.</a:t>
            </a:r>
          </a:p>
          <a:p>
            <a:pPr lvl="0" marL="0" indent="0">
              <a:buNone/>
            </a:pPr>
          </a:p>
          <a:p>
            <a:pPr lvl="0" marL="0" indent="0">
              <a:buNone/>
            </a:pPr>
            <a:r>
              <a:rPr/>
              <a:t>I</a:t>
            </a:r>
            <a:r>
              <a:rPr/>
              <a:t> </a:t>
            </a:r>
            <a:r>
              <a:rPr/>
              <a:t>want</a:t>
            </a:r>
            <a:r>
              <a:rPr/>
              <a:t> </a:t>
            </a:r>
            <a:r>
              <a:rPr/>
              <a:t>to</a:t>
            </a:r>
            <a:r>
              <a:rPr/>
              <a:t> </a:t>
            </a:r>
            <a:r>
              <a:rPr/>
              <a:t>use</a:t>
            </a:r>
            <a:r>
              <a:rPr/>
              <a:t> </a:t>
            </a:r>
            <a:r>
              <a:rPr/>
              <a:t>a</a:t>
            </a:r>
            <a:r>
              <a:rPr/>
              <a:t> </a:t>
            </a:r>
            <a:r>
              <a:rPr/>
              <a:t>file</a:t>
            </a:r>
            <a:r>
              <a:rPr/>
              <a:t> </a:t>
            </a:r>
            <a:r>
              <a:rPr/>
              <a:t>on</a:t>
            </a:r>
            <a:r>
              <a:rPr/>
              <a:t> </a:t>
            </a:r>
            <a:r>
              <a:rPr/>
              <a:t>housing</a:t>
            </a:r>
            <a:r>
              <a:rPr/>
              <a:t> </a:t>
            </a:r>
            <a:r>
              <a:rPr/>
              <a:t>prices</a:t>
            </a:r>
            <a:r>
              <a:rPr/>
              <a:t> </a:t>
            </a:r>
            <a:r>
              <a:rPr/>
              <a:t>in</a:t>
            </a:r>
            <a:r>
              <a:rPr/>
              <a:t> </a:t>
            </a:r>
            <a:r>
              <a:rPr/>
              <a:t>Saratoga,</a:t>
            </a:r>
            <a:r>
              <a:rPr/>
              <a:t> </a:t>
            </a:r>
            <a:r>
              <a:rPr/>
              <a:t>New</a:t>
            </a:r>
            <a:r>
              <a:rPr/>
              <a:t> </a:t>
            </a:r>
            <a:r>
              <a:rPr/>
              <a:t>York,</a:t>
            </a:r>
            <a:r>
              <a:rPr/>
              <a:t> </a:t>
            </a:r>
            <a:r>
              <a:rPr/>
              <a:t>and</a:t>
            </a:r>
            <a:r>
              <a:rPr/>
              <a:t> </a:t>
            </a:r>
            <a:r>
              <a:rPr/>
              <a:t>you</a:t>
            </a:r>
            <a:r>
              <a:rPr/>
              <a:t> </a:t>
            </a:r>
            <a:r>
              <a:rPr/>
              <a:t>can</a:t>
            </a:r>
            <a:r>
              <a:rPr/>
              <a:t> </a:t>
            </a:r>
            <a:r>
              <a:rPr/>
              <a:t>find</a:t>
            </a:r>
            <a:r>
              <a:rPr/>
              <a:t> </a:t>
            </a:r>
            <a:r>
              <a:rPr/>
              <a:t>it</a:t>
            </a:r>
            <a:r>
              <a:rPr/>
              <a:t> </a:t>
            </a:r>
            <a:r>
              <a:rPr/>
              <a:t>through</a:t>
            </a:r>
            <a:r>
              <a:rPr/>
              <a:t> </a:t>
            </a:r>
            <a:r>
              <a:rPr/>
              <a:t>the</a:t>
            </a:r>
            <a:r>
              <a:rPr/>
              <a:t> </a:t>
            </a:r>
            <a:r>
              <a:rPr/>
              <a:t>search</a:t>
            </a:r>
            <a:r>
              <a:rPr/>
              <a:t> </a:t>
            </a:r>
            <a:r>
              <a:rPr/>
              <a:t>function</a:t>
            </a:r>
            <a:r>
              <a:rPr/>
              <a:t> </a:t>
            </a:r>
            <a:r>
              <a:rPr/>
              <a:t>on</a:t>
            </a:r>
            <a:r>
              <a:rPr/>
              <a:t> </a:t>
            </a:r>
            <a:r>
              <a:rPr/>
              <a:t>the</a:t>
            </a:r>
            <a:r>
              <a:rPr/>
              <a:t> </a:t>
            </a:r>
            <a:r>
              <a:rPr/>
              <a:t>main</a:t>
            </a:r>
            <a:r>
              <a:rPr/>
              <a:t> </a:t>
            </a:r>
            <a:r>
              <a:rPr/>
              <a:t>page.</a:t>
            </a:r>
            <a:r>
              <a:rPr/>
              <a:t> </a:t>
            </a:r>
            <a:r>
              <a:rPr/>
              <a:t>Look</a:t>
            </a:r>
            <a:r>
              <a:rPr/>
              <a:t> </a:t>
            </a:r>
            <a:r>
              <a:rPr/>
              <a:t>for</a:t>
            </a:r>
            <a:r>
              <a:rPr/>
              <a:t> </a:t>
            </a:r>
            <a:r>
              <a:rPr/>
              <a:t>housing</a:t>
            </a:r>
            <a:r>
              <a:rPr/>
              <a:t> </a:t>
            </a:r>
            <a:r>
              <a:rPr/>
              <a:t>or</a:t>
            </a:r>
            <a:r>
              <a:rPr/>
              <a:t> </a:t>
            </a:r>
            <a:r>
              <a:rPr/>
              <a:t>Saratoga,</a:t>
            </a:r>
            <a:r>
              <a:rPr/>
              <a:t> </a:t>
            </a:r>
            <a:r>
              <a:rPr/>
              <a:t>and</a:t>
            </a:r>
            <a:r>
              <a:rPr/>
              <a:t> </a:t>
            </a:r>
            <a:r>
              <a:rPr/>
              <a:t>you’ll</a:t>
            </a:r>
            <a:r>
              <a:rPr/>
              <a:t> </a:t>
            </a:r>
            <a:r>
              <a:rPr/>
              <a:t>find</a:t>
            </a:r>
            <a:r>
              <a:rPr/>
              <a:t> </a:t>
            </a:r>
            <a:r>
              <a:rPr/>
              <a:t>it</a:t>
            </a:r>
            <a:r>
              <a:rPr/>
              <a:t> </a:t>
            </a:r>
            <a:r>
              <a:rPr/>
              <a:t>pretty</a:t>
            </a:r>
            <a:r>
              <a:rPr/>
              <a:t> </a:t>
            </a:r>
            <a:r>
              <a:rPr/>
              <a:t>quickly.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files</a:t>
            </a:r>
            <a:r>
              <a:rPr/>
              <a:t> </a:t>
            </a:r>
            <a:r>
              <a:rPr/>
              <a:t>actually,</a:t>
            </a:r>
            <a:r>
              <a:rPr/>
              <a:t> </a:t>
            </a:r>
            <a:r>
              <a:rPr/>
              <a:t>that</a:t>
            </a:r>
            <a:r>
              <a:rPr/>
              <a:t> </a:t>
            </a:r>
            <a:r>
              <a:rPr/>
              <a:t>look</a:t>
            </a:r>
            <a:r>
              <a:rPr/>
              <a:t> </a:t>
            </a:r>
            <a:r>
              <a:rPr/>
              <a:t>very</a:t>
            </a:r>
            <a:r>
              <a:rPr/>
              <a:t> </a:t>
            </a:r>
            <a:r>
              <a:rPr/>
              <a:t>similar.</a:t>
            </a:r>
            <a:r>
              <a:rPr/>
              <a:t> </a:t>
            </a:r>
            <a:r>
              <a:rPr/>
              <a:t>You</a:t>
            </a:r>
            <a:r>
              <a:rPr/>
              <a:t> </a:t>
            </a:r>
            <a:r>
              <a:rPr/>
              <a:t>want</a:t>
            </a:r>
            <a:r>
              <a:rPr/>
              <a:t> </a:t>
            </a:r>
            <a:r>
              <a:rPr/>
              <a:t>the</a:t>
            </a:r>
            <a:r>
              <a:rPr/>
              <a:t> </a:t>
            </a:r>
            <a:r>
              <a:rPr/>
              <a:t>“</a:t>
            </a:r>
            <a:r>
              <a:rPr/>
              <a:t>Saratoga</a:t>
            </a:r>
            <a:r>
              <a:rPr/>
              <a:t> </a:t>
            </a:r>
            <a:r>
              <a:rPr/>
              <a:t>House</a:t>
            </a:r>
            <a:r>
              <a:rPr/>
              <a:t> </a:t>
            </a:r>
            <a:r>
              <a:rPr/>
              <a:t>Prices</a:t>
            </a:r>
            <a:r>
              <a:rPr/>
              <a:t>”</a:t>
            </a:r>
            <a:r>
              <a:rPr/>
              <a:t> </a:t>
            </a:r>
            <a:r>
              <a:rPr/>
              <a:t>file</a:t>
            </a:r>
            <a:r>
              <a:rPr/>
              <a:t> </a:t>
            </a:r>
            <a:r>
              <a:rPr/>
              <a:t>and</a:t>
            </a:r>
            <a:r>
              <a:rPr/>
              <a:t> </a:t>
            </a:r>
            <a:r>
              <a:rPr/>
              <a:t>not</a:t>
            </a:r>
            <a:r>
              <a:rPr/>
              <a:t> </a:t>
            </a:r>
            <a:r>
              <a:rPr/>
              <a:t>the</a:t>
            </a:r>
            <a:r>
              <a:rPr/>
              <a:t> </a:t>
            </a:r>
            <a:r>
              <a:rPr/>
              <a:t>one</a:t>
            </a:r>
            <a:r>
              <a:rPr/>
              <a:t> </a:t>
            </a:r>
            <a:r>
              <a:rPr/>
              <a:t>called</a:t>
            </a:r>
            <a:r>
              <a:rPr/>
              <a:t> </a:t>
            </a:r>
            <a:r>
              <a:rPr/>
              <a:t>“</a:t>
            </a:r>
            <a:r>
              <a:rPr/>
              <a:t>Saratoga</a:t>
            </a:r>
            <a:r>
              <a:rPr/>
              <a:t> </a:t>
            </a:r>
            <a:r>
              <a:rPr/>
              <a:t>Houses</a:t>
            </a:r>
            <a:r>
              <a:rPr/>
              <a:t>”</a:t>
            </a:r>
            <a:r>
              <a:rPr/>
              <a:t>.</a:t>
            </a:r>
            <a:r>
              <a:rPr/>
              <a:t> </a:t>
            </a:r>
            <a:r>
              <a:rPr/>
              <a:t>The</a:t>
            </a:r>
            <a:r>
              <a:rPr/>
              <a:t> </a:t>
            </a:r>
            <a:r>
              <a:rPr/>
              <a:t>Saratoga</a:t>
            </a:r>
            <a:r>
              <a:rPr/>
              <a:t> </a:t>
            </a:r>
            <a:r>
              <a:rPr/>
              <a:t>House</a:t>
            </a:r>
            <a:r>
              <a:rPr/>
              <a:t> </a:t>
            </a:r>
            <a:r>
              <a:rPr/>
              <a:t>Prices</a:t>
            </a:r>
            <a:r>
              <a:rPr/>
              <a:t> </a:t>
            </a:r>
            <a:r>
              <a:rPr/>
              <a:t>file</a:t>
            </a:r>
            <a:r>
              <a:rPr/>
              <a:t> </a:t>
            </a:r>
            <a:r>
              <a:rPr/>
              <a:t>has</a:t>
            </a:r>
            <a:r>
              <a:rPr/>
              <a:t> </a:t>
            </a:r>
            <a:r>
              <a:rPr/>
              <a:t>1063</a:t>
            </a:r>
            <a:r>
              <a:rPr/>
              <a:t> </a:t>
            </a:r>
            <a:r>
              <a:rPr/>
              <a:t>records</a:t>
            </a:r>
            <a:r>
              <a:rPr/>
              <a:t> </a:t>
            </a:r>
            <a:r>
              <a:rPr/>
              <a:t>and</a:t>
            </a:r>
            <a:r>
              <a:rPr/>
              <a:t> </a:t>
            </a:r>
            <a:r>
              <a:rPr/>
              <a:t>the</a:t>
            </a:r>
            <a:r>
              <a:rPr/>
              <a:t> </a:t>
            </a:r>
            <a:r>
              <a:rPr/>
              <a:t>variables</a:t>
            </a:r>
            <a:r>
              <a:rPr/>
              <a:t> </a:t>
            </a:r>
            <a:r>
              <a:rPr/>
              <a:t>are</a:t>
            </a:r>
            <a:r>
              <a:rPr/>
              <a:t> </a:t>
            </a:r>
            <a:r>
              <a:rPr/>
              <a:t>Price,</a:t>
            </a:r>
            <a:r>
              <a:rPr/>
              <a:t> </a:t>
            </a:r>
            <a:r>
              <a:rPr/>
              <a:t>Living.Area,</a:t>
            </a:r>
            <a:r>
              <a:rPr/>
              <a:t> </a:t>
            </a:r>
            <a:r>
              <a:rPr/>
              <a:t>Bathrooms,</a:t>
            </a:r>
            <a:r>
              <a:rPr/>
              <a:t> </a:t>
            </a:r>
            <a:r>
              <a:rPr/>
              <a:t>Bedrooms,</a:t>
            </a:r>
            <a:r>
              <a:rPr/>
              <a:t> </a:t>
            </a:r>
            <a:r>
              <a:rPr/>
              <a:t>Fireplaces,</a:t>
            </a:r>
            <a:r>
              <a:rPr/>
              <a:t> </a:t>
            </a:r>
            <a:r>
              <a:rPr/>
              <a:t>Lot.Size,</a:t>
            </a:r>
            <a:r>
              <a:rPr/>
              <a:t> </a:t>
            </a:r>
            <a:r>
              <a:rPr/>
              <a:t>Age,</a:t>
            </a:r>
            <a:r>
              <a:rPr/>
              <a:t> </a:t>
            </a:r>
            <a:r>
              <a:rPr/>
              <a:t>Fireplace.</a:t>
            </a:r>
          </a:p>
          <a:p>
            <a:pPr lvl="0" marL="0" indent="0">
              <a:buNone/>
            </a:pPr>
          </a:p>
          <a:p>
            <a:pPr lvl="0" marL="0" indent="0">
              <a:buNone/>
            </a:pPr>
            <a:r>
              <a:rPr/>
              <a:t>This</a:t>
            </a:r>
            <a:r>
              <a:rPr/>
              <a:t> </a:t>
            </a:r>
            <a:r>
              <a:rPr/>
              <a:t>is</a:t>
            </a:r>
            <a:r>
              <a:rPr/>
              <a:t> </a:t>
            </a:r>
            <a:r>
              <a:rPr/>
              <a:t>the</a:t>
            </a:r>
            <a:r>
              <a:rPr/>
              <a:t> </a:t>
            </a:r>
            <a:r>
              <a:rPr/>
              <a:t>file</a:t>
            </a:r>
            <a:r>
              <a:rPr/>
              <a:t> </a:t>
            </a:r>
            <a:r>
              <a:rPr/>
              <a:t>that</a:t>
            </a:r>
            <a:r>
              <a:rPr/>
              <a:t> </a:t>
            </a:r>
            <a:r>
              <a:rPr/>
              <a:t>you</a:t>
            </a:r>
            <a:r>
              <a:rPr/>
              <a:t> </a:t>
            </a:r>
            <a:r>
              <a:rPr/>
              <a:t>want</a:t>
            </a:r>
            <a:r>
              <a:rPr/>
              <a:t> </a:t>
            </a:r>
            <a:r>
              <a:rPr/>
              <a:t>to</a:t>
            </a:r>
            <a:r>
              <a:rPr/>
              <a:t> </a:t>
            </a:r>
            <a:r>
              <a:rPr/>
              <a:t>download</a:t>
            </a:r>
            <a:r>
              <a:rPr/>
              <a:t> </a:t>
            </a:r>
            <a:r>
              <a:rPr/>
              <a:t>and</a:t>
            </a:r>
            <a:r>
              <a:rPr/>
              <a:t> </a:t>
            </a:r>
            <a:r>
              <a:rPr/>
              <a:t>run</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bit</a:t>
            </a:r>
            <a:r>
              <a:rPr/>
              <a:t> </a:t>
            </a:r>
            <a:r>
              <a:rPr/>
              <a:t>of</a:t>
            </a:r>
            <a:r>
              <a:rPr/>
              <a:t> </a:t>
            </a:r>
            <a:r>
              <a:rPr/>
              <a:t>R</a:t>
            </a:r>
            <a:r>
              <a:rPr/>
              <a:t> </a:t>
            </a:r>
            <a:r>
              <a:rPr/>
              <a:t>code</a:t>
            </a:r>
            <a:r>
              <a:rPr/>
              <a:t> </a:t>
            </a:r>
            <a:r>
              <a:rPr/>
              <a:t>that</a:t>
            </a:r>
            <a:r>
              <a:rPr/>
              <a:t> </a:t>
            </a:r>
            <a:r>
              <a:rPr/>
              <a:t>should</a:t>
            </a:r>
            <a:r>
              <a:rPr/>
              <a:t> </a:t>
            </a:r>
            <a:r>
              <a:rPr/>
              <a:t>work.</a:t>
            </a:r>
            <a:r>
              <a:rPr/>
              <a:t> </a:t>
            </a:r>
            <a:r>
              <a:rPr/>
              <a:t>You</a:t>
            </a:r>
            <a:r>
              <a:rPr/>
              <a:t> </a:t>
            </a:r>
            <a:r>
              <a:rPr/>
              <a:t>may</a:t>
            </a:r>
            <a:r>
              <a:rPr/>
              <a:t> </a:t>
            </a:r>
            <a:r>
              <a:rPr/>
              <a:t>need</a:t>
            </a:r>
            <a:r>
              <a:rPr/>
              <a:t> </a:t>
            </a:r>
            <a:r>
              <a:rPr/>
              <a:t>to</a:t>
            </a:r>
            <a:r>
              <a:rPr/>
              <a:t> </a:t>
            </a:r>
            <a:r>
              <a:rPr/>
              <a:t>make</a:t>
            </a:r>
            <a:r>
              <a:rPr/>
              <a:t> </a:t>
            </a:r>
            <a:r>
              <a:rPr/>
              <a:t>some</a:t>
            </a:r>
            <a:r>
              <a:rPr/>
              <a:t> </a:t>
            </a:r>
            <a:r>
              <a:rPr/>
              <a:t>minor</a:t>
            </a:r>
            <a:r>
              <a:rPr/>
              <a:t> </a:t>
            </a:r>
            <a:r>
              <a:rPr/>
              <a:t>changes</a:t>
            </a:r>
            <a:r>
              <a:rPr/>
              <a:t> </a:t>
            </a:r>
            <a:r>
              <a:rPr/>
              <a:t>to</a:t>
            </a:r>
            <a:r>
              <a:rPr/>
              <a:t> </a:t>
            </a:r>
            <a:r>
              <a:rPr/>
              <a:t>get</a:t>
            </a:r>
            <a:r>
              <a:rPr/>
              <a:t> </a:t>
            </a:r>
            <a:r>
              <a:rPr/>
              <a:t>this</a:t>
            </a:r>
            <a:r>
              <a:rPr/>
              <a:t> </a:t>
            </a:r>
            <a:r>
              <a:rPr/>
              <a:t>to</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Tableau</a:t>
            </a:r>
            <a:r>
              <a:rPr/>
              <a:t> </a:t>
            </a:r>
            <a:r>
              <a:rPr/>
              <a:t>uses</a:t>
            </a:r>
            <a:r>
              <a:rPr/>
              <a:t> </a:t>
            </a:r>
            <a:r>
              <a:rPr/>
              <a:t>a</a:t>
            </a:r>
            <a:r>
              <a:rPr/>
              <a:t> </a:t>
            </a:r>
            <a:r>
              <a:rPr/>
              <a:t>graphical</a:t>
            </a:r>
            <a:r>
              <a:rPr/>
              <a:t> </a:t>
            </a:r>
            <a:r>
              <a:rPr/>
              <a:t>user</a:t>
            </a:r>
            <a:r>
              <a:rPr/>
              <a:t> </a:t>
            </a:r>
            <a:r>
              <a:rPr/>
              <a:t>interface,</a:t>
            </a:r>
            <a:r>
              <a:rPr/>
              <a:t> </a:t>
            </a:r>
            <a:r>
              <a:rPr/>
              <a:t>so</a:t>
            </a:r>
            <a:r>
              <a:rPr/>
              <a:t> </a:t>
            </a:r>
            <a:r>
              <a:rPr/>
              <a:t>there</a:t>
            </a:r>
            <a:r>
              <a:rPr/>
              <a:t> </a:t>
            </a:r>
            <a:r>
              <a:rPr/>
              <a:t>is</a:t>
            </a:r>
            <a:r>
              <a:rPr/>
              <a:t> </a:t>
            </a:r>
            <a:r>
              <a:rPr/>
              <a:t>no</a:t>
            </a:r>
            <a:r>
              <a:rPr/>
              <a:t> </a:t>
            </a:r>
            <a:r>
              <a:rPr/>
              <a:t>“</a:t>
            </a:r>
            <a:r>
              <a:rPr/>
              <a:t>program</a:t>
            </a:r>
            <a:r>
              <a:rPr/>
              <a:t>”</a:t>
            </a:r>
            <a:r>
              <a:rPr/>
              <a:t> </a:t>
            </a:r>
            <a:r>
              <a:rPr/>
              <a:t>to</a:t>
            </a:r>
            <a:r>
              <a:rPr/>
              <a:t> </a:t>
            </a:r>
            <a:r>
              <a:rPr/>
              <a:t>run.</a:t>
            </a:r>
            <a:r>
              <a:rPr/>
              <a:t> </a:t>
            </a:r>
            <a:r>
              <a:rPr/>
              <a:t>Here</a:t>
            </a:r>
            <a:r>
              <a:rPr/>
              <a:t> </a:t>
            </a:r>
            <a:r>
              <a:rPr/>
              <a:t>are</a:t>
            </a:r>
            <a:r>
              <a:rPr/>
              <a:t> </a:t>
            </a:r>
            <a:r>
              <a:rPr/>
              <a:t>the</a:t>
            </a:r>
            <a:r>
              <a:rPr/>
              <a:t> </a:t>
            </a:r>
            <a:r>
              <a:rPr/>
              <a:t>steps</a:t>
            </a:r>
            <a:r>
              <a:rPr/>
              <a:t> </a:t>
            </a:r>
            <a:r>
              <a:rPr/>
              <a:t>you</a:t>
            </a:r>
            <a:r>
              <a:rPr/>
              <a:t> </a:t>
            </a:r>
            <a:r>
              <a:rPr/>
              <a:t>need</a:t>
            </a:r>
            <a:r>
              <a:rPr/>
              <a:t> </a:t>
            </a:r>
            <a:r>
              <a:rPr/>
              <a:t>to</a:t>
            </a:r>
            <a:r>
              <a:rPr/>
              <a:t> </a:t>
            </a:r>
            <a:r>
              <a:rPr/>
              <a:t>take</a:t>
            </a:r>
            <a:r>
              <a:rPr/>
              <a:t> </a:t>
            </a:r>
            <a:r>
              <a:rPr/>
              <a:t>to</a:t>
            </a:r>
            <a:r>
              <a:rPr/>
              <a:t> </a:t>
            </a:r>
            <a:r>
              <a:rPr/>
              <a:t>get</a:t>
            </a:r>
            <a:r>
              <a:rPr/>
              <a:t> </a:t>
            </a:r>
            <a:r>
              <a:rPr/>
              <a:t>the</a:t>
            </a:r>
            <a:r>
              <a:rPr/>
              <a:t> </a:t>
            </a:r>
            <a:r>
              <a:rPr/>
              <a:t>data</a:t>
            </a:r>
            <a:r>
              <a:rPr/>
              <a:t> </a:t>
            </a:r>
            <a:r>
              <a:rPr/>
              <a:t>in</a:t>
            </a:r>
            <a:r>
              <a:rPr/>
              <a:t> </a:t>
            </a:r>
            <a:r>
              <a:rPr/>
              <a:t>and</a:t>
            </a:r>
            <a:r>
              <a:rPr/>
              <a:t> </a:t>
            </a:r>
            <a:r>
              <a:rPr/>
              <a:t>produce</a:t>
            </a:r>
            <a:r>
              <a:rPr/>
              <a:t> </a:t>
            </a:r>
            <a:r>
              <a:rPr/>
              <a:t>a</a:t>
            </a:r>
            <a:r>
              <a:rPr/>
              <a:t> </a:t>
            </a:r>
            <a:r>
              <a:rPr/>
              <a:t>simple</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run</a:t>
            </a:r>
            <a:r>
              <a:rPr/>
              <a:t> </a:t>
            </a:r>
            <a:r>
              <a:rPr/>
              <a:t>your</a:t>
            </a:r>
            <a:r>
              <a:rPr/>
              <a:t> </a:t>
            </a:r>
            <a:r>
              <a:rPr/>
              <a:t>program</a:t>
            </a:r>
            <a:r>
              <a:rPr/>
              <a:t> </a:t>
            </a:r>
            <a:r>
              <a:rPr/>
              <a:t>successfully,</a:t>
            </a:r>
            <a:r>
              <a:rPr/>
              <a:t> </a:t>
            </a:r>
            <a:r>
              <a:rPr/>
              <a:t>you</a:t>
            </a:r>
            <a:r>
              <a:rPr/>
              <a:t> </a:t>
            </a:r>
            <a:r>
              <a:rPr/>
              <a:t>should</a:t>
            </a:r>
            <a:r>
              <a:rPr/>
              <a:t> </a:t>
            </a:r>
            <a:r>
              <a:rPr/>
              <a:t>get</a:t>
            </a:r>
            <a:r>
              <a:rPr/>
              <a:t> </a:t>
            </a:r>
            <a:r>
              <a:rPr/>
              <a:t>something</a:t>
            </a:r>
            <a:r>
              <a:rPr/>
              <a:t> </a:t>
            </a:r>
            <a:r>
              <a:rPr/>
              <a:t>that</a:t>
            </a:r>
            <a:r>
              <a:rPr/>
              <a:t> </a:t>
            </a:r>
            <a:r>
              <a:rPr/>
              <a:t>looks</a:t>
            </a:r>
            <a:r>
              <a:rPr/>
              <a:t> </a:t>
            </a:r>
            <a:r>
              <a:rPr/>
              <a:t>like</a:t>
            </a:r>
            <a:r>
              <a:rPr/>
              <a:t> </a:t>
            </a:r>
            <a:r>
              <a:rPr/>
              <a:t>this.</a:t>
            </a:r>
            <a:r>
              <a:rPr/>
              <a:t> </a:t>
            </a:r>
            <a:r>
              <a:rPr/>
              <a:t>This</a:t>
            </a:r>
            <a:r>
              <a:rPr/>
              <a:t> </a:t>
            </a:r>
            <a:r>
              <a:rPr/>
              <a:t>is</a:t>
            </a:r>
            <a:r>
              <a:rPr/>
              <a:t> </a:t>
            </a:r>
            <a:r>
              <a:rPr/>
              <a:t>the</a:t>
            </a:r>
            <a:r>
              <a:rPr/>
              <a:t> </a:t>
            </a:r>
            <a:r>
              <a:rPr/>
              <a:t>R</a:t>
            </a:r>
            <a:r>
              <a:rPr/>
              <a:t> </a:t>
            </a:r>
            <a:r>
              <a:rPr/>
              <a:t>version.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of</a:t>
            </a:r>
            <a:r>
              <a:rPr/>
              <a:t> </a:t>
            </a:r>
            <a:r>
              <a:rPr/>
              <a:t>the</a:t>
            </a:r>
            <a:r>
              <a:rPr/>
              <a:t> </a:t>
            </a:r>
            <a:r>
              <a:rPr/>
              <a:t>current</a:t>
            </a:r>
            <a:r>
              <a:rPr/>
              <a:t> </a:t>
            </a:r>
            <a:r>
              <a:rPr/>
              <a:t>designers</a:t>
            </a:r>
            <a:r>
              <a:rPr/>
              <a:t> </a:t>
            </a:r>
            <a:r>
              <a:rPr/>
              <a:t>of</a:t>
            </a:r>
            <a:r>
              <a:rPr/>
              <a:t> </a:t>
            </a:r>
            <a:r>
              <a:rPr/>
              <a:t>data</a:t>
            </a:r>
            <a:r>
              <a:rPr/>
              <a:t> </a:t>
            </a:r>
            <a:r>
              <a:rPr/>
              <a:t>visualization</a:t>
            </a:r>
            <a:r>
              <a:rPr/>
              <a:t> </a:t>
            </a:r>
            <a:r>
              <a:rPr/>
              <a:t>software</a:t>
            </a:r>
            <a:r>
              <a:rPr/>
              <a:t> </a:t>
            </a:r>
            <a:r>
              <a:rPr/>
              <a:t>have</a:t>
            </a:r>
            <a:r>
              <a:rPr/>
              <a:t> </a:t>
            </a:r>
            <a:r>
              <a:rPr/>
              <a:t>based</a:t>
            </a:r>
            <a:r>
              <a:rPr/>
              <a:t> </a:t>
            </a:r>
            <a:r>
              <a:rPr/>
              <a:t>their</a:t>
            </a:r>
            <a:r>
              <a:rPr/>
              <a:t> </a:t>
            </a:r>
            <a:r>
              <a:rPr/>
              <a:t>work</a:t>
            </a:r>
            <a:r>
              <a:rPr/>
              <a:t> </a:t>
            </a:r>
            <a:r>
              <a:rPr/>
              <a:t>on</a:t>
            </a:r>
            <a:r>
              <a:rPr/>
              <a:t> </a:t>
            </a:r>
            <a:r>
              <a:rPr/>
              <a:t>the</a:t>
            </a:r>
            <a:r>
              <a:rPr/>
              <a:t> </a:t>
            </a:r>
            <a:r>
              <a:rPr/>
              <a:t>theoretical</a:t>
            </a:r>
            <a:r>
              <a:rPr/>
              <a:t> </a:t>
            </a:r>
            <a:r>
              <a:rPr/>
              <a:t>foundations</a:t>
            </a:r>
            <a:r>
              <a:rPr/>
              <a:t> </a:t>
            </a:r>
            <a:r>
              <a:rPr/>
              <a:t>of</a:t>
            </a:r>
            <a:r>
              <a:rPr/>
              <a:t> </a:t>
            </a:r>
            <a:r>
              <a:rPr/>
              <a:t>Leland</a:t>
            </a:r>
            <a:r>
              <a:rPr/>
              <a:t> </a:t>
            </a:r>
            <a:r>
              <a:rPr/>
              <a:t>Wilkinson.</a:t>
            </a:r>
            <a:r>
              <a:rPr/>
              <a:t> </a:t>
            </a:r>
            <a:r>
              <a:rPr/>
              <a:t>This</a:t>
            </a:r>
            <a:r>
              <a:rPr/>
              <a:t> </a:t>
            </a:r>
            <a:r>
              <a:rPr/>
              <a:t>includes</a:t>
            </a:r>
            <a:r>
              <a:rPr/>
              <a:t> </a:t>
            </a:r>
            <a:r>
              <a:rPr/>
              <a:t>ggplot2</a:t>
            </a:r>
            <a:r>
              <a:rPr/>
              <a:t> </a:t>
            </a:r>
            <a:r>
              <a:rPr/>
              <a:t>in</a:t>
            </a:r>
            <a:r>
              <a:rPr/>
              <a:t> </a:t>
            </a:r>
            <a:r>
              <a:rPr/>
              <a:t>r,</a:t>
            </a:r>
            <a:r>
              <a:rPr/>
              <a:t> </a:t>
            </a:r>
            <a:r>
              <a:rPr/>
              <a:t>altair</a:t>
            </a:r>
            <a:r>
              <a:rPr/>
              <a:t> </a:t>
            </a:r>
            <a:r>
              <a:rPr/>
              <a:t>inPython,</a:t>
            </a:r>
            <a:r>
              <a:rPr/>
              <a:t> </a:t>
            </a:r>
            <a:r>
              <a:rPr/>
              <a:t>and</a:t>
            </a:r>
            <a:r>
              <a:rPr/>
              <a:t> </a:t>
            </a:r>
            <a:r>
              <a:rPr/>
              <a:t>Tableau,</a:t>
            </a:r>
            <a:r>
              <a:rPr/>
              <a:t> </a:t>
            </a:r>
            <a:r>
              <a:rPr/>
              <a:t>among</a:t>
            </a:r>
            <a:r>
              <a:rPr/>
              <a:t> </a:t>
            </a:r>
            <a:r>
              <a:rPr/>
              <a:t>others.</a:t>
            </a:r>
            <a:r>
              <a:rPr/>
              <a:t> </a:t>
            </a:r>
            <a:r>
              <a:rPr/>
              <a:t>Dr. Wilkinson</a:t>
            </a:r>
            <a:r>
              <a:rPr/>
              <a:t> </a:t>
            </a:r>
            <a:r>
              <a:rPr/>
              <a:t>wrote</a:t>
            </a:r>
            <a:r>
              <a:rPr/>
              <a:t> </a:t>
            </a:r>
            <a:r>
              <a:rPr/>
              <a:t>a</a:t>
            </a:r>
            <a:r>
              <a:rPr/>
              <a:t> </a:t>
            </a:r>
            <a:r>
              <a:rPr/>
              <a:t>book,</a:t>
            </a:r>
            <a:r>
              <a:rPr/>
              <a:t> </a:t>
            </a:r>
            <a:r>
              <a:rPr/>
              <a:t>The</a:t>
            </a:r>
            <a:r>
              <a:rPr/>
              <a:t> </a:t>
            </a:r>
            <a:r>
              <a:rPr/>
              <a:t>Grammar</a:t>
            </a:r>
            <a:r>
              <a:rPr/>
              <a:t> </a:t>
            </a:r>
            <a:r>
              <a:rPr/>
              <a:t>of</a:t>
            </a:r>
            <a:r>
              <a:rPr/>
              <a:t> </a:t>
            </a:r>
            <a:r>
              <a:rPr/>
              <a:t>Graphics,</a:t>
            </a:r>
            <a:r>
              <a:rPr/>
              <a:t> </a:t>
            </a:r>
            <a:r>
              <a:rPr/>
              <a:t>in</a:t>
            </a:r>
            <a:r>
              <a:rPr/>
              <a:t> </a:t>
            </a:r>
            <a:r>
              <a:rPr/>
              <a:t>1999</a:t>
            </a:r>
            <a:r>
              <a:rPr/>
              <a:t> </a:t>
            </a:r>
            <a:r>
              <a:rPr/>
              <a:t>(second</a:t>
            </a:r>
            <a:r>
              <a:rPr/>
              <a:t> </a:t>
            </a:r>
            <a:r>
              <a:rPr/>
              <a:t>edition</a:t>
            </a:r>
            <a:r>
              <a:rPr/>
              <a:t> </a:t>
            </a:r>
            <a:r>
              <a:rPr/>
              <a:t>in</a:t>
            </a:r>
            <a:r>
              <a:rPr/>
              <a:t> </a:t>
            </a:r>
            <a:r>
              <a:rPr/>
              <a:t>2006)</a:t>
            </a:r>
            <a:r>
              <a:rPr/>
              <a:t> </a:t>
            </a:r>
            <a:r>
              <a:rPr/>
              <a:t>that</a:t>
            </a:r>
            <a:r>
              <a:rPr/>
              <a:t> </a:t>
            </a:r>
            <a:r>
              <a:rPr/>
              <a:t>laid</a:t>
            </a:r>
            <a:r>
              <a:rPr/>
              <a:t> </a:t>
            </a:r>
            <a:r>
              <a:rPr/>
              <a:t>out</a:t>
            </a:r>
            <a:r>
              <a:rPr/>
              <a:t> </a:t>
            </a:r>
            <a:r>
              <a:rPr/>
              <a:t>the</a:t>
            </a:r>
            <a:r>
              <a:rPr/>
              <a:t> </a:t>
            </a:r>
            <a:r>
              <a:rPr/>
              <a:t>principles</a:t>
            </a:r>
            <a:r>
              <a:rPr/>
              <a:t> </a:t>
            </a:r>
            <a:r>
              <a:rPr/>
              <a:t>for</a:t>
            </a:r>
            <a:r>
              <a:rPr/>
              <a:t> </a:t>
            </a:r>
            <a:r>
              <a:rPr/>
              <a:t>the</a:t>
            </a:r>
            <a:r>
              <a:rPr/>
              <a:t> </a:t>
            </a:r>
            <a:r>
              <a:rPr/>
              <a:t>development</a:t>
            </a:r>
            <a:r>
              <a:rPr/>
              <a:t> </a:t>
            </a:r>
            <a:r>
              <a:rPr/>
              <a:t>of</a:t>
            </a:r>
            <a:r>
              <a:rPr/>
              <a:t> </a:t>
            </a:r>
            <a:r>
              <a:rPr/>
              <a:t>pretty</a:t>
            </a:r>
            <a:r>
              <a:rPr/>
              <a:t> </a:t>
            </a:r>
            <a:r>
              <a:rPr/>
              <a:t>much</a:t>
            </a:r>
            <a:r>
              <a:rPr/>
              <a:t> </a:t>
            </a:r>
            <a:r>
              <a:rPr/>
              <a:t>any</a:t>
            </a:r>
            <a:r>
              <a:rPr/>
              <a:t> </a:t>
            </a:r>
            <a:r>
              <a:rPr/>
              <a:t>data</a:t>
            </a:r>
            <a:r>
              <a:rPr/>
              <a:t> </a:t>
            </a:r>
            <a:r>
              <a:rPr/>
              <a:t>visualizaton</a:t>
            </a:r>
            <a:r>
              <a:rPr/>
              <a:t> </a:t>
            </a:r>
            <a:r>
              <a:rPr/>
              <a:t>that</a:t>
            </a:r>
            <a:r>
              <a:rPr/>
              <a:t> </a:t>
            </a:r>
            <a:r>
              <a:rPr/>
              <a:t>you</a:t>
            </a:r>
            <a:r>
              <a:rPr/>
              <a:t> </a:t>
            </a:r>
            <a:r>
              <a:rPr/>
              <a:t>could</a:t>
            </a:r>
            <a:r>
              <a:rPr/>
              <a:t> </a:t>
            </a:r>
            <a:r>
              <a:rPr/>
              <a:t>imagine.</a:t>
            </a:r>
            <a:r>
              <a:rPr/>
              <a:t> </a:t>
            </a:r>
            <a:r>
              <a:rPr/>
              <a:t>The</a:t>
            </a:r>
            <a:r>
              <a:rPr/>
              <a:t> </a:t>
            </a:r>
            <a:r>
              <a:rPr/>
              <a:t>work</a:t>
            </a:r>
            <a:r>
              <a:rPr/>
              <a:t> </a:t>
            </a:r>
            <a:r>
              <a:rPr/>
              <a:t>is</a:t>
            </a:r>
            <a:r>
              <a:rPr/>
              <a:t> </a:t>
            </a:r>
            <a:r>
              <a:rPr/>
              <a:t>mathematically</a:t>
            </a:r>
            <a:r>
              <a:rPr/>
              <a:t> </a:t>
            </a:r>
            <a:r>
              <a:rPr/>
              <a:t>rigorous,</a:t>
            </a:r>
            <a:r>
              <a:rPr/>
              <a:t> </a:t>
            </a:r>
            <a:r>
              <a:rPr/>
              <a:t>and</a:t>
            </a:r>
            <a:r>
              <a:rPr/>
              <a:t> </a:t>
            </a:r>
            <a:r>
              <a:rPr/>
              <a:t>I</a:t>
            </a:r>
            <a:r>
              <a:rPr/>
              <a:t> </a:t>
            </a:r>
            <a:r>
              <a:rPr/>
              <a:t>do</a:t>
            </a:r>
            <a:r>
              <a:rPr/>
              <a:t> </a:t>
            </a:r>
            <a:r>
              <a:rPr/>
              <a:t>not</a:t>
            </a:r>
            <a:r>
              <a:rPr/>
              <a:t> </a:t>
            </a:r>
            <a:r>
              <a:rPr/>
              <a:t>recommend</a:t>
            </a:r>
            <a:r>
              <a:rPr/>
              <a:t> </a:t>
            </a:r>
            <a:r>
              <a:rPr/>
              <a:t>that</a:t>
            </a:r>
            <a:r>
              <a:rPr/>
              <a:t> </a:t>
            </a:r>
            <a:r>
              <a:rPr/>
              <a:t>you</a:t>
            </a:r>
            <a:r>
              <a:rPr/>
              <a:t> </a:t>
            </a:r>
            <a:r>
              <a:rPr/>
              <a:t>read</a:t>
            </a:r>
            <a:r>
              <a:rPr/>
              <a:t> </a:t>
            </a:r>
            <a:r>
              <a:rPr/>
              <a:t>this</a:t>
            </a:r>
            <a:r>
              <a:rPr/>
              <a:t> </a:t>
            </a:r>
            <a:r>
              <a:rPr/>
              <a:t>book</a:t>
            </a:r>
            <a:r>
              <a:rPr/>
              <a:t> </a:t>
            </a:r>
            <a:r>
              <a:rPr/>
              <a:t>unless</a:t>
            </a:r>
            <a:r>
              <a:rPr/>
              <a:t> </a:t>
            </a:r>
            <a:r>
              <a:rPr/>
              <a:t>you</a:t>
            </a:r>
            <a:r>
              <a:rPr/>
              <a:t> </a:t>
            </a:r>
            <a:r>
              <a:rPr/>
              <a:t>enjoy</a:t>
            </a:r>
            <a:r>
              <a:rPr/>
              <a:t> </a:t>
            </a:r>
            <a:r>
              <a:rPr/>
              <a:t>that</a:t>
            </a:r>
            <a:r>
              <a:rPr/>
              <a:t> </a:t>
            </a:r>
            <a:r>
              <a:rPr/>
              <a:t>sort</a:t>
            </a:r>
            <a:r>
              <a:rPr/>
              <a:t> </a:t>
            </a:r>
            <a:r>
              <a:rPr/>
              <a:t>of</a:t>
            </a:r>
            <a:r>
              <a:rPr/>
              <a:t> </a:t>
            </a:r>
            <a:r>
              <a:rPr/>
              <a:t>thing.</a:t>
            </a:r>
            <a:r>
              <a:rPr/>
              <a:t> </a:t>
            </a:r>
            <a:r>
              <a:rPr/>
              <a:t>I</a:t>
            </a:r>
            <a:r>
              <a:rPr/>
              <a:t> </a:t>
            </a:r>
            <a:r>
              <a:rPr/>
              <a:t>do</a:t>
            </a:r>
            <a:r>
              <a:rPr/>
              <a:t> </a:t>
            </a:r>
            <a:r>
              <a:rPr/>
              <a:t>want</a:t>
            </a:r>
            <a:r>
              <a:rPr/>
              <a:t> </a:t>
            </a:r>
            <a:r>
              <a:rPr/>
              <a:t>to</a:t>
            </a:r>
            <a:r>
              <a:rPr/>
              <a:t> </a:t>
            </a:r>
            <a:r>
              <a:rPr/>
              <a:t>highlight</a:t>
            </a:r>
            <a:r>
              <a:rPr/>
              <a:t> </a:t>
            </a:r>
            <a:r>
              <a:rPr/>
              <a:t>a</a:t>
            </a:r>
            <a:r>
              <a:rPr/>
              <a:t> </a:t>
            </a:r>
            <a:r>
              <a:rPr/>
              <a:t>few</a:t>
            </a:r>
            <a:r>
              <a:rPr/>
              <a:t> </a:t>
            </a:r>
            <a:r>
              <a:rPr/>
              <a:t>of</a:t>
            </a:r>
            <a:r>
              <a:rPr/>
              <a:t> </a:t>
            </a:r>
            <a:r>
              <a:rPr/>
              <a:t>the</a:t>
            </a:r>
            <a:r>
              <a:rPr/>
              <a:t> </a:t>
            </a:r>
            <a:r>
              <a:rPr/>
              <a:t>fundamental</a:t>
            </a:r>
            <a:r>
              <a:rPr/>
              <a:t> </a:t>
            </a:r>
            <a:r>
              <a:rPr/>
              <a:t>ideas</a:t>
            </a:r>
            <a:r>
              <a:rPr/>
              <a:t> </a:t>
            </a:r>
            <a:r>
              <a:rPr/>
              <a:t>in</a:t>
            </a:r>
            <a:r>
              <a:rPr/>
              <a:t> </a:t>
            </a:r>
            <a:r>
              <a:rPr/>
              <a:t>the</a:t>
            </a:r>
            <a:r>
              <a:rPr/>
              <a:t> </a:t>
            </a:r>
            <a:r>
              <a:rPr/>
              <a:t>book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am</a:t>
            </a:r>
            <a:r>
              <a:rPr/>
              <a:t> </a:t>
            </a:r>
            <a:r>
              <a:rPr/>
              <a:t>a</a:t>
            </a:r>
            <a:r>
              <a:rPr/>
              <a:t> </a:t>
            </a:r>
            <a:r>
              <a:rPr/>
              <a:t>big</a:t>
            </a:r>
            <a:r>
              <a:rPr/>
              <a:t> </a:t>
            </a:r>
            <a:r>
              <a:rPr/>
              <a:t>believer</a:t>
            </a:r>
            <a:r>
              <a:rPr/>
              <a:t> </a:t>
            </a:r>
            <a:r>
              <a:rPr/>
              <a:t>in</a:t>
            </a:r>
            <a:r>
              <a:rPr/>
              <a:t> </a:t>
            </a:r>
            <a:r>
              <a:rPr/>
              <a:t>software</a:t>
            </a:r>
            <a:r>
              <a:rPr/>
              <a:t> </a:t>
            </a:r>
            <a:r>
              <a:rPr/>
              <a:t>agnosticism.</a:t>
            </a:r>
            <a:r>
              <a:rPr/>
              <a:t> </a:t>
            </a:r>
            <a:r>
              <a:rPr/>
              <a:t>That</a:t>
            </a:r>
            <a:r>
              <a:rPr/>
              <a:t> </a:t>
            </a:r>
            <a:r>
              <a:rPr/>
              <a:t>means</a:t>
            </a:r>
            <a:r>
              <a:rPr/>
              <a:t> </a:t>
            </a:r>
            <a:r>
              <a:rPr/>
              <a:t>that</a:t>
            </a:r>
            <a:r>
              <a:rPr/>
              <a:t> </a:t>
            </a:r>
            <a:r>
              <a:rPr/>
              <a:t>when</a:t>
            </a:r>
            <a:r>
              <a:rPr/>
              <a:t> </a:t>
            </a:r>
            <a:r>
              <a:rPr/>
              <a:t>I</a:t>
            </a:r>
            <a:r>
              <a:rPr/>
              <a:t> </a:t>
            </a:r>
            <a:r>
              <a:rPr/>
              <a:t>teach</a:t>
            </a:r>
            <a:r>
              <a:rPr/>
              <a:t> </a:t>
            </a:r>
            <a:r>
              <a:rPr/>
              <a:t>something,</a:t>
            </a:r>
            <a:r>
              <a:rPr/>
              <a:t> </a:t>
            </a:r>
            <a:r>
              <a:rPr/>
              <a:t>I</a:t>
            </a:r>
            <a:r>
              <a:rPr/>
              <a:t> </a:t>
            </a:r>
            <a:r>
              <a:rPr/>
              <a:t>teach</a:t>
            </a:r>
            <a:r>
              <a:rPr/>
              <a:t> </a:t>
            </a:r>
            <a:r>
              <a:rPr/>
              <a:t>it</a:t>
            </a:r>
            <a:r>
              <a:rPr/>
              <a:t> </a:t>
            </a:r>
            <a:r>
              <a:rPr/>
              <a:t>with</a:t>
            </a:r>
            <a:r>
              <a:rPr/>
              <a:t> </a:t>
            </a:r>
            <a:r>
              <a:rPr/>
              <a:t>the</a:t>
            </a:r>
            <a:r>
              <a:rPr/>
              <a:t> </a:t>
            </a:r>
            <a:r>
              <a:rPr/>
              <a:t>expectation</a:t>
            </a:r>
            <a:r>
              <a:rPr/>
              <a:t> </a:t>
            </a:r>
            <a:r>
              <a:rPr/>
              <a:t>that</a:t>
            </a:r>
            <a:r>
              <a:rPr/>
              <a:t> </a:t>
            </a:r>
            <a:r>
              <a:rPr/>
              <a:t>the</a:t>
            </a:r>
            <a:r>
              <a:rPr/>
              <a:t> </a:t>
            </a:r>
            <a:r>
              <a:rPr/>
              <a:t>software</a:t>
            </a:r>
            <a:r>
              <a:rPr/>
              <a:t> </a:t>
            </a:r>
            <a:r>
              <a:rPr/>
              <a:t>used</a:t>
            </a:r>
            <a:r>
              <a:rPr/>
              <a:t> </a:t>
            </a:r>
            <a:r>
              <a:rPr/>
              <a:t>to</a:t>
            </a:r>
            <a:r>
              <a:rPr/>
              <a:t> </a:t>
            </a:r>
            <a:r>
              <a:rPr/>
              <a:t>do</a:t>
            </a:r>
            <a:r>
              <a:rPr/>
              <a:t> </a:t>
            </a:r>
            <a:r>
              <a:rPr/>
              <a:t>the</a:t>
            </a:r>
            <a:r>
              <a:rPr/>
              <a:t> </a:t>
            </a:r>
            <a:r>
              <a:rPr/>
              <a:t>assignments</a:t>
            </a:r>
            <a:r>
              <a:rPr/>
              <a:t> </a:t>
            </a:r>
            <a:r>
              <a:rPr/>
              <a:t>is</a:t>
            </a:r>
            <a:r>
              <a:rPr/>
              <a:t> </a:t>
            </a:r>
            <a:r>
              <a:rPr/>
              <a:t>software</a:t>
            </a:r>
            <a:r>
              <a:rPr/>
              <a:t> </a:t>
            </a:r>
            <a:r>
              <a:rPr/>
              <a:t>of</a:t>
            </a:r>
            <a:r>
              <a:rPr/>
              <a:t> </a:t>
            </a:r>
            <a:r>
              <a:rPr/>
              <a:t>your</a:t>
            </a:r>
            <a:r>
              <a:rPr/>
              <a:t> </a:t>
            </a:r>
            <a:r>
              <a:rPr/>
              <a:t>choosing.</a:t>
            </a:r>
            <a:r>
              <a:rPr/>
              <a:t> </a:t>
            </a:r>
            <a:r>
              <a:rPr/>
              <a:t>I</a:t>
            </a:r>
            <a:r>
              <a:rPr/>
              <a:t> </a:t>
            </a:r>
            <a:r>
              <a:rPr/>
              <a:t>have</a:t>
            </a:r>
            <a:r>
              <a:rPr/>
              <a:t> </a:t>
            </a:r>
            <a:r>
              <a:rPr/>
              <a:t>my</a:t>
            </a:r>
            <a:r>
              <a:rPr/>
              <a:t> </a:t>
            </a:r>
            <a:r>
              <a:rPr/>
              <a:t>own</a:t>
            </a:r>
            <a:r>
              <a:rPr/>
              <a:t> </a:t>
            </a:r>
            <a:r>
              <a:rPr/>
              <a:t>preferences,</a:t>
            </a:r>
            <a:r>
              <a:rPr/>
              <a:t> </a:t>
            </a:r>
            <a:r>
              <a:rPr/>
              <a:t>but</a:t>
            </a:r>
            <a:r>
              <a:rPr/>
              <a:t> </a:t>
            </a:r>
            <a:r>
              <a:rPr/>
              <a:t>those</a:t>
            </a:r>
            <a:r>
              <a:rPr/>
              <a:t> </a:t>
            </a:r>
            <a:r>
              <a:rPr/>
              <a:t>should</a:t>
            </a:r>
            <a:r>
              <a:rPr/>
              <a:t> </a:t>
            </a:r>
            <a:r>
              <a:rPr/>
              <a:t>not</a:t>
            </a:r>
            <a:r>
              <a:rPr/>
              <a:t> </a:t>
            </a:r>
            <a:r>
              <a:rPr/>
              <a:t>be</a:t>
            </a:r>
            <a:r>
              <a:rPr/>
              <a:t> </a:t>
            </a:r>
            <a:r>
              <a:rPr/>
              <a:t>your</a:t>
            </a:r>
            <a:r>
              <a:rPr/>
              <a:t> </a:t>
            </a:r>
            <a:r>
              <a:rPr/>
              <a:t>preferences.</a:t>
            </a:r>
          </a:p>
          <a:p>
            <a:pPr lvl="0" marL="0" indent="0">
              <a:buNone/>
            </a:pPr>
          </a:p>
          <a:p>
            <a:pPr lvl="0" marL="0" indent="0">
              <a:buNone/>
            </a:pPr>
            <a:r>
              <a:rPr/>
              <a:t>It’s</a:t>
            </a:r>
            <a:r>
              <a:rPr/>
              <a:t> </a:t>
            </a:r>
            <a:r>
              <a:rPr/>
              <a:t>a</a:t>
            </a:r>
            <a:r>
              <a:rPr/>
              <a:t> </a:t>
            </a:r>
            <a:r>
              <a:rPr/>
              <a:t>lot</a:t>
            </a:r>
            <a:r>
              <a:rPr/>
              <a:t> </a:t>
            </a:r>
            <a:r>
              <a:rPr/>
              <a:t>more</a:t>
            </a:r>
            <a:r>
              <a:rPr/>
              <a:t> </a:t>
            </a:r>
            <a:r>
              <a:rPr/>
              <a:t>work</a:t>
            </a:r>
            <a:r>
              <a:rPr/>
              <a:t> </a:t>
            </a:r>
            <a:r>
              <a:rPr/>
              <a:t>to</a:t>
            </a:r>
            <a:r>
              <a:rPr/>
              <a:t> </a:t>
            </a:r>
            <a:r>
              <a:rPr/>
              <a:t>teach</a:t>
            </a:r>
            <a:r>
              <a:rPr/>
              <a:t> </a:t>
            </a:r>
            <a:r>
              <a:rPr/>
              <a:t>a</a:t>
            </a:r>
            <a:r>
              <a:rPr/>
              <a:t> </a:t>
            </a:r>
            <a:r>
              <a:rPr/>
              <a:t>course</a:t>
            </a:r>
            <a:r>
              <a:rPr/>
              <a:t> </a:t>
            </a:r>
            <a:r>
              <a:rPr/>
              <a:t>that</a:t>
            </a:r>
            <a:r>
              <a:rPr/>
              <a:t> </a:t>
            </a:r>
            <a:r>
              <a:rPr/>
              <a:t>is</a:t>
            </a:r>
            <a:r>
              <a:rPr/>
              <a:t> </a:t>
            </a:r>
            <a:r>
              <a:rPr/>
              <a:t>not</a:t>
            </a:r>
            <a:r>
              <a:rPr/>
              <a:t> </a:t>
            </a:r>
            <a:r>
              <a:rPr/>
              <a:t>dependent</a:t>
            </a:r>
            <a:r>
              <a:rPr/>
              <a:t> </a:t>
            </a:r>
            <a:r>
              <a:rPr/>
              <a:t>on</a:t>
            </a:r>
            <a:r>
              <a:rPr/>
              <a:t> </a:t>
            </a:r>
            <a:r>
              <a:rPr/>
              <a:t>a</a:t>
            </a:r>
            <a:r>
              <a:rPr/>
              <a:t> </a:t>
            </a:r>
            <a:r>
              <a:rPr/>
              <a:t>particular</a:t>
            </a:r>
            <a:r>
              <a:rPr/>
              <a:t> </a:t>
            </a:r>
            <a:r>
              <a:rPr/>
              <a:t>software</a:t>
            </a:r>
            <a:r>
              <a:rPr/>
              <a:t> </a:t>
            </a:r>
            <a:r>
              <a:rPr/>
              <a:t>system,</a:t>
            </a:r>
            <a:r>
              <a:rPr/>
              <a:t> </a:t>
            </a:r>
            <a:r>
              <a:rPr/>
              <a:t>but</a:t>
            </a:r>
            <a:r>
              <a:rPr/>
              <a:t> </a:t>
            </a:r>
            <a:r>
              <a:rPr/>
              <a:t>I</a:t>
            </a:r>
            <a:r>
              <a:rPr/>
              <a:t> </a:t>
            </a:r>
            <a:r>
              <a:rPr/>
              <a:t>do</a:t>
            </a:r>
            <a:r>
              <a:rPr/>
              <a:t> </a:t>
            </a:r>
            <a:r>
              <a:rPr/>
              <a:t>not</a:t>
            </a:r>
            <a:r>
              <a:rPr/>
              <a:t> </a:t>
            </a:r>
            <a:r>
              <a:rPr/>
              <a:t>know</a:t>
            </a:r>
            <a:r>
              <a:rPr/>
              <a:t> </a:t>
            </a:r>
            <a:r>
              <a:rPr/>
              <a:t>what</a:t>
            </a:r>
            <a:r>
              <a:rPr/>
              <a:t> </a:t>
            </a:r>
            <a:r>
              <a:rPr/>
              <a:t>the</a:t>
            </a:r>
            <a:r>
              <a:rPr/>
              <a:t> </a:t>
            </a:r>
            <a:r>
              <a:rPr/>
              <a:t>best</a:t>
            </a:r>
            <a:r>
              <a:rPr/>
              <a:t> </a:t>
            </a:r>
            <a:r>
              <a:rPr/>
              <a:t>software</a:t>
            </a:r>
            <a:r>
              <a:rPr/>
              <a:t> </a:t>
            </a:r>
            <a:r>
              <a:rPr/>
              <a:t>choice</a:t>
            </a:r>
            <a:r>
              <a:rPr/>
              <a:t> </a:t>
            </a:r>
            <a:r>
              <a:rPr/>
              <a:t>would</a:t>
            </a:r>
            <a:r>
              <a:rPr/>
              <a:t> </a:t>
            </a:r>
            <a:r>
              <a:rPr/>
              <a:t>be</a:t>
            </a:r>
            <a:r>
              <a:rPr/>
              <a:t> </a:t>
            </a:r>
            <a:r>
              <a:rPr/>
              <a:t>for</a:t>
            </a:r>
            <a:r>
              <a:rPr/>
              <a:t> </a:t>
            </a:r>
            <a:r>
              <a:rPr/>
              <a:t>you.</a:t>
            </a:r>
            <a:r>
              <a:rPr/>
              <a:t> </a:t>
            </a:r>
            <a:r>
              <a:rPr/>
              <a:t>In</a:t>
            </a:r>
            <a:r>
              <a:rPr/>
              <a:t> </a:t>
            </a:r>
            <a:r>
              <a:rPr/>
              <a:t>this</a:t>
            </a:r>
            <a:r>
              <a:rPr/>
              <a:t> </a:t>
            </a:r>
            <a:r>
              <a:rPr/>
              <a:t>class,</a:t>
            </a:r>
            <a:r>
              <a:rPr/>
              <a:t> </a:t>
            </a:r>
            <a:r>
              <a:rPr/>
              <a:t>I</a:t>
            </a:r>
            <a:r>
              <a:rPr/>
              <a:t> </a:t>
            </a:r>
            <a:r>
              <a:rPr/>
              <a:t>will</a:t>
            </a:r>
            <a:r>
              <a:rPr/>
              <a:t> </a:t>
            </a:r>
            <a:r>
              <a:rPr/>
              <a:t>try</a:t>
            </a:r>
            <a:r>
              <a:rPr/>
              <a:t> </a:t>
            </a:r>
            <a:r>
              <a:rPr/>
              <a:t>to</a:t>
            </a:r>
            <a:r>
              <a:rPr/>
              <a:t> </a:t>
            </a:r>
            <a:r>
              <a:rPr/>
              <a:t>show</a:t>
            </a:r>
            <a:r>
              <a:rPr/>
              <a:t> </a:t>
            </a:r>
            <a:r>
              <a:rPr/>
              <a:t>examples</a:t>
            </a:r>
            <a:r>
              <a:rPr/>
              <a:t> </a:t>
            </a:r>
            <a:r>
              <a:rPr/>
              <a:t>using</a:t>
            </a:r>
            <a:r>
              <a:rPr/>
              <a:t> </a:t>
            </a:r>
            <a:r>
              <a:rPr/>
              <a:t>Python,</a:t>
            </a:r>
            <a:r>
              <a:rPr/>
              <a:t> </a:t>
            </a:r>
            <a:r>
              <a:rPr/>
              <a:t>R,</a:t>
            </a:r>
            <a:r>
              <a:rPr/>
              <a:t> </a:t>
            </a:r>
            <a:r>
              <a:rPr/>
              <a:t>and</a:t>
            </a:r>
            <a:r>
              <a:rPr/>
              <a:t> </a:t>
            </a:r>
            <a:r>
              <a:rPr/>
              <a:t>Tableau.</a:t>
            </a:r>
            <a:r>
              <a:rPr/>
              <a:t> </a:t>
            </a:r>
            <a:r>
              <a:rPr/>
              <a:t>I</a:t>
            </a:r>
            <a:r>
              <a:rPr/>
              <a:t> </a:t>
            </a:r>
            <a:r>
              <a:rPr/>
              <a:t>realize</a:t>
            </a:r>
            <a:r>
              <a:rPr/>
              <a:t> </a:t>
            </a:r>
            <a:r>
              <a:rPr/>
              <a:t>that</a:t>
            </a:r>
            <a:r>
              <a:rPr/>
              <a:t> </a:t>
            </a:r>
            <a:r>
              <a:rPr/>
              <a:t>there</a:t>
            </a:r>
            <a:r>
              <a:rPr/>
              <a:t> </a:t>
            </a:r>
            <a:r>
              <a:rPr/>
              <a:t>are</a:t>
            </a:r>
            <a:r>
              <a:rPr/>
              <a:t> </a:t>
            </a:r>
            <a:r>
              <a:rPr/>
              <a:t>other</a:t>
            </a:r>
            <a:r>
              <a:rPr/>
              <a:t> </a:t>
            </a:r>
            <a:r>
              <a:rPr/>
              <a:t>good</a:t>
            </a:r>
            <a:r>
              <a:rPr/>
              <a:t> </a:t>
            </a:r>
            <a:r>
              <a:rPr/>
              <a:t>choice,</a:t>
            </a:r>
            <a:r>
              <a:rPr/>
              <a:t> </a:t>
            </a:r>
            <a:r>
              <a:rPr/>
              <a:t>but</a:t>
            </a:r>
            <a:r>
              <a:rPr/>
              <a:t> </a:t>
            </a:r>
            <a:r>
              <a:rPr/>
              <a:t>I’m</a:t>
            </a:r>
            <a:r>
              <a:rPr/>
              <a:t> </a:t>
            </a:r>
            <a:r>
              <a:rPr/>
              <a:t>hoping</a:t>
            </a:r>
            <a:r>
              <a:rPr/>
              <a:t> </a:t>
            </a:r>
            <a:r>
              <a:rPr/>
              <a:t>that</a:t>
            </a:r>
            <a:r>
              <a:rPr/>
              <a:t> </a:t>
            </a:r>
            <a:r>
              <a:rPr/>
              <a:t>most</a:t>
            </a:r>
            <a:r>
              <a:rPr/>
              <a:t> </a:t>
            </a:r>
            <a:r>
              <a:rPr/>
              <a:t>of</a:t>
            </a:r>
            <a:r>
              <a:rPr/>
              <a:t> </a:t>
            </a:r>
            <a:r>
              <a:rPr/>
              <a:t>you</a:t>
            </a:r>
            <a:r>
              <a:rPr/>
              <a:t> </a:t>
            </a:r>
            <a:r>
              <a:rPr/>
              <a:t>will</a:t>
            </a:r>
            <a:r>
              <a:rPr/>
              <a:t> </a:t>
            </a:r>
            <a:r>
              <a:rPr/>
              <a:t>be</a:t>
            </a:r>
            <a:r>
              <a:rPr/>
              <a:t> </a:t>
            </a:r>
            <a:r>
              <a:rPr/>
              <a:t>happy</a:t>
            </a:r>
            <a:r>
              <a:rPr/>
              <a:t> </a:t>
            </a:r>
            <a:r>
              <a:rPr/>
              <a:t>with</a:t>
            </a:r>
            <a:r>
              <a:rPr/>
              <a:t> </a:t>
            </a:r>
            <a:r>
              <a:rPr/>
              <a:t>one</a:t>
            </a:r>
            <a:r>
              <a:rPr/>
              <a:t> </a:t>
            </a:r>
            <a:r>
              <a:rPr/>
              <a:t>of</a:t>
            </a:r>
            <a:r>
              <a:rPr/>
              <a:t> </a:t>
            </a:r>
            <a:r>
              <a:rPr/>
              <a:t>these</a:t>
            </a:r>
            <a:r>
              <a:rPr/>
              <a:t> </a:t>
            </a:r>
            <a:r>
              <a:rPr/>
              <a:t>three</a:t>
            </a:r>
            <a:r>
              <a:rPr/>
              <a:t> </a:t>
            </a:r>
            <a:r>
              <a:rPr/>
              <a:t>choices.</a:t>
            </a:r>
            <a:r>
              <a:rPr/>
              <a:t> </a:t>
            </a:r>
            <a:r>
              <a:rPr/>
              <a:t>Within</a:t>
            </a:r>
            <a:r>
              <a:rPr/>
              <a:t> </a:t>
            </a:r>
            <a:r>
              <a:rPr/>
              <a:t>Python,</a:t>
            </a:r>
            <a:r>
              <a:rPr/>
              <a:t> </a:t>
            </a:r>
            <a:r>
              <a:rPr/>
              <a:t>I</a:t>
            </a:r>
            <a:r>
              <a:rPr/>
              <a:t> </a:t>
            </a:r>
            <a:r>
              <a:rPr/>
              <a:t>will</a:t>
            </a:r>
            <a:r>
              <a:rPr/>
              <a:t> </a:t>
            </a:r>
            <a:r>
              <a:rPr/>
              <a:t>use</a:t>
            </a:r>
            <a:r>
              <a:rPr/>
              <a:t> </a:t>
            </a:r>
            <a:r>
              <a:rPr/>
              <a:t>the</a:t>
            </a:r>
            <a:r>
              <a:rPr/>
              <a:t> </a:t>
            </a:r>
            <a:r>
              <a:rPr/>
              <a:t>altair</a:t>
            </a:r>
            <a:r>
              <a:rPr/>
              <a:t> </a:t>
            </a:r>
            <a:r>
              <a:rPr/>
              <a:t>package.</a:t>
            </a:r>
            <a:r>
              <a:rPr/>
              <a:t> </a:t>
            </a:r>
            <a:r>
              <a:rPr/>
              <a:t>In</a:t>
            </a:r>
            <a:r>
              <a:rPr/>
              <a:t> </a:t>
            </a:r>
            <a:r>
              <a:rPr/>
              <a:t>R,</a:t>
            </a:r>
            <a:r>
              <a:rPr/>
              <a:t> </a:t>
            </a:r>
            <a:r>
              <a:rPr/>
              <a:t>I</a:t>
            </a:r>
            <a:r>
              <a:rPr/>
              <a:t> </a:t>
            </a:r>
            <a:r>
              <a:rPr/>
              <a:t>will</a:t>
            </a:r>
            <a:r>
              <a:rPr/>
              <a:t> </a:t>
            </a:r>
            <a:r>
              <a:rPr/>
              <a:t>use</a:t>
            </a:r>
            <a:r>
              <a:rPr/>
              <a:t> </a:t>
            </a:r>
            <a:r>
              <a:rPr/>
              <a:t>ggplot2.</a:t>
            </a:r>
            <a:r>
              <a:rPr/>
              <a:t> </a:t>
            </a:r>
            <a:r>
              <a:rPr/>
              <a:t>I</a:t>
            </a:r>
            <a:r>
              <a:rPr/>
              <a:t> </a:t>
            </a:r>
            <a:r>
              <a:rPr/>
              <a:t>realize</a:t>
            </a:r>
            <a:r>
              <a:rPr/>
              <a:t> </a:t>
            </a:r>
            <a:r>
              <a:rPr/>
              <a:t>that</a:t>
            </a:r>
            <a:r>
              <a:rPr/>
              <a:t> </a:t>
            </a:r>
            <a:r>
              <a:rPr/>
              <a:t>there</a:t>
            </a:r>
            <a:r>
              <a:rPr/>
              <a:t> </a:t>
            </a:r>
            <a:r>
              <a:rPr/>
              <a:t>are</a:t>
            </a:r>
            <a:r>
              <a:rPr/>
              <a:t> </a:t>
            </a:r>
            <a:r>
              <a:rPr/>
              <a:t>other</a:t>
            </a:r>
            <a:r>
              <a:rPr/>
              <a:t> </a:t>
            </a:r>
            <a:r>
              <a:rPr/>
              <a:t>graphics</a:t>
            </a:r>
            <a:r>
              <a:rPr/>
              <a:t> </a:t>
            </a:r>
            <a:r>
              <a:rPr/>
              <a:t>packages</a:t>
            </a:r>
            <a:r>
              <a:rPr/>
              <a:t> </a:t>
            </a:r>
            <a:r>
              <a:rPr/>
              <a:t>in</a:t>
            </a:r>
            <a:r>
              <a:rPr/>
              <a:t> </a:t>
            </a:r>
            <a:r>
              <a:rPr/>
              <a:t>these</a:t>
            </a:r>
            <a:r>
              <a:rPr/>
              <a:t> </a:t>
            </a:r>
            <a:r>
              <a:rPr/>
              <a:t>two</a:t>
            </a:r>
            <a:r>
              <a:rPr/>
              <a:t> </a:t>
            </a:r>
            <a:r>
              <a:rPr/>
              <a:t>languages,</a:t>
            </a:r>
            <a:r>
              <a:rPr/>
              <a:t> </a:t>
            </a:r>
            <a:r>
              <a:rPr/>
              <a:t>but</a:t>
            </a:r>
            <a:r>
              <a:rPr/>
              <a:t> </a:t>
            </a:r>
            <a:r>
              <a:rPr/>
              <a:t>altair</a:t>
            </a:r>
            <a:r>
              <a:rPr/>
              <a:t> </a:t>
            </a:r>
            <a:r>
              <a:rPr/>
              <a:t>and</a:t>
            </a:r>
            <a:r>
              <a:rPr/>
              <a:t> </a:t>
            </a:r>
            <a:r>
              <a:rPr/>
              <a:t>ggplot2</a:t>
            </a:r>
            <a:r>
              <a:rPr/>
              <a:t> </a:t>
            </a:r>
            <a:r>
              <a:rPr/>
              <a:t>rely</a:t>
            </a:r>
            <a:r>
              <a:rPr/>
              <a:t> </a:t>
            </a:r>
            <a:r>
              <a:rPr/>
              <a:t>on</a:t>
            </a:r>
            <a:r>
              <a:rPr/>
              <a:t> </a:t>
            </a:r>
            <a:r>
              <a:rPr/>
              <a:t>modern</a:t>
            </a:r>
            <a:r>
              <a:rPr/>
              <a:t> </a:t>
            </a:r>
            <a:r>
              <a:rPr/>
              <a:t>graphics</a:t>
            </a:r>
            <a:r>
              <a:rPr/>
              <a:t> </a:t>
            </a:r>
            <a:r>
              <a:rPr/>
              <a:t>principles,</a:t>
            </a:r>
            <a:r>
              <a:rPr/>
              <a:t> </a:t>
            </a:r>
            <a:r>
              <a:rPr/>
              <a:t>so</a:t>
            </a:r>
            <a:r>
              <a:rPr/>
              <a:t> </a:t>
            </a:r>
            <a:r>
              <a:rPr/>
              <a:t>I</a:t>
            </a:r>
            <a:r>
              <a:rPr/>
              <a:t> </a:t>
            </a:r>
            <a:r>
              <a:rPr/>
              <a:t>will</a:t>
            </a:r>
            <a:r>
              <a:rPr/>
              <a:t> </a:t>
            </a:r>
            <a:r>
              <a:rPr/>
              <a:t>restrict</a:t>
            </a:r>
            <a:r>
              <a:rPr/>
              <a:t> </a:t>
            </a:r>
            <a:r>
              <a:rPr/>
              <a:t>my</a:t>
            </a:r>
            <a:r>
              <a:rPr/>
              <a:t> </a:t>
            </a:r>
            <a:r>
              <a:rPr/>
              <a:t>attention</a:t>
            </a:r>
            <a:r>
              <a:rPr/>
              <a:t> </a:t>
            </a:r>
            <a:r>
              <a:rPr/>
              <a:t>to</a:t>
            </a:r>
            <a:r>
              <a:rPr/>
              <a:t> </a:t>
            </a:r>
            <a:r>
              <a:rPr/>
              <a:t>these</a:t>
            </a:r>
            <a:r>
              <a:rPr/>
              <a:t> </a:t>
            </a:r>
            <a:r>
              <a:rPr/>
              <a:t>packages.</a:t>
            </a:r>
          </a:p>
          <a:p>
            <a:pPr lvl="0" marL="0" indent="0">
              <a:buNone/>
            </a:pPr>
          </a:p>
          <a:p>
            <a:pPr lvl="0" marL="0" indent="0">
              <a:buNone/>
            </a:pPr>
            <a:r>
              <a:rPr/>
              <a:t>Tableau</a:t>
            </a:r>
            <a:r>
              <a:rPr/>
              <a:t> </a:t>
            </a:r>
            <a:r>
              <a:rPr/>
              <a:t>is</a:t>
            </a:r>
            <a:r>
              <a:rPr/>
              <a:t> </a:t>
            </a:r>
            <a:r>
              <a:rPr/>
              <a:t>a</a:t>
            </a:r>
            <a:r>
              <a:rPr/>
              <a:t> </a:t>
            </a:r>
            <a:r>
              <a:rPr/>
              <a:t>commercial</a:t>
            </a:r>
            <a:r>
              <a:rPr/>
              <a:t> </a:t>
            </a:r>
            <a:r>
              <a:rPr/>
              <a:t>product.</a:t>
            </a:r>
            <a:r>
              <a:rPr/>
              <a:t> </a:t>
            </a:r>
            <a:r>
              <a:rPr/>
              <a:t>If</a:t>
            </a:r>
            <a:r>
              <a:rPr/>
              <a:t> </a:t>
            </a:r>
            <a:r>
              <a:rPr/>
              <a:t>you</a:t>
            </a:r>
            <a:r>
              <a:rPr/>
              <a:t> </a:t>
            </a:r>
            <a:r>
              <a:rPr/>
              <a:t>don’t</a:t>
            </a:r>
            <a:r>
              <a:rPr/>
              <a:t> </a:t>
            </a:r>
            <a:r>
              <a:rPr/>
              <a:t>currently</a:t>
            </a:r>
            <a:r>
              <a:rPr/>
              <a:t> </a:t>
            </a:r>
            <a:r>
              <a:rPr/>
              <a:t>have</a:t>
            </a:r>
            <a:r>
              <a:rPr/>
              <a:t> </a:t>
            </a:r>
            <a:r>
              <a:rPr/>
              <a:t>access</a:t>
            </a:r>
            <a:r>
              <a:rPr/>
              <a:t> </a:t>
            </a:r>
            <a:r>
              <a:rPr/>
              <a:t>to</a:t>
            </a:r>
            <a:r>
              <a:rPr/>
              <a:t> </a:t>
            </a:r>
            <a:r>
              <a:rPr/>
              <a:t>Tableau,</a:t>
            </a:r>
            <a:r>
              <a:rPr/>
              <a:t> </a:t>
            </a:r>
            <a:r>
              <a:rPr/>
              <a:t>the</a:t>
            </a:r>
            <a:r>
              <a:rPr/>
              <a:t> </a:t>
            </a:r>
            <a:r>
              <a:rPr/>
              <a:t>company</a:t>
            </a:r>
            <a:r>
              <a:rPr/>
              <a:t> </a:t>
            </a:r>
            <a:r>
              <a:rPr/>
              <a:t>offers</a:t>
            </a:r>
            <a:r>
              <a:rPr/>
              <a:t> </a:t>
            </a:r>
            <a:r>
              <a:rPr/>
              <a:t>a</a:t>
            </a:r>
            <a:r>
              <a:rPr/>
              <a:t> </a:t>
            </a:r>
            <a:r>
              <a:rPr/>
              <a:t>free</a:t>
            </a:r>
            <a:r>
              <a:rPr/>
              <a:t> </a:t>
            </a:r>
            <a:r>
              <a:rPr/>
              <a:t>version,</a:t>
            </a:r>
            <a:r>
              <a:rPr/>
              <a:t> </a:t>
            </a:r>
            <a:r>
              <a:rPr/>
              <a:t>Tableau</a:t>
            </a:r>
            <a:r>
              <a:rPr/>
              <a:t> </a:t>
            </a:r>
            <a:r>
              <a:rPr/>
              <a:t>Public.</a:t>
            </a:r>
            <a:r>
              <a:rPr/>
              <a:t> </a:t>
            </a:r>
            <a:r>
              <a:rPr/>
              <a:t>It</a:t>
            </a:r>
            <a:r>
              <a:rPr/>
              <a:t> </a:t>
            </a:r>
            <a:r>
              <a:rPr/>
              <a:t>has</a:t>
            </a:r>
            <a:r>
              <a:rPr/>
              <a:t> </a:t>
            </a:r>
            <a:r>
              <a:rPr/>
              <a:t>all</a:t>
            </a:r>
            <a:r>
              <a:rPr/>
              <a:t> </a:t>
            </a:r>
            <a:r>
              <a:rPr/>
              <a:t>the</a:t>
            </a:r>
            <a:r>
              <a:rPr/>
              <a:t> </a:t>
            </a:r>
            <a:r>
              <a:rPr/>
              <a:t>features</a:t>
            </a:r>
            <a:r>
              <a:rPr/>
              <a:t> </a:t>
            </a:r>
            <a:r>
              <a:rPr/>
              <a:t>of</a:t>
            </a:r>
            <a:r>
              <a:rPr/>
              <a:t> </a:t>
            </a:r>
            <a:r>
              <a:rPr/>
              <a:t>Tableau,</a:t>
            </a:r>
            <a:r>
              <a:rPr/>
              <a:t> </a:t>
            </a:r>
            <a:r>
              <a:rPr/>
              <a:t>but</a:t>
            </a:r>
            <a:r>
              <a:rPr/>
              <a:t> </a:t>
            </a:r>
            <a:r>
              <a:rPr/>
              <a:t>you</a:t>
            </a:r>
            <a:r>
              <a:rPr/>
              <a:t> </a:t>
            </a:r>
            <a:r>
              <a:rPr/>
              <a:t>have</a:t>
            </a:r>
            <a:r>
              <a:rPr/>
              <a:t> </a:t>
            </a:r>
            <a:r>
              <a:rPr/>
              <a:t>to</a:t>
            </a:r>
            <a:r>
              <a:rPr/>
              <a:t> </a:t>
            </a:r>
            <a:r>
              <a:rPr/>
              <a:t>store</a:t>
            </a:r>
            <a:r>
              <a:rPr/>
              <a:t> </a:t>
            </a:r>
            <a:r>
              <a:rPr/>
              <a:t>any</a:t>
            </a:r>
            <a:r>
              <a:rPr/>
              <a:t> </a:t>
            </a:r>
            <a:r>
              <a:rPr/>
              <a:t>data</a:t>
            </a:r>
            <a:r>
              <a:rPr/>
              <a:t> </a:t>
            </a:r>
            <a:r>
              <a:rPr/>
              <a:t>visualizations</a:t>
            </a:r>
            <a:r>
              <a:rPr/>
              <a:t> </a:t>
            </a:r>
            <a:r>
              <a:rPr/>
              <a:t>on</a:t>
            </a:r>
            <a:r>
              <a:rPr/>
              <a:t> </a:t>
            </a:r>
            <a:r>
              <a:rPr/>
              <a:t>a</a:t>
            </a:r>
            <a:r>
              <a:rPr/>
              <a:t> </a:t>
            </a:r>
            <a:r>
              <a:rPr/>
              <a:t>public</a:t>
            </a:r>
            <a:r>
              <a:rPr/>
              <a:t> </a:t>
            </a:r>
            <a:r>
              <a:rPr/>
              <a:t>server.</a:t>
            </a:r>
            <a:r>
              <a:rPr/>
              <a:t> </a:t>
            </a:r>
            <a:r>
              <a:rPr/>
              <a:t>That’s</a:t>
            </a:r>
            <a:r>
              <a:rPr/>
              <a:t> </a:t>
            </a:r>
            <a:r>
              <a:rPr/>
              <a:t>just</a:t>
            </a:r>
            <a:r>
              <a:rPr/>
              <a:t> </a:t>
            </a:r>
            <a:r>
              <a:rPr/>
              <a:t>fine</a:t>
            </a:r>
            <a:r>
              <a:rPr/>
              <a:t> </a:t>
            </a:r>
            <a:r>
              <a:rPr/>
              <a:t>for</a:t>
            </a:r>
            <a:r>
              <a:rPr/>
              <a:t> </a:t>
            </a:r>
            <a:r>
              <a:rPr/>
              <a:t>someone</a:t>
            </a:r>
            <a:r>
              <a:rPr/>
              <a:t> </a:t>
            </a:r>
            <a:r>
              <a:rPr/>
              <a:t>like</a:t>
            </a:r>
            <a:r>
              <a:rPr/>
              <a:t> </a:t>
            </a:r>
            <a:r>
              <a:rPr/>
              <a:t>me</a:t>
            </a:r>
            <a:r>
              <a:rPr/>
              <a:t> </a:t>
            </a:r>
            <a:r>
              <a:rPr/>
              <a:t>who</a:t>
            </a:r>
            <a:r>
              <a:rPr/>
              <a:t> </a:t>
            </a:r>
            <a:r>
              <a:rPr/>
              <a:t>uses</a:t>
            </a:r>
            <a:r>
              <a:rPr/>
              <a:t> </a:t>
            </a:r>
            <a:r>
              <a:rPr/>
              <a:t>teaching</a:t>
            </a:r>
            <a:r>
              <a:rPr/>
              <a:t> </a:t>
            </a:r>
            <a:r>
              <a:rPr/>
              <a:t>examples</a:t>
            </a:r>
            <a:r>
              <a:rPr/>
              <a:t> </a:t>
            </a:r>
            <a:r>
              <a:rPr/>
              <a:t>with</a:t>
            </a:r>
            <a:r>
              <a:rPr/>
              <a:t> </a:t>
            </a:r>
            <a:r>
              <a:rPr/>
              <a:t>publicly</a:t>
            </a:r>
            <a:r>
              <a:rPr/>
              <a:t> </a:t>
            </a:r>
            <a:r>
              <a:rPr/>
              <a:t>available</a:t>
            </a:r>
            <a:r>
              <a:rPr/>
              <a:t> </a:t>
            </a:r>
            <a:r>
              <a:rPr/>
              <a:t>data</a:t>
            </a:r>
            <a:r>
              <a:rPr/>
              <a:t> </a:t>
            </a:r>
            <a:r>
              <a:rPr/>
              <a:t>sets.</a:t>
            </a:r>
            <a:r>
              <a:rPr/>
              <a:t> </a:t>
            </a:r>
            <a:r>
              <a:rPr/>
              <a:t>If</a:t>
            </a:r>
            <a:r>
              <a:rPr/>
              <a:t> </a:t>
            </a:r>
            <a:r>
              <a:rPr/>
              <a:t>you</a:t>
            </a:r>
            <a:r>
              <a:rPr/>
              <a:t> </a:t>
            </a:r>
            <a:r>
              <a:rPr/>
              <a:t>are</a:t>
            </a:r>
            <a:r>
              <a:rPr/>
              <a:t> </a:t>
            </a:r>
            <a:r>
              <a:rPr/>
              <a:t>using</a:t>
            </a:r>
            <a:r>
              <a:rPr/>
              <a:t> </a:t>
            </a:r>
            <a:r>
              <a:rPr/>
              <a:t>private</a:t>
            </a:r>
            <a:r>
              <a:rPr/>
              <a:t> </a:t>
            </a:r>
            <a:r>
              <a:rPr/>
              <a:t>or</a:t>
            </a:r>
            <a:r>
              <a:rPr/>
              <a:t> </a:t>
            </a:r>
            <a:r>
              <a:rPr/>
              <a:t>proprietary</a:t>
            </a:r>
            <a:r>
              <a:rPr/>
              <a:t> </a:t>
            </a:r>
            <a:r>
              <a:rPr/>
              <a:t>data,</a:t>
            </a:r>
            <a:r>
              <a:rPr/>
              <a:t> </a:t>
            </a:r>
            <a:r>
              <a:rPr/>
              <a:t>you</a:t>
            </a:r>
            <a:r>
              <a:rPr/>
              <a:t> </a:t>
            </a:r>
            <a:r>
              <a:rPr/>
              <a:t>need</a:t>
            </a:r>
            <a:r>
              <a:rPr/>
              <a:t> </a:t>
            </a:r>
            <a:r>
              <a:rPr/>
              <a:t>to</a:t>
            </a:r>
            <a:r>
              <a:rPr/>
              <a:t> </a:t>
            </a:r>
            <a:r>
              <a:rPr/>
              <a:t>pay</a:t>
            </a:r>
            <a:r>
              <a:rPr/>
              <a:t> </a:t>
            </a:r>
            <a:r>
              <a:rPr/>
              <a:t>the</a:t>
            </a:r>
            <a:r>
              <a:rPr/>
              <a:t> </a:t>
            </a:r>
            <a:r>
              <a:rPr/>
              <a:t>money</a:t>
            </a:r>
            <a:r>
              <a:rPr/>
              <a:t> </a:t>
            </a:r>
            <a:r>
              <a:rPr/>
              <a:t>for</a:t>
            </a:r>
            <a:r>
              <a:rPr/>
              <a:t> </a:t>
            </a:r>
            <a:r>
              <a:rPr/>
              <a:t>the</a:t>
            </a:r>
            <a:r>
              <a:rPr/>
              <a:t> </a:t>
            </a:r>
            <a:r>
              <a:rPr/>
              <a:t>commercial</a:t>
            </a:r>
            <a:r>
              <a:rPr/>
              <a:t> </a:t>
            </a:r>
            <a:r>
              <a:rPr/>
              <a:t>version.</a:t>
            </a:r>
          </a:p>
          <a:p>
            <a:pPr lvl="0" marL="0" indent="0">
              <a:buNone/>
            </a:pPr>
          </a:p>
          <a:p>
            <a:pPr lvl="0" marL="0" indent="0">
              <a:buNone/>
            </a:pPr>
            <a:r>
              <a:rPr/>
              <a:t>If</a:t>
            </a:r>
            <a:r>
              <a:rPr/>
              <a:t> </a:t>
            </a:r>
            <a:r>
              <a:rPr/>
              <a:t>you</a:t>
            </a:r>
            <a:r>
              <a:rPr/>
              <a:t> </a:t>
            </a:r>
            <a:r>
              <a:rPr/>
              <a:t>are</a:t>
            </a:r>
            <a:r>
              <a:rPr/>
              <a:t> </a:t>
            </a:r>
            <a:r>
              <a:rPr/>
              <a:t>not</a:t>
            </a:r>
            <a:r>
              <a:rPr/>
              <a:t> </a:t>
            </a:r>
            <a:r>
              <a:rPr/>
              <a:t>sure</a:t>
            </a:r>
            <a:r>
              <a:rPr/>
              <a:t> </a:t>
            </a:r>
            <a:r>
              <a:rPr/>
              <a:t>what</a:t>
            </a:r>
            <a:r>
              <a:rPr/>
              <a:t> </a:t>
            </a:r>
            <a:r>
              <a:rPr/>
              <a:t>software</a:t>
            </a:r>
            <a:r>
              <a:rPr/>
              <a:t> </a:t>
            </a:r>
            <a:r>
              <a:rPr/>
              <a:t>package</a:t>
            </a:r>
            <a:r>
              <a:rPr/>
              <a:t> </a:t>
            </a:r>
            <a:r>
              <a:rPr/>
              <a:t>to</a:t>
            </a:r>
            <a:r>
              <a:rPr/>
              <a:t> </a:t>
            </a:r>
            <a:r>
              <a:rPr/>
              <a:t>use</a:t>
            </a:r>
            <a:r>
              <a:rPr/>
              <a:t> </a:t>
            </a:r>
            <a:r>
              <a:rPr/>
              <a:t>in</a:t>
            </a:r>
            <a:r>
              <a:rPr/>
              <a:t> </a:t>
            </a:r>
            <a:r>
              <a:rPr/>
              <a:t>this</a:t>
            </a:r>
            <a:r>
              <a:rPr/>
              <a:t> </a:t>
            </a:r>
            <a:r>
              <a:rPr/>
              <a:t>class,</a:t>
            </a:r>
            <a:r>
              <a:rPr/>
              <a:t> </a:t>
            </a:r>
            <a:r>
              <a:rPr/>
              <a:t>let</a:t>
            </a:r>
            <a:r>
              <a:rPr/>
              <a:t> </a:t>
            </a:r>
            <a:r>
              <a:rPr/>
              <a:t>me</a:t>
            </a:r>
            <a:r>
              <a:rPr/>
              <a:t> </a:t>
            </a:r>
            <a:r>
              <a:rPr/>
              <a:t>offer</a:t>
            </a:r>
            <a:r>
              <a:rPr/>
              <a:t> </a:t>
            </a:r>
            <a:r>
              <a:rPr/>
              <a:t>a</a:t>
            </a:r>
            <a:r>
              <a:rPr/>
              <a:t> </a:t>
            </a:r>
            <a:r>
              <a:rPr/>
              <a:t>few</a:t>
            </a:r>
            <a:r>
              <a:rPr/>
              <a:t> </a:t>
            </a:r>
            <a:r>
              <a:rPr/>
              <a:t>suggestions.</a:t>
            </a:r>
            <a:r>
              <a:rPr/>
              <a:t> </a:t>
            </a:r>
            <a:r>
              <a:rPr/>
              <a:t>First,</a:t>
            </a:r>
            <a:r>
              <a:rPr/>
              <a:t> </a:t>
            </a:r>
            <a:r>
              <a:rPr/>
              <a:t>your</a:t>
            </a:r>
            <a:r>
              <a:rPr/>
              <a:t> </a:t>
            </a:r>
            <a:r>
              <a:rPr/>
              <a:t>boss</a:t>
            </a:r>
            <a:r>
              <a:rPr/>
              <a:t> </a:t>
            </a:r>
            <a:r>
              <a:rPr/>
              <a:t>may</a:t>
            </a:r>
            <a:r>
              <a:rPr/>
              <a:t> </a:t>
            </a:r>
            <a:r>
              <a:rPr/>
              <a:t>have</a:t>
            </a:r>
            <a:r>
              <a:rPr/>
              <a:t> </a:t>
            </a:r>
            <a:r>
              <a:rPr/>
              <a:t>a</a:t>
            </a:r>
            <a:r>
              <a:rPr/>
              <a:t> </a:t>
            </a:r>
            <a:r>
              <a:rPr/>
              <a:t>strong</a:t>
            </a:r>
            <a:r>
              <a:rPr/>
              <a:t> </a:t>
            </a:r>
            <a:r>
              <a:rPr/>
              <a:t>opinion</a:t>
            </a:r>
            <a:r>
              <a:rPr/>
              <a:t> </a:t>
            </a:r>
            <a:r>
              <a:rPr/>
              <a:t>about</a:t>
            </a:r>
            <a:r>
              <a:rPr/>
              <a:t> </a:t>
            </a:r>
            <a:r>
              <a:rPr/>
              <a:t>what</a:t>
            </a:r>
            <a:r>
              <a:rPr/>
              <a:t> </a:t>
            </a:r>
            <a:r>
              <a:rPr/>
              <a:t>software</a:t>
            </a:r>
            <a:r>
              <a:rPr/>
              <a:t> </a:t>
            </a:r>
            <a:r>
              <a:rPr/>
              <a:t>that</a:t>
            </a:r>
            <a:r>
              <a:rPr/>
              <a:t> </a:t>
            </a:r>
            <a:r>
              <a:rPr/>
              <a:t>you</a:t>
            </a:r>
            <a:r>
              <a:rPr/>
              <a:t> </a:t>
            </a:r>
            <a:r>
              <a:rPr/>
              <a:t>should</a:t>
            </a:r>
            <a:r>
              <a:rPr/>
              <a:t> </a:t>
            </a:r>
            <a:r>
              <a:rPr/>
              <a:t>use.</a:t>
            </a:r>
            <a:r>
              <a:rPr/>
              <a:t> </a:t>
            </a:r>
            <a:r>
              <a:rPr/>
              <a:t>You</a:t>
            </a:r>
            <a:r>
              <a:rPr/>
              <a:t> </a:t>
            </a:r>
            <a:r>
              <a:rPr/>
              <a:t>can</a:t>
            </a:r>
            <a:r>
              <a:rPr/>
              <a:t> </a:t>
            </a:r>
            <a:r>
              <a:rPr/>
              <a:t>go</a:t>
            </a:r>
            <a:r>
              <a:rPr/>
              <a:t> </a:t>
            </a:r>
            <a:r>
              <a:rPr/>
              <a:t>to</a:t>
            </a:r>
            <a:r>
              <a:rPr/>
              <a:t> </a:t>
            </a:r>
            <a:r>
              <a:rPr/>
              <a:t>your</a:t>
            </a:r>
            <a:r>
              <a:rPr/>
              <a:t> </a:t>
            </a:r>
            <a:r>
              <a:rPr/>
              <a:t>boss</a:t>
            </a:r>
            <a:r>
              <a:rPr/>
              <a:t> </a:t>
            </a:r>
            <a:r>
              <a:rPr/>
              <a:t>and</a:t>
            </a:r>
            <a:r>
              <a:rPr/>
              <a:t> </a:t>
            </a:r>
            <a:r>
              <a:rPr/>
              <a:t>say</a:t>
            </a:r>
            <a:r>
              <a:rPr/>
              <a:t> </a:t>
            </a:r>
            <a:r>
              <a:rPr/>
              <a:t>“</a:t>
            </a:r>
            <a:r>
              <a:rPr/>
              <a:t>Steve</a:t>
            </a:r>
            <a:r>
              <a:rPr/>
              <a:t> </a:t>
            </a:r>
            <a:r>
              <a:rPr/>
              <a:t>Simon</a:t>
            </a:r>
            <a:r>
              <a:rPr/>
              <a:t> </a:t>
            </a:r>
            <a:r>
              <a:rPr/>
              <a:t>is</a:t>
            </a:r>
            <a:r>
              <a:rPr/>
              <a:t> </a:t>
            </a:r>
            <a:r>
              <a:rPr/>
              <a:t>a</a:t>
            </a:r>
            <a:r>
              <a:rPr/>
              <a:t> </a:t>
            </a:r>
            <a:r>
              <a:rPr/>
              <a:t>really</a:t>
            </a:r>
            <a:r>
              <a:rPr/>
              <a:t> </a:t>
            </a:r>
            <a:r>
              <a:rPr/>
              <a:t>smart</a:t>
            </a:r>
            <a:r>
              <a:rPr/>
              <a:t> </a:t>
            </a:r>
            <a:r>
              <a:rPr/>
              <a:t>guy</a:t>
            </a:r>
            <a:r>
              <a:rPr/>
              <a:t> </a:t>
            </a:r>
            <a:r>
              <a:rPr/>
              <a:t>and</a:t>
            </a:r>
            <a:r>
              <a:rPr/>
              <a:t> </a:t>
            </a:r>
            <a:r>
              <a:rPr/>
              <a:t>he</a:t>
            </a:r>
            <a:r>
              <a:rPr/>
              <a:t> </a:t>
            </a:r>
            <a:r>
              <a:rPr/>
              <a:t>says</a:t>
            </a:r>
            <a:r>
              <a:rPr/>
              <a:t> </a:t>
            </a:r>
            <a:r>
              <a:rPr/>
              <a:t>that</a:t>
            </a:r>
            <a:r>
              <a:rPr/>
              <a:t> </a:t>
            </a:r>
            <a:r>
              <a:rPr/>
              <a:t>the</a:t>
            </a:r>
            <a:r>
              <a:rPr/>
              <a:t> </a:t>
            </a:r>
            <a:r>
              <a:rPr/>
              <a:t>ggplot2</a:t>
            </a:r>
            <a:r>
              <a:rPr/>
              <a:t> </a:t>
            </a:r>
            <a:r>
              <a:rPr/>
              <a:t>package</a:t>
            </a:r>
            <a:r>
              <a:rPr/>
              <a:t> </a:t>
            </a:r>
            <a:r>
              <a:rPr/>
              <a:t>in</a:t>
            </a:r>
            <a:r>
              <a:rPr/>
              <a:t> </a:t>
            </a:r>
            <a:r>
              <a:rPr/>
              <a:t>R</a:t>
            </a:r>
            <a:r>
              <a:rPr/>
              <a:t> </a:t>
            </a:r>
            <a:r>
              <a:rPr/>
              <a:t>is</a:t>
            </a:r>
            <a:r>
              <a:rPr/>
              <a:t> </a:t>
            </a:r>
            <a:r>
              <a:rPr/>
              <a:t>the</a:t>
            </a:r>
            <a:r>
              <a:rPr/>
              <a:t> </a:t>
            </a:r>
            <a:r>
              <a:rPr/>
              <a:t>best</a:t>
            </a:r>
            <a:r>
              <a:rPr/>
              <a:t> </a:t>
            </a:r>
            <a:r>
              <a:rPr/>
              <a:t>choice</a:t>
            </a:r>
            <a:r>
              <a:rPr/>
              <a:t> </a:t>
            </a:r>
            <a:r>
              <a:rPr/>
              <a:t>for</a:t>
            </a:r>
            <a:r>
              <a:rPr/>
              <a:t> </a:t>
            </a:r>
            <a:r>
              <a:rPr/>
              <a:t>data</a:t>
            </a:r>
            <a:r>
              <a:rPr/>
              <a:t> </a:t>
            </a:r>
            <a:r>
              <a:rPr/>
              <a:t>visualization.</a:t>
            </a:r>
            <a:r>
              <a:rPr/>
              <a:t>”</a:t>
            </a:r>
            <a:r>
              <a:rPr/>
              <a:t> </a:t>
            </a:r>
            <a:r>
              <a:rPr/>
              <a:t>Try</a:t>
            </a:r>
            <a:r>
              <a:rPr/>
              <a:t> </a:t>
            </a:r>
            <a:r>
              <a:rPr/>
              <a:t>it</a:t>
            </a:r>
            <a:r>
              <a:rPr/>
              <a:t> </a:t>
            </a:r>
            <a:r>
              <a:rPr/>
              <a:t>and</a:t>
            </a:r>
            <a:r>
              <a:rPr/>
              <a:t> </a:t>
            </a:r>
            <a:r>
              <a:rPr/>
              <a:t>see</a:t>
            </a:r>
            <a:r>
              <a:rPr/>
              <a:t> </a:t>
            </a:r>
            <a:r>
              <a:rPr/>
              <a:t>what</a:t>
            </a:r>
            <a:r>
              <a:rPr/>
              <a:t> </a:t>
            </a:r>
            <a:r>
              <a:rPr/>
              <a:t>happens.</a:t>
            </a:r>
            <a:r>
              <a:rPr/>
              <a:t> </a:t>
            </a:r>
            <a:r>
              <a:rPr/>
              <a:t>Nothing,</a:t>
            </a:r>
            <a:r>
              <a:rPr/>
              <a:t> </a:t>
            </a:r>
            <a:r>
              <a:rPr/>
              <a:t>I</a:t>
            </a:r>
            <a:r>
              <a:rPr/>
              <a:t> </a:t>
            </a:r>
            <a:r>
              <a:rPr/>
              <a:t>suspect.</a:t>
            </a:r>
            <a:r>
              <a:rPr/>
              <a:t> </a:t>
            </a:r>
            <a:r>
              <a:rPr/>
              <a:t>One</a:t>
            </a:r>
            <a:r>
              <a:rPr/>
              <a:t> </a:t>
            </a:r>
            <a:r>
              <a:rPr/>
              <a:t>of</a:t>
            </a:r>
            <a:r>
              <a:rPr/>
              <a:t> </a:t>
            </a:r>
            <a:r>
              <a:rPr/>
              <a:t>the</a:t>
            </a:r>
            <a:r>
              <a:rPr/>
              <a:t> </a:t>
            </a:r>
            <a:r>
              <a:rPr/>
              <a:t>great</a:t>
            </a:r>
            <a:r>
              <a:rPr/>
              <a:t> </a:t>
            </a:r>
            <a:r>
              <a:rPr/>
              <a:t>tragedies</a:t>
            </a:r>
            <a:r>
              <a:rPr/>
              <a:t> </a:t>
            </a:r>
            <a:r>
              <a:rPr/>
              <a:t>in</a:t>
            </a:r>
            <a:r>
              <a:rPr/>
              <a:t> </a:t>
            </a:r>
            <a:r>
              <a:rPr/>
              <a:t>life</a:t>
            </a:r>
            <a:r>
              <a:rPr/>
              <a:t> </a:t>
            </a:r>
            <a:r>
              <a:rPr/>
              <a:t>is</a:t>
            </a:r>
            <a:r>
              <a:rPr/>
              <a:t> </a:t>
            </a:r>
            <a:r>
              <a:rPr/>
              <a:t>that</a:t>
            </a:r>
            <a:r>
              <a:rPr/>
              <a:t> </a:t>
            </a:r>
            <a:r>
              <a:rPr/>
              <a:t>the</a:t>
            </a:r>
            <a:r>
              <a:rPr/>
              <a:t> </a:t>
            </a:r>
            <a:r>
              <a:rPr/>
              <a:t>SSSS</a:t>
            </a:r>
            <a:r>
              <a:rPr/>
              <a:t> </a:t>
            </a:r>
            <a:r>
              <a:rPr/>
              <a:t>principle</a:t>
            </a:r>
            <a:r>
              <a:rPr/>
              <a:t> </a:t>
            </a:r>
            <a:r>
              <a:rPr/>
              <a:t>(Steve</a:t>
            </a:r>
            <a:r>
              <a:rPr/>
              <a:t> </a:t>
            </a:r>
            <a:r>
              <a:rPr/>
              <a:t>Simon</a:t>
            </a:r>
            <a:r>
              <a:rPr/>
              <a:t> </a:t>
            </a:r>
            <a:r>
              <a:rPr/>
              <a:t>Said</a:t>
            </a:r>
            <a:r>
              <a:rPr/>
              <a:t> </a:t>
            </a:r>
            <a:r>
              <a:rPr/>
              <a:t>So)</a:t>
            </a:r>
            <a:r>
              <a:rPr/>
              <a:t> </a:t>
            </a:r>
            <a:r>
              <a:rPr/>
              <a:t>carries</a:t>
            </a:r>
            <a:r>
              <a:rPr/>
              <a:t> </a:t>
            </a:r>
            <a:r>
              <a:rPr/>
              <a:t>very</a:t>
            </a:r>
            <a:r>
              <a:rPr/>
              <a:t> </a:t>
            </a:r>
            <a:r>
              <a:rPr/>
              <a:t>little</a:t>
            </a:r>
            <a:r>
              <a:rPr/>
              <a:t> </a:t>
            </a:r>
            <a:r>
              <a:rPr/>
              <a:t>weight</a:t>
            </a:r>
            <a:r>
              <a:rPr/>
              <a:t> </a:t>
            </a:r>
            <a:r>
              <a:rPr/>
              <a:t>in</a:t>
            </a:r>
            <a:r>
              <a:rPr/>
              <a:t> </a:t>
            </a:r>
            <a:r>
              <a:rPr/>
              <a:t>the</a:t>
            </a:r>
            <a:r>
              <a:rPr/>
              <a:t> </a:t>
            </a:r>
            <a:r>
              <a:rPr/>
              <a:t>real</a:t>
            </a:r>
            <a:r>
              <a:rPr/>
              <a:t> </a:t>
            </a:r>
            <a:r>
              <a:rPr/>
              <a:t>world.</a:t>
            </a:r>
          </a:p>
          <a:p>
            <a:pPr lvl="0" marL="0" indent="0">
              <a:buNone/>
            </a:pPr>
          </a:p>
          <a:p>
            <a:pPr lvl="0" marL="0" indent="0">
              <a:buNone/>
            </a:pPr>
            <a:r>
              <a:rPr/>
              <a:t>If</a:t>
            </a:r>
            <a:r>
              <a:rPr/>
              <a:t> </a:t>
            </a:r>
            <a:r>
              <a:rPr/>
              <a:t>your</a:t>
            </a:r>
            <a:r>
              <a:rPr/>
              <a:t> </a:t>
            </a:r>
            <a:r>
              <a:rPr/>
              <a:t>boss</a:t>
            </a:r>
            <a:r>
              <a:rPr/>
              <a:t> </a:t>
            </a:r>
            <a:r>
              <a:rPr/>
              <a:t>doesn’t</a:t>
            </a:r>
            <a:r>
              <a:rPr/>
              <a:t> </a:t>
            </a:r>
            <a:r>
              <a:rPr/>
              <a:t>care,</a:t>
            </a:r>
            <a:r>
              <a:rPr/>
              <a:t> </a:t>
            </a:r>
            <a:r>
              <a:rPr/>
              <a:t>see</a:t>
            </a:r>
            <a:r>
              <a:rPr/>
              <a:t> </a:t>
            </a:r>
            <a:r>
              <a:rPr/>
              <a:t>what</a:t>
            </a:r>
            <a:r>
              <a:rPr/>
              <a:t> </a:t>
            </a:r>
            <a:r>
              <a:rPr/>
              <a:t>most</a:t>
            </a:r>
            <a:r>
              <a:rPr/>
              <a:t> </a:t>
            </a:r>
            <a:r>
              <a:rPr/>
              <a:t>of</a:t>
            </a:r>
            <a:r>
              <a:rPr/>
              <a:t> </a:t>
            </a:r>
            <a:r>
              <a:rPr/>
              <a:t>your</a:t>
            </a:r>
            <a:r>
              <a:rPr/>
              <a:t> </a:t>
            </a:r>
            <a:r>
              <a:rPr/>
              <a:t>co-workers</a:t>
            </a:r>
            <a:r>
              <a:rPr/>
              <a:t> </a:t>
            </a:r>
            <a:r>
              <a:rPr/>
              <a:t>are</a:t>
            </a:r>
            <a:r>
              <a:rPr/>
              <a:t> </a:t>
            </a:r>
            <a:r>
              <a:rPr/>
              <a:t>using.</a:t>
            </a:r>
            <a:r>
              <a:rPr/>
              <a:t> </a:t>
            </a:r>
            <a:r>
              <a:rPr/>
              <a:t>They</a:t>
            </a:r>
            <a:r>
              <a:rPr/>
              <a:t> </a:t>
            </a:r>
            <a:r>
              <a:rPr/>
              <a:t>may</a:t>
            </a:r>
            <a:r>
              <a:rPr/>
              <a:t> </a:t>
            </a:r>
            <a:r>
              <a:rPr/>
              <a:t>not</a:t>
            </a:r>
            <a:r>
              <a:rPr/>
              <a:t> </a:t>
            </a:r>
            <a:r>
              <a:rPr/>
              <a:t>be</a:t>
            </a:r>
            <a:r>
              <a:rPr/>
              <a:t> </a:t>
            </a:r>
            <a:r>
              <a:rPr/>
              <a:t>as</a:t>
            </a:r>
            <a:r>
              <a:rPr/>
              <a:t> </a:t>
            </a:r>
            <a:r>
              <a:rPr/>
              <a:t>smart</a:t>
            </a:r>
            <a:r>
              <a:rPr/>
              <a:t> </a:t>
            </a:r>
            <a:r>
              <a:rPr/>
              <a:t>as</a:t>
            </a:r>
            <a:r>
              <a:rPr/>
              <a:t> </a:t>
            </a:r>
            <a:r>
              <a:rPr/>
              <a:t>I</a:t>
            </a:r>
            <a:r>
              <a:rPr/>
              <a:t> </a:t>
            </a:r>
            <a:r>
              <a:rPr/>
              <a:t>am</a:t>
            </a:r>
            <a:r>
              <a:rPr/>
              <a:t> </a:t>
            </a:r>
            <a:r>
              <a:rPr/>
              <a:t>(put</a:t>
            </a:r>
            <a:r>
              <a:rPr/>
              <a:t> </a:t>
            </a:r>
            <a:r>
              <a:rPr/>
              <a:t>on</a:t>
            </a:r>
            <a:r>
              <a:rPr/>
              <a:t> </a:t>
            </a:r>
            <a:r>
              <a:rPr/>
              <a:t>a</a:t>
            </a:r>
            <a:r>
              <a:rPr/>
              <a:t> </a:t>
            </a:r>
            <a:r>
              <a:rPr/>
              <a:t>false</a:t>
            </a:r>
            <a:r>
              <a:rPr/>
              <a:t> </a:t>
            </a:r>
            <a:r>
              <a:rPr/>
              <a:t>air</a:t>
            </a:r>
            <a:r>
              <a:rPr/>
              <a:t> </a:t>
            </a:r>
            <a:r>
              <a:rPr/>
              <a:t>of</a:t>
            </a:r>
            <a:r>
              <a:rPr/>
              <a:t> </a:t>
            </a:r>
            <a:r>
              <a:rPr/>
              <a:t>pride</a:t>
            </a:r>
            <a:r>
              <a:rPr/>
              <a:t> </a:t>
            </a:r>
            <a:r>
              <a:rPr/>
              <a:t>here)</a:t>
            </a:r>
            <a:r>
              <a:rPr/>
              <a:t> </a:t>
            </a:r>
            <a:r>
              <a:rPr/>
              <a:t>but</a:t>
            </a:r>
            <a:r>
              <a:rPr/>
              <a:t> </a:t>
            </a:r>
            <a:r>
              <a:rPr/>
              <a:t>they</a:t>
            </a:r>
            <a:r>
              <a:rPr/>
              <a:t> </a:t>
            </a:r>
            <a:r>
              <a:rPr/>
              <a:t>are</a:t>
            </a:r>
            <a:r>
              <a:rPr/>
              <a:t> </a:t>
            </a:r>
            <a:r>
              <a:rPr/>
              <a:t>a</a:t>
            </a:r>
            <a:r>
              <a:rPr/>
              <a:t> </a:t>
            </a:r>
            <a:r>
              <a:rPr/>
              <a:t>lot</a:t>
            </a:r>
            <a:r>
              <a:rPr/>
              <a:t> </a:t>
            </a:r>
            <a:r>
              <a:rPr/>
              <a:t>closer</a:t>
            </a:r>
            <a:r>
              <a:rPr/>
              <a:t> </a:t>
            </a:r>
            <a:r>
              <a:rPr/>
              <a:t>to</a:t>
            </a:r>
            <a:r>
              <a:rPr/>
              <a:t> </a:t>
            </a:r>
            <a:r>
              <a:rPr/>
              <a:t>your</a:t>
            </a:r>
            <a:r>
              <a:rPr/>
              <a:t> </a:t>
            </a:r>
            <a:r>
              <a:rPr/>
              <a:t>cubicle</a:t>
            </a:r>
            <a:r>
              <a:rPr/>
              <a:t> </a:t>
            </a:r>
            <a:r>
              <a:rPr/>
              <a:t>when</a:t>
            </a:r>
            <a:r>
              <a:rPr/>
              <a:t> </a:t>
            </a:r>
            <a:r>
              <a:rPr/>
              <a:t>this</a:t>
            </a:r>
            <a:r>
              <a:rPr/>
              <a:t> </a:t>
            </a:r>
            <a:r>
              <a:rPr/>
              <a:t>workshop</a:t>
            </a:r>
            <a:r>
              <a:rPr/>
              <a:t> </a:t>
            </a:r>
            <a:r>
              <a:rPr/>
              <a:t>ends</a:t>
            </a:r>
            <a:r>
              <a:rPr/>
              <a:t> </a:t>
            </a:r>
            <a:r>
              <a:rPr/>
              <a:t>and</a:t>
            </a:r>
            <a:r>
              <a:rPr/>
              <a:t> </a:t>
            </a:r>
            <a:r>
              <a:rPr/>
              <a:t>you</a:t>
            </a:r>
            <a:r>
              <a:rPr/>
              <a:t> </a:t>
            </a:r>
            <a:r>
              <a:rPr/>
              <a:t>have</a:t>
            </a:r>
            <a:r>
              <a:rPr/>
              <a:t> </a:t>
            </a:r>
            <a:r>
              <a:rPr/>
              <a:t>to</a:t>
            </a:r>
            <a:r>
              <a:rPr/>
              <a:t> </a:t>
            </a:r>
            <a:r>
              <a:rPr/>
              <a:t>find</a:t>
            </a:r>
            <a:r>
              <a:rPr/>
              <a:t> </a:t>
            </a:r>
            <a:r>
              <a:rPr/>
              <a:t>a</a:t>
            </a:r>
            <a:r>
              <a:rPr/>
              <a:t> </a:t>
            </a:r>
            <a:r>
              <a:rPr/>
              <a:t>quick</a:t>
            </a:r>
            <a:r>
              <a:rPr/>
              <a:t> </a:t>
            </a:r>
            <a:r>
              <a:rPr/>
              <a:t>answer.</a:t>
            </a:r>
          </a:p>
          <a:p>
            <a:pPr lvl="0" marL="0" indent="0">
              <a:buNone/>
            </a:pPr>
          </a:p>
          <a:p>
            <a:pPr lvl="0" marL="0" indent="0">
              <a:buNone/>
            </a:pPr>
            <a:r>
              <a:rPr/>
              <a:t>There’s</a:t>
            </a:r>
            <a:r>
              <a:rPr/>
              <a:t> </a:t>
            </a:r>
            <a:r>
              <a:rPr/>
              <a:t>also</a:t>
            </a:r>
            <a:r>
              <a:rPr/>
              <a:t> </a:t>
            </a:r>
            <a:r>
              <a:rPr/>
              <a:t>a</a:t>
            </a:r>
            <a:r>
              <a:rPr/>
              <a:t> </a:t>
            </a:r>
            <a:r>
              <a:rPr/>
              <a:t>comfort</a:t>
            </a:r>
            <a:r>
              <a:rPr/>
              <a:t> </a:t>
            </a:r>
            <a:r>
              <a:rPr/>
              <a:t>level</a:t>
            </a:r>
            <a:r>
              <a:rPr/>
              <a:t> </a:t>
            </a:r>
            <a:r>
              <a:rPr/>
              <a:t>here.</a:t>
            </a:r>
            <a:r>
              <a:rPr/>
              <a:t> </a:t>
            </a:r>
            <a:r>
              <a:rPr/>
              <a:t>Tableau</a:t>
            </a:r>
            <a:r>
              <a:rPr/>
              <a:t> </a:t>
            </a:r>
            <a:r>
              <a:rPr/>
              <a:t>develops</a:t>
            </a:r>
            <a:r>
              <a:rPr/>
              <a:t> </a:t>
            </a:r>
            <a:r>
              <a:rPr/>
              <a:t>its</a:t>
            </a:r>
            <a:r>
              <a:rPr/>
              <a:t> </a:t>
            </a:r>
            <a:r>
              <a:rPr/>
              <a:t>visualizations</a:t>
            </a:r>
            <a:r>
              <a:rPr/>
              <a:t> </a:t>
            </a:r>
            <a:r>
              <a:rPr/>
              <a:t>using</a:t>
            </a:r>
            <a:r>
              <a:rPr/>
              <a:t> </a:t>
            </a:r>
            <a:r>
              <a:rPr/>
              <a:t>a</a:t>
            </a:r>
            <a:r>
              <a:rPr/>
              <a:t> </a:t>
            </a:r>
            <a:r>
              <a:rPr/>
              <a:t>graphical</a:t>
            </a:r>
            <a:r>
              <a:rPr/>
              <a:t> </a:t>
            </a:r>
            <a:r>
              <a:rPr/>
              <a:t>user</a:t>
            </a:r>
            <a:r>
              <a:rPr/>
              <a:t> </a:t>
            </a:r>
            <a:r>
              <a:rPr/>
              <a:t>interface.</a:t>
            </a:r>
            <a:r>
              <a:rPr/>
              <a:t> </a:t>
            </a:r>
            <a:r>
              <a:rPr/>
              <a:t>Python</a:t>
            </a:r>
            <a:r>
              <a:rPr/>
              <a:t> </a:t>
            </a:r>
            <a:r>
              <a:rPr/>
              <a:t>and</a:t>
            </a:r>
            <a:r>
              <a:rPr/>
              <a:t> </a:t>
            </a:r>
            <a:r>
              <a:rPr/>
              <a:t>R</a:t>
            </a:r>
            <a:r>
              <a:rPr/>
              <a:t> </a:t>
            </a:r>
            <a:r>
              <a:rPr/>
              <a:t>are</a:t>
            </a:r>
            <a:r>
              <a:rPr/>
              <a:t> </a:t>
            </a:r>
            <a:r>
              <a:rPr/>
              <a:t>programming</a:t>
            </a:r>
            <a:r>
              <a:rPr/>
              <a:t> </a:t>
            </a:r>
            <a:r>
              <a:rPr/>
              <a:t>languages.</a:t>
            </a:r>
            <a:r>
              <a:rPr/>
              <a:t> </a:t>
            </a:r>
            <a:r>
              <a:rPr/>
              <a:t>A</a:t>
            </a:r>
            <a:r>
              <a:rPr/>
              <a:t> </a:t>
            </a:r>
            <a:r>
              <a:rPr/>
              <a:t>graphical</a:t>
            </a:r>
            <a:r>
              <a:rPr/>
              <a:t> </a:t>
            </a:r>
            <a:r>
              <a:rPr/>
              <a:t>interface</a:t>
            </a:r>
            <a:r>
              <a:rPr/>
              <a:t> </a:t>
            </a:r>
            <a:r>
              <a:rPr/>
              <a:t>is</a:t>
            </a:r>
            <a:r>
              <a:rPr/>
              <a:t> </a:t>
            </a:r>
            <a:r>
              <a:rPr/>
              <a:t>great</a:t>
            </a:r>
            <a:r>
              <a:rPr/>
              <a:t> </a:t>
            </a:r>
            <a:r>
              <a:rPr/>
              <a:t>for</a:t>
            </a:r>
            <a:r>
              <a:rPr/>
              <a:t> </a:t>
            </a:r>
            <a:r>
              <a:rPr/>
              <a:t>getting</a:t>
            </a:r>
            <a:r>
              <a:rPr/>
              <a:t> </a:t>
            </a:r>
            <a:r>
              <a:rPr/>
              <a:t>work</a:t>
            </a:r>
            <a:r>
              <a:rPr/>
              <a:t> </a:t>
            </a:r>
            <a:r>
              <a:rPr/>
              <a:t>done</a:t>
            </a:r>
            <a:r>
              <a:rPr/>
              <a:t> </a:t>
            </a:r>
            <a:r>
              <a:rPr/>
              <a:t>quickly.</a:t>
            </a:r>
            <a:r>
              <a:rPr/>
              <a:t> </a:t>
            </a:r>
            <a:r>
              <a:rPr/>
              <a:t>A</a:t>
            </a:r>
            <a:r>
              <a:rPr/>
              <a:t> </a:t>
            </a:r>
            <a:r>
              <a:rPr/>
              <a:t>programming</a:t>
            </a:r>
            <a:r>
              <a:rPr/>
              <a:t> </a:t>
            </a:r>
            <a:r>
              <a:rPr/>
              <a:t>language</a:t>
            </a:r>
            <a:r>
              <a:rPr/>
              <a:t> </a:t>
            </a:r>
            <a:r>
              <a:rPr/>
              <a:t>is</a:t>
            </a:r>
            <a:r>
              <a:rPr/>
              <a:t> </a:t>
            </a:r>
            <a:r>
              <a:rPr/>
              <a:t>great</a:t>
            </a:r>
            <a:r>
              <a:rPr/>
              <a:t> </a:t>
            </a:r>
            <a:r>
              <a:rPr/>
              <a:t>for</a:t>
            </a:r>
            <a:r>
              <a:rPr/>
              <a:t> </a:t>
            </a:r>
            <a:r>
              <a:rPr/>
              <a:t>reproducibility</a:t>
            </a:r>
            <a:r>
              <a:rPr/>
              <a:t> </a:t>
            </a:r>
            <a:r>
              <a:rPr/>
              <a:t>and</a:t>
            </a:r>
            <a:r>
              <a:rPr/>
              <a:t> </a:t>
            </a:r>
            <a:r>
              <a:rPr/>
              <a:t>reusability.</a:t>
            </a:r>
            <a:r>
              <a:rPr/>
              <a:t> </a:t>
            </a:r>
            <a:r>
              <a:rPr/>
              <a:t>What</a:t>
            </a:r>
            <a:r>
              <a:rPr/>
              <a:t> </a:t>
            </a:r>
            <a:r>
              <a:rPr/>
              <a:t>fits</a:t>
            </a:r>
            <a:r>
              <a:rPr/>
              <a:t> </a:t>
            </a:r>
            <a:r>
              <a:rPr/>
              <a:t>your</a:t>
            </a:r>
            <a:r>
              <a:rPr/>
              <a:t> </a:t>
            </a:r>
            <a:r>
              <a:rPr/>
              <a:t>working</a:t>
            </a:r>
            <a:r>
              <a:rPr/>
              <a:t> </a:t>
            </a:r>
            <a:r>
              <a:rPr/>
              <a:t>style</a:t>
            </a:r>
            <a:r>
              <a:rPr/>
              <a:t> </a:t>
            </a:r>
            <a:r>
              <a:rPr/>
              <a:t>better.</a:t>
            </a:r>
          </a:p>
          <a:p>
            <a:pPr lvl="0" marL="0" indent="0">
              <a:buNone/>
            </a:pPr>
          </a:p>
          <a:p>
            <a:pPr lvl="0" marL="0" indent="0">
              <a:buNone/>
            </a:pPr>
            <a:r>
              <a:rPr/>
              <a:t>One</a:t>
            </a:r>
            <a:r>
              <a:rPr/>
              <a:t> </a:t>
            </a:r>
            <a:r>
              <a:rPr/>
              <a:t>more</a:t>
            </a:r>
            <a:r>
              <a:rPr/>
              <a:t> </a:t>
            </a:r>
            <a:r>
              <a:rPr/>
              <a:t>consideration.</a:t>
            </a:r>
            <a:r>
              <a:rPr/>
              <a:t> </a:t>
            </a:r>
            <a:r>
              <a:rPr/>
              <a:t>Some</a:t>
            </a:r>
            <a:r>
              <a:rPr/>
              <a:t> </a:t>
            </a:r>
            <a:r>
              <a:rPr/>
              <a:t>of</a:t>
            </a:r>
            <a:r>
              <a:rPr/>
              <a:t> </a:t>
            </a:r>
            <a:r>
              <a:rPr/>
              <a:t>you</a:t>
            </a:r>
            <a:r>
              <a:rPr/>
              <a:t> </a:t>
            </a:r>
            <a:r>
              <a:rPr/>
              <a:t>in</a:t>
            </a:r>
            <a:r>
              <a:rPr/>
              <a:t> </a:t>
            </a:r>
            <a:r>
              <a:rPr/>
              <a:t>this</a:t>
            </a:r>
            <a:r>
              <a:rPr/>
              <a:t> </a:t>
            </a:r>
            <a:r>
              <a:rPr/>
              <a:t>class</a:t>
            </a:r>
            <a:r>
              <a:rPr/>
              <a:t> </a:t>
            </a:r>
            <a:r>
              <a:rPr/>
              <a:t>are</a:t>
            </a:r>
            <a:r>
              <a:rPr/>
              <a:t> </a:t>
            </a:r>
            <a:r>
              <a:rPr/>
              <a:t>“</a:t>
            </a:r>
            <a:r>
              <a:rPr/>
              <a:t>ringers.</a:t>
            </a:r>
            <a:r>
              <a:rPr/>
              <a:t>”</a:t>
            </a:r>
            <a:r>
              <a:rPr/>
              <a:t> </a:t>
            </a:r>
            <a:r>
              <a:rPr/>
              <a:t>You</a:t>
            </a:r>
            <a:r>
              <a:rPr/>
              <a:t> </a:t>
            </a:r>
            <a:r>
              <a:rPr/>
              <a:t>already</a:t>
            </a:r>
            <a:r>
              <a:rPr/>
              <a:t> </a:t>
            </a:r>
            <a:r>
              <a:rPr/>
              <a:t>know</a:t>
            </a:r>
            <a:r>
              <a:rPr/>
              <a:t> </a:t>
            </a:r>
            <a:r>
              <a:rPr/>
              <a:t>visualization</a:t>
            </a:r>
            <a:r>
              <a:rPr/>
              <a:t> </a:t>
            </a:r>
            <a:r>
              <a:rPr/>
              <a:t>better</a:t>
            </a:r>
            <a:r>
              <a:rPr/>
              <a:t> </a:t>
            </a:r>
            <a:r>
              <a:rPr/>
              <a:t>than</a:t>
            </a:r>
            <a:r>
              <a:rPr/>
              <a:t> </a:t>
            </a:r>
            <a:r>
              <a:rPr/>
              <a:t>I</a:t>
            </a:r>
            <a:r>
              <a:rPr/>
              <a:t> </a:t>
            </a:r>
            <a:r>
              <a:rPr/>
              <a:t>do</a:t>
            </a:r>
            <a:r>
              <a:rPr/>
              <a:t> </a:t>
            </a:r>
            <a:r>
              <a:rPr/>
              <a:t>because</a:t>
            </a:r>
            <a:r>
              <a:rPr/>
              <a:t> </a:t>
            </a:r>
            <a:r>
              <a:rPr/>
              <a:t>you’ve</a:t>
            </a:r>
            <a:r>
              <a:rPr/>
              <a:t> </a:t>
            </a:r>
            <a:r>
              <a:rPr/>
              <a:t>been</a:t>
            </a:r>
            <a:r>
              <a:rPr/>
              <a:t> </a:t>
            </a:r>
            <a:r>
              <a:rPr/>
              <a:t>doing</a:t>
            </a:r>
            <a:r>
              <a:rPr/>
              <a:t> </a:t>
            </a:r>
            <a:r>
              <a:rPr/>
              <a:t>it</a:t>
            </a:r>
            <a:r>
              <a:rPr/>
              <a:t> </a:t>
            </a:r>
            <a:r>
              <a:rPr/>
              <a:t>for</a:t>
            </a:r>
            <a:r>
              <a:rPr/>
              <a:t> </a:t>
            </a:r>
            <a:r>
              <a:rPr/>
              <a:t>longer,</a:t>
            </a:r>
            <a:r>
              <a:rPr/>
              <a:t> </a:t>
            </a:r>
            <a:r>
              <a:rPr/>
              <a:t>with</a:t>
            </a:r>
            <a:r>
              <a:rPr/>
              <a:t> </a:t>
            </a:r>
            <a:r>
              <a:rPr/>
              <a:t>bigger</a:t>
            </a:r>
            <a:r>
              <a:rPr/>
              <a:t> </a:t>
            </a:r>
            <a:r>
              <a:rPr/>
              <a:t>and</a:t>
            </a:r>
            <a:r>
              <a:rPr/>
              <a:t> </a:t>
            </a:r>
            <a:r>
              <a:rPr/>
              <a:t>more</a:t>
            </a:r>
            <a:r>
              <a:rPr/>
              <a:t> </a:t>
            </a:r>
            <a:r>
              <a:rPr/>
              <a:t>complex</a:t>
            </a:r>
            <a:r>
              <a:rPr/>
              <a:t> </a:t>
            </a:r>
            <a:r>
              <a:rPr/>
              <a:t>data</a:t>
            </a:r>
            <a:r>
              <a:rPr/>
              <a:t> </a:t>
            </a:r>
            <a:r>
              <a:rPr/>
              <a:t>sets.</a:t>
            </a:r>
            <a:r>
              <a:rPr/>
              <a:t> </a:t>
            </a:r>
            <a:r>
              <a:rPr/>
              <a:t>You’re</a:t>
            </a:r>
            <a:r>
              <a:rPr/>
              <a:t> </a:t>
            </a:r>
            <a:r>
              <a:rPr/>
              <a:t>just</a:t>
            </a:r>
            <a:r>
              <a:rPr/>
              <a:t> </a:t>
            </a:r>
            <a:r>
              <a:rPr/>
              <a:t>here</a:t>
            </a:r>
            <a:r>
              <a:rPr/>
              <a:t> </a:t>
            </a:r>
            <a:r>
              <a:rPr/>
              <a:t>to</a:t>
            </a:r>
            <a:r>
              <a:rPr/>
              <a:t> </a:t>
            </a:r>
            <a:r>
              <a:rPr/>
              <a:t>see</a:t>
            </a:r>
            <a:r>
              <a:rPr/>
              <a:t> </a:t>
            </a:r>
            <a:r>
              <a:rPr/>
              <a:t>if</a:t>
            </a:r>
            <a:r>
              <a:rPr/>
              <a:t> </a:t>
            </a:r>
            <a:r>
              <a:rPr/>
              <a:t>I</a:t>
            </a:r>
            <a:r>
              <a:rPr/>
              <a:t> </a:t>
            </a:r>
            <a:r>
              <a:rPr/>
              <a:t>know</a:t>
            </a:r>
            <a:r>
              <a:rPr/>
              <a:t> </a:t>
            </a:r>
            <a:r>
              <a:rPr/>
              <a:t>one</a:t>
            </a:r>
            <a:r>
              <a:rPr/>
              <a:t> </a:t>
            </a:r>
            <a:r>
              <a:rPr/>
              <a:t>or</a:t>
            </a:r>
            <a:r>
              <a:rPr/>
              <a:t> </a:t>
            </a:r>
            <a:r>
              <a:rPr/>
              <a:t>two</a:t>
            </a:r>
            <a:r>
              <a:rPr/>
              <a:t> </a:t>
            </a:r>
            <a:r>
              <a:rPr/>
              <a:t>things</a:t>
            </a:r>
            <a:r>
              <a:rPr/>
              <a:t> </a:t>
            </a:r>
            <a:r>
              <a:rPr/>
              <a:t>that</a:t>
            </a:r>
            <a:r>
              <a:rPr/>
              <a:t> </a:t>
            </a:r>
            <a:r>
              <a:rPr/>
              <a:t>you</a:t>
            </a:r>
            <a:r>
              <a:rPr/>
              <a:t> </a:t>
            </a:r>
            <a:r>
              <a:rPr/>
              <a:t>don’t</a:t>
            </a:r>
            <a:r>
              <a:rPr/>
              <a:t> </a:t>
            </a:r>
            <a:r>
              <a:rPr/>
              <a:t>already</a:t>
            </a:r>
            <a:r>
              <a:rPr/>
              <a:t> </a:t>
            </a:r>
            <a:r>
              <a:rPr/>
              <a:t>know.</a:t>
            </a:r>
            <a:r>
              <a:rPr/>
              <a:t> </a:t>
            </a:r>
            <a:r>
              <a:rPr/>
              <a:t>If</a:t>
            </a:r>
            <a:r>
              <a:rPr/>
              <a:t> </a:t>
            </a:r>
            <a:r>
              <a:rPr/>
              <a:t>you’re</a:t>
            </a:r>
            <a:r>
              <a:rPr/>
              <a:t> </a:t>
            </a:r>
            <a:r>
              <a:rPr/>
              <a:t>a</a:t>
            </a:r>
            <a:r>
              <a:rPr/>
              <a:t> </a:t>
            </a:r>
            <a:r>
              <a:rPr/>
              <a:t>ringer,</a:t>
            </a:r>
            <a:r>
              <a:rPr/>
              <a:t> </a:t>
            </a:r>
            <a:r>
              <a:rPr/>
              <a:t>take</a:t>
            </a:r>
            <a:r>
              <a:rPr/>
              <a:t> </a:t>
            </a:r>
            <a:r>
              <a:rPr/>
              <a:t>the</a:t>
            </a:r>
            <a:r>
              <a:rPr/>
              <a:t> </a:t>
            </a:r>
            <a:r>
              <a:rPr/>
              <a:t>challenge</a:t>
            </a:r>
            <a:r>
              <a:rPr/>
              <a:t> </a:t>
            </a:r>
            <a:r>
              <a:rPr/>
              <a:t>of</a:t>
            </a:r>
            <a:r>
              <a:rPr/>
              <a:t> </a:t>
            </a:r>
            <a:r>
              <a:rPr/>
              <a:t>learning</a:t>
            </a:r>
            <a:r>
              <a:rPr/>
              <a:t> </a:t>
            </a:r>
            <a:r>
              <a:rPr/>
              <a:t>a</a:t>
            </a:r>
            <a:r>
              <a:rPr/>
              <a:t> </a:t>
            </a:r>
            <a:r>
              <a:rPr/>
              <a:t>new</a:t>
            </a:r>
            <a:r>
              <a:rPr/>
              <a:t> </a:t>
            </a:r>
            <a:r>
              <a:rPr/>
              <a:t>software</a:t>
            </a:r>
            <a:r>
              <a:rPr/>
              <a:t> </a:t>
            </a:r>
            <a:r>
              <a:rPr/>
              <a:t>system.</a:t>
            </a:r>
            <a:r>
              <a:rPr/>
              <a:t> </a:t>
            </a:r>
            <a:r>
              <a:rPr/>
              <a:t>It</a:t>
            </a:r>
            <a:r>
              <a:rPr/>
              <a:t> </a:t>
            </a:r>
            <a:r>
              <a:rPr/>
              <a:t>will</a:t>
            </a:r>
            <a:r>
              <a:rPr/>
              <a:t> </a:t>
            </a:r>
            <a:r>
              <a:rPr/>
              <a:t>keep</a:t>
            </a:r>
            <a:r>
              <a:rPr/>
              <a:t> </a:t>
            </a:r>
            <a:r>
              <a:rPr/>
              <a:t>you</a:t>
            </a:r>
            <a:r>
              <a:rPr/>
              <a:t> </a:t>
            </a:r>
            <a:r>
              <a:rPr/>
              <a:t>from</a:t>
            </a:r>
            <a:r>
              <a:rPr/>
              <a:t> </a:t>
            </a:r>
            <a:r>
              <a:rPr/>
              <a:t>getting</a:t>
            </a:r>
            <a:r>
              <a:rPr/>
              <a:t> </a:t>
            </a:r>
            <a:r>
              <a:rPr/>
              <a:t>too</a:t>
            </a:r>
            <a:r>
              <a:rPr/>
              <a:t> </a:t>
            </a:r>
            <a:r>
              <a:rPr/>
              <a:t>bored</a:t>
            </a:r>
            <a:r>
              <a:rPr/>
              <a:t> </a:t>
            </a:r>
            <a:r>
              <a:rPr/>
              <a:t>when</a:t>
            </a:r>
            <a:r>
              <a:rPr/>
              <a:t> </a:t>
            </a:r>
            <a:r>
              <a:rPr/>
              <a:t>I</a:t>
            </a:r>
            <a:r>
              <a:rPr/>
              <a:t> </a:t>
            </a:r>
            <a:r>
              <a:rPr/>
              <a:t>talk</a:t>
            </a:r>
            <a:r>
              <a:rPr/>
              <a:t> </a:t>
            </a:r>
            <a:r>
              <a:rPr/>
              <a:t>about</a:t>
            </a:r>
            <a:r>
              <a:rPr/>
              <a:t> </a:t>
            </a:r>
            <a:r>
              <a:rPr/>
              <a:t>all</a:t>
            </a:r>
            <a:r>
              <a:rPr/>
              <a:t> </a:t>
            </a:r>
            <a:r>
              <a:rPr/>
              <a:t>these</a:t>
            </a:r>
            <a:r>
              <a:rPr/>
              <a:t> </a:t>
            </a:r>
            <a:r>
              <a:rPr/>
              <a:t>things</a:t>
            </a:r>
            <a:r>
              <a:rPr/>
              <a:t> </a:t>
            </a:r>
            <a:r>
              <a:rPr/>
              <a:t>that</a:t>
            </a:r>
            <a:r>
              <a:rPr/>
              <a:t> </a:t>
            </a:r>
            <a:r>
              <a:rPr/>
              <a:t>you</a:t>
            </a:r>
            <a:r>
              <a:rPr/>
              <a:t> </a:t>
            </a:r>
            <a:r>
              <a:rPr/>
              <a:t>already</a:t>
            </a:r>
            <a:r>
              <a:rPr/>
              <a:t> </a:t>
            </a:r>
            <a:r>
              <a:rPr/>
              <a:t>know</a:t>
            </a:r>
            <a:r>
              <a:rPr/>
              <a:t> </a:t>
            </a:r>
            <a:r>
              <a:rPr/>
              <a:t>better</a:t>
            </a:r>
            <a:r>
              <a:rPr/>
              <a:t> </a:t>
            </a:r>
            <a:r>
              <a:rPr/>
              <a:t>than</a:t>
            </a:r>
            <a:r>
              <a:rPr/>
              <a:t> </a:t>
            </a:r>
            <a:r>
              <a:rPr/>
              <a:t>I</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barplot</a:t>
            </a:r>
            <a:r>
              <a:rPr/>
              <a:t> </a:t>
            </a:r>
            <a:r>
              <a:rPr/>
              <a:t>function.</a:t>
            </a:r>
            <a:r>
              <a:rPr/>
              <a:t> </a:t>
            </a:r>
            <a:r>
              <a:rPr/>
              <a:t>This</a:t>
            </a:r>
            <a:r>
              <a:rPr/>
              <a:t> </a:t>
            </a:r>
            <a:r>
              <a:rPr/>
              <a:t>function</a:t>
            </a:r>
            <a:r>
              <a:rPr/>
              <a:t> </a:t>
            </a:r>
            <a:r>
              <a:rPr/>
              <a:t>and</a:t>
            </a:r>
            <a:r>
              <a:rPr/>
              <a:t> </a:t>
            </a:r>
            <a:r>
              <a:rPr/>
              <a:t>the</a:t>
            </a:r>
            <a:r>
              <a:rPr/>
              <a:t> </a:t>
            </a:r>
            <a:r>
              <a:rPr/>
              <a:t>following</a:t>
            </a:r>
            <a:r>
              <a:rPr/>
              <a:t> </a:t>
            </a:r>
            <a:r>
              <a:rPr/>
              <a:t>were</a:t>
            </a:r>
            <a:r>
              <a:rPr/>
              <a:t> </a:t>
            </a:r>
            <a:r>
              <a:rPr/>
              <a:t>developed</a:t>
            </a:r>
            <a:r>
              <a:rPr/>
              <a:t> </a:t>
            </a:r>
            <a:r>
              <a:rPr/>
              <a:t>before</a:t>
            </a:r>
            <a:r>
              <a:rPr/>
              <a:t> </a:t>
            </a:r>
            <a:r>
              <a:rPr/>
              <a:t>Wilkinson’s</a:t>
            </a:r>
            <a:r>
              <a:rPr/>
              <a:t> </a:t>
            </a:r>
            <a:r>
              <a:rPr/>
              <a:t>work</a:t>
            </a:r>
            <a:r>
              <a:rPr/>
              <a:t> </a:t>
            </a:r>
            <a:r>
              <a:rPr/>
              <a:t>and</a:t>
            </a:r>
            <a:r>
              <a:rPr/>
              <a:t> </a:t>
            </a:r>
            <a:r>
              <a:rPr/>
              <a:t>show</a:t>
            </a:r>
            <a:r>
              <a:rPr/>
              <a:t> </a:t>
            </a:r>
            <a:r>
              <a:rPr/>
              <a:t>the</a:t>
            </a:r>
            <a:r>
              <a:rPr/>
              <a:t> </a:t>
            </a:r>
            <a:r>
              <a:rPr/>
              <a:t>problem</a:t>
            </a:r>
            <a:r>
              <a:rPr/>
              <a:t> </a:t>
            </a:r>
            <a:r>
              <a:rPr/>
              <a:t>without</a:t>
            </a:r>
            <a:r>
              <a:rPr/>
              <a:t> </a:t>
            </a:r>
            <a:r>
              <a:rPr/>
              <a:t>using</a:t>
            </a:r>
            <a:r>
              <a:rPr/>
              <a:t> </a:t>
            </a:r>
            <a:r>
              <a:rPr/>
              <a:t>his</a:t>
            </a:r>
            <a:r>
              <a:rPr/>
              <a:t> </a:t>
            </a:r>
            <a:r>
              <a:rPr/>
              <a:t>framework.</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hist</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help</a:t>
            </a:r>
            <a:r>
              <a:rPr/>
              <a:t> </a:t>
            </a:r>
            <a:r>
              <a:rPr/>
              <a:t>function</a:t>
            </a:r>
            <a:r>
              <a:rPr/>
              <a:t> </a:t>
            </a:r>
            <a:r>
              <a:rPr/>
              <a:t>from</a:t>
            </a:r>
            <a:r>
              <a:rPr/>
              <a:t> </a:t>
            </a:r>
            <a:r>
              <a:rPr/>
              <a:t>the</a:t>
            </a:r>
            <a:r>
              <a:rPr/>
              <a:t> </a:t>
            </a:r>
            <a:r>
              <a:rPr/>
              <a:t>program</a:t>
            </a:r>
            <a:r>
              <a:rPr/>
              <a:t> </a:t>
            </a:r>
            <a:r>
              <a:rPr/>
              <a:t>R</a:t>
            </a:r>
            <a:r>
              <a:rPr/>
              <a:t> </a:t>
            </a:r>
            <a:r>
              <a:rPr/>
              <a:t>for</a:t>
            </a:r>
            <a:r>
              <a:rPr/>
              <a:t> </a:t>
            </a:r>
            <a:r>
              <a:rPr/>
              <a:t>the</a:t>
            </a:r>
            <a:r>
              <a:rPr/>
              <a:t> </a:t>
            </a:r>
            <a:r>
              <a:rPr/>
              <a:t>boxplot</a:t>
            </a:r>
            <a:r>
              <a:rPr/>
              <a:t> </a:t>
            </a:r>
            <a:r>
              <a:rPr/>
              <a:t>function.</a:t>
            </a:r>
            <a:r>
              <a:rPr/>
              <a:t> </a:t>
            </a:r>
            <a:r>
              <a:rPr/>
              <a:t>Notice</a:t>
            </a:r>
            <a:r>
              <a:rPr/>
              <a:t> </a:t>
            </a:r>
            <a:r>
              <a:rPr/>
              <a:t>how</a:t>
            </a:r>
            <a:r>
              <a:rPr/>
              <a:t> </a:t>
            </a:r>
            <a:r>
              <a:rPr/>
              <a:t>each</a:t>
            </a:r>
            <a:r>
              <a:rPr/>
              <a:t> </a:t>
            </a:r>
            <a:r>
              <a:rPr/>
              <a:t>function</a:t>
            </a:r>
            <a:r>
              <a:rPr/>
              <a:t> </a:t>
            </a:r>
            <a:r>
              <a:rPr/>
              <a:t>has</a:t>
            </a:r>
            <a:r>
              <a:rPr/>
              <a:t> </a:t>
            </a:r>
            <a:r>
              <a:rPr/>
              <a:t>a</a:t>
            </a:r>
            <a:r>
              <a:rPr/>
              <a:t> </a:t>
            </a:r>
            <a:r>
              <a:rPr/>
              <a:t>different</a:t>
            </a:r>
            <a:r>
              <a:rPr/>
              <a:t> </a:t>
            </a:r>
            <a:r>
              <a:rPr/>
              <a:t>set</a:t>
            </a:r>
            <a:r>
              <a:rPr/>
              <a:t> </a:t>
            </a:r>
            <a:r>
              <a:rPr/>
              <a:t>of</a:t>
            </a:r>
            <a:r>
              <a:rPr/>
              <a:t> </a:t>
            </a:r>
            <a:r>
              <a:rPr/>
              <a:t>arguments,</a:t>
            </a:r>
            <a:r>
              <a:rPr/>
              <a:t> </a:t>
            </a:r>
            <a:r>
              <a:rPr/>
              <a:t>listed</a:t>
            </a:r>
            <a:r>
              <a:rPr/>
              <a:t> </a:t>
            </a:r>
            <a:r>
              <a:rPr/>
              <a:t>in</a:t>
            </a:r>
            <a:r>
              <a:rPr/>
              <a:t> </a:t>
            </a:r>
            <a:r>
              <a:rPr/>
              <a:t>a</a:t>
            </a:r>
            <a:r>
              <a:rPr/>
              <a:t> </a:t>
            </a:r>
            <a:r>
              <a:rPr/>
              <a:t>different</a:t>
            </a:r>
            <a:r>
              <a:rPr/>
              <a:t> </a:t>
            </a:r>
            <a:r>
              <a:rPr/>
              <a:t>order</a:t>
            </a:r>
            <a:r>
              <a:rPr/>
              <a:t> </a:t>
            </a:r>
            <a:r>
              <a:rPr/>
              <a:t>and</a:t>
            </a:r>
            <a:r>
              <a:rPr/>
              <a:t> </a:t>
            </a:r>
            <a:r>
              <a:rPr/>
              <a:t>with</a:t>
            </a:r>
            <a:r>
              <a:rPr/>
              <a:t> </a:t>
            </a:r>
            <a:r>
              <a:rPr/>
              <a:t>different</a:t>
            </a:r>
            <a:r>
              <a:rPr/>
              <a:t> </a:t>
            </a:r>
            <a:r>
              <a:rPr/>
              <a:t>default</a:t>
            </a:r>
            <a:r>
              <a:rPr/>
              <a:t> </a:t>
            </a:r>
            <a:r>
              <a:rPr/>
              <a:t>options.</a:t>
            </a:r>
            <a:r>
              <a:rPr/>
              <a:t> </a:t>
            </a:r>
            <a:r>
              <a:rPr/>
              <a:t>This</a:t>
            </a:r>
            <a:r>
              <a:rPr/>
              <a:t> </a:t>
            </a:r>
            <a:r>
              <a:rPr/>
              <a:t>is</a:t>
            </a:r>
            <a:r>
              <a:rPr/>
              <a:t> </a:t>
            </a:r>
            <a:r>
              <a:rPr/>
              <a:t>only</a:t>
            </a:r>
            <a:r>
              <a:rPr/>
              <a:t> </a:t>
            </a:r>
            <a:r>
              <a:rPr/>
              <a:t>the</a:t>
            </a:r>
            <a:r>
              <a:rPr/>
              <a:t> </a:t>
            </a:r>
            <a:r>
              <a:rPr/>
              <a:t>beginning</a:t>
            </a:r>
            <a:r>
              <a:rPr/>
              <a:t> </a:t>
            </a:r>
            <a:r>
              <a:rPr/>
              <a:t>of</a:t>
            </a:r>
            <a:r>
              <a:rPr/>
              <a:t> </a:t>
            </a:r>
            <a:r>
              <a:rPr/>
              <a:t>the</a:t>
            </a:r>
            <a:r>
              <a:rPr/>
              <a:t> </a:t>
            </a:r>
            <a:r>
              <a:rPr/>
              <a:t>parade</a:t>
            </a:r>
            <a:r>
              <a:rPr/>
              <a:t> </a:t>
            </a:r>
            <a:r>
              <a:rPr/>
              <a:t>of</a:t>
            </a:r>
            <a:r>
              <a:rPr/>
              <a:t> </a:t>
            </a:r>
            <a:r>
              <a:rPr/>
              <a:t>confusion.</a:t>
            </a:r>
            <a:r>
              <a:rPr/>
              <a:t> </a:t>
            </a:r>
            <a:r>
              <a:rPr/>
              <a:t>There</a:t>
            </a:r>
            <a:r>
              <a:rPr/>
              <a:t> </a:t>
            </a:r>
            <a:r>
              <a:rPr/>
              <a:t>is</a:t>
            </a:r>
            <a:r>
              <a:rPr/>
              <a:t> </a:t>
            </a:r>
            <a:r>
              <a:rPr/>
              <a:t>a</a:t>
            </a:r>
            <a:r>
              <a:rPr/>
              <a:t> </a:t>
            </a:r>
            <a:r>
              <a:rPr/>
              <a:t>pie</a:t>
            </a:r>
            <a:r>
              <a:rPr/>
              <a:t> </a:t>
            </a:r>
            <a:r>
              <a:rPr/>
              <a:t>function</a:t>
            </a:r>
            <a:r>
              <a:rPr/>
              <a:t> </a:t>
            </a:r>
            <a:r>
              <a:rPr/>
              <a:t>for</a:t>
            </a:r>
            <a:r>
              <a:rPr/>
              <a:t> </a:t>
            </a:r>
            <a:r>
              <a:rPr/>
              <a:t>pie</a:t>
            </a:r>
            <a:r>
              <a:rPr/>
              <a:t> </a:t>
            </a:r>
            <a:r>
              <a:rPr/>
              <a:t>charts,</a:t>
            </a:r>
            <a:r>
              <a:rPr/>
              <a:t> </a:t>
            </a:r>
            <a:r>
              <a:rPr/>
              <a:t>a</a:t>
            </a:r>
            <a:r>
              <a:rPr/>
              <a:t> </a:t>
            </a:r>
            <a:r>
              <a:rPr/>
              <a:t>contour</a:t>
            </a:r>
            <a:r>
              <a:rPr/>
              <a:t> </a:t>
            </a:r>
            <a:r>
              <a:rPr/>
              <a:t>function</a:t>
            </a:r>
            <a:r>
              <a:rPr/>
              <a:t> </a:t>
            </a:r>
            <a:r>
              <a:rPr/>
              <a:t>for</a:t>
            </a:r>
            <a:r>
              <a:rPr/>
              <a:t> </a:t>
            </a:r>
            <a:r>
              <a:rPr/>
              <a:t>contour</a:t>
            </a:r>
            <a:r>
              <a:rPr/>
              <a:t> </a:t>
            </a:r>
            <a:r>
              <a:rPr/>
              <a:t>plots,</a:t>
            </a:r>
            <a:r>
              <a:rPr/>
              <a:t> </a:t>
            </a:r>
            <a:r>
              <a:rPr/>
              <a:t>a</a:t>
            </a:r>
            <a:r>
              <a:rPr/>
              <a:t> </a:t>
            </a:r>
            <a:r>
              <a:rPr/>
              <a:t>persp3d</a:t>
            </a:r>
            <a:r>
              <a:rPr/>
              <a:t> </a:t>
            </a:r>
            <a:r>
              <a:rPr/>
              <a:t>function</a:t>
            </a:r>
            <a:r>
              <a:rPr/>
              <a:t> </a:t>
            </a:r>
            <a:r>
              <a:rPr/>
              <a:t>for</a:t>
            </a:r>
            <a:r>
              <a:rPr/>
              <a:t> </a:t>
            </a:r>
            <a:r>
              <a:rPr/>
              <a:t>three</a:t>
            </a:r>
            <a:r>
              <a:rPr/>
              <a:t> </a:t>
            </a:r>
            <a:r>
              <a:rPr/>
              <a:t>dimensional</a:t>
            </a:r>
            <a:r>
              <a:rPr/>
              <a:t> </a:t>
            </a:r>
            <a:r>
              <a:rPr/>
              <a:t>surfaces,</a:t>
            </a:r>
            <a:r>
              <a:rPr/>
              <a:t> </a:t>
            </a:r>
            <a:r>
              <a:rPr/>
              <a:t>a</a:t>
            </a:r>
            <a:r>
              <a:rPr/>
              <a:t> </a:t>
            </a:r>
            <a:r>
              <a:rPr/>
              <a:t>stem</a:t>
            </a:r>
            <a:r>
              <a:rPr/>
              <a:t> </a:t>
            </a:r>
            <a:r>
              <a:rPr/>
              <a:t>function</a:t>
            </a:r>
            <a:r>
              <a:rPr/>
              <a:t> </a:t>
            </a:r>
            <a:r>
              <a:rPr/>
              <a:t>for</a:t>
            </a:r>
            <a:r>
              <a:rPr/>
              <a:t> </a:t>
            </a:r>
            <a:r>
              <a:rPr/>
              <a:t>stem</a:t>
            </a:r>
            <a:r>
              <a:rPr/>
              <a:t> </a:t>
            </a:r>
            <a:r>
              <a:rPr/>
              <a:t>and</a:t>
            </a:r>
            <a:r>
              <a:rPr/>
              <a:t> </a:t>
            </a:r>
            <a:r>
              <a:rPr/>
              <a:t>leaf</a:t>
            </a:r>
            <a:r>
              <a:rPr/>
              <a:t> </a:t>
            </a:r>
            <a:r>
              <a:rPr/>
              <a:t>diagrams,</a:t>
            </a:r>
            <a:r>
              <a:rPr/>
              <a:t> </a:t>
            </a:r>
            <a:r>
              <a:rPr/>
              <a:t>and</a:t>
            </a:r>
            <a:r>
              <a:rPr/>
              <a:t> </a:t>
            </a:r>
            <a:r>
              <a:rPr/>
              <a:t>many</a:t>
            </a:r>
            <a:r>
              <a:rPr/>
              <a:t> </a:t>
            </a:r>
            <a:r>
              <a:rPr/>
              <a:t>others.</a:t>
            </a:r>
          </a:p>
          <a:p>
            <a:pPr lvl="0" marL="0" indent="0">
              <a:buNone/>
            </a:pPr>
          </a:p>
          <a:p>
            <a:pPr lvl="0" marL="0" indent="0">
              <a:buNone/>
            </a:pPr>
            <a:r>
              <a:rPr/>
              <a:t>Adopting</a:t>
            </a:r>
            <a:r>
              <a:rPr/>
              <a:t> </a:t>
            </a:r>
            <a:r>
              <a:rPr/>
              <a:t>the</a:t>
            </a:r>
            <a:r>
              <a:rPr/>
              <a:t> </a:t>
            </a:r>
            <a:r>
              <a:rPr/>
              <a:t>framework</a:t>
            </a:r>
            <a:r>
              <a:rPr/>
              <a:t> </a:t>
            </a:r>
            <a:r>
              <a:rPr/>
              <a:t>developed</a:t>
            </a:r>
            <a:r>
              <a:rPr/>
              <a:t> </a:t>
            </a:r>
            <a:r>
              <a:rPr/>
              <a:t>in</a:t>
            </a:r>
            <a:r>
              <a:rPr/>
              <a:t> </a:t>
            </a:r>
            <a:r>
              <a:rPr/>
              <a:t>The</a:t>
            </a:r>
            <a:r>
              <a:rPr/>
              <a:t> </a:t>
            </a:r>
            <a:r>
              <a:rPr/>
              <a:t>Grammar</a:t>
            </a:r>
            <a:r>
              <a:rPr/>
              <a:t> </a:t>
            </a:r>
            <a:r>
              <a:rPr/>
              <a:t>of</a:t>
            </a:r>
            <a:r>
              <a:rPr/>
              <a:t> </a:t>
            </a:r>
            <a:r>
              <a:rPr/>
              <a:t>Graphics</a:t>
            </a:r>
            <a:r>
              <a:rPr/>
              <a:t> </a:t>
            </a:r>
            <a:r>
              <a:rPr/>
              <a:t>provides</a:t>
            </a:r>
            <a:r>
              <a:rPr/>
              <a:t> </a:t>
            </a:r>
            <a:r>
              <a:rPr/>
              <a:t>you</a:t>
            </a:r>
            <a:r>
              <a:rPr/>
              <a:t> </a:t>
            </a:r>
            <a:r>
              <a:rPr/>
              <a:t>with</a:t>
            </a:r>
            <a:r>
              <a:rPr/>
              <a:t> </a:t>
            </a:r>
            <a:r>
              <a:rPr/>
              <a:t>one</a:t>
            </a:r>
            <a:r>
              <a:rPr/>
              <a:t> </a:t>
            </a:r>
            <a:r>
              <a:rPr/>
              <a:t>stop</a:t>
            </a:r>
            <a:r>
              <a:rPr/>
              <a:t> </a:t>
            </a:r>
            <a:r>
              <a:rPr/>
              <a:t>shopping.</a:t>
            </a:r>
            <a:r>
              <a:rPr/>
              <a:t> </a:t>
            </a:r>
            <a:r>
              <a:rPr/>
              <a:t>It</a:t>
            </a:r>
            <a:r>
              <a:rPr/>
              <a:t> </a:t>
            </a:r>
            <a:r>
              <a:rPr/>
              <a:t>is</a:t>
            </a:r>
            <a:r>
              <a:rPr/>
              <a:t> </a:t>
            </a:r>
            <a:r>
              <a:rPr/>
              <a:t>a</a:t>
            </a:r>
            <a:r>
              <a:rPr/>
              <a:t> </a:t>
            </a:r>
            <a:r>
              <a:rPr/>
              <a:t>bit</a:t>
            </a:r>
            <a:r>
              <a:rPr/>
              <a:t> </a:t>
            </a:r>
            <a:r>
              <a:rPr/>
              <a:t>daunting</a:t>
            </a:r>
            <a:r>
              <a:rPr/>
              <a:t> </a:t>
            </a:r>
            <a:r>
              <a:rPr/>
              <a:t>at</a:t>
            </a:r>
            <a:r>
              <a:rPr/>
              <a:t> </a:t>
            </a:r>
            <a:r>
              <a:rPr/>
              <a:t>first,</a:t>
            </a:r>
            <a:r>
              <a:rPr/>
              <a:t> </a:t>
            </a:r>
            <a:r>
              <a:rPr/>
              <a:t>because</a:t>
            </a:r>
            <a:r>
              <a:rPr/>
              <a:t> </a:t>
            </a:r>
            <a:r>
              <a:rPr/>
              <a:t>it</a:t>
            </a:r>
            <a:r>
              <a:rPr/>
              <a:t> </a:t>
            </a:r>
            <a:r>
              <a:rPr/>
              <a:t>includes</a:t>
            </a:r>
            <a:r>
              <a:rPr/>
              <a:t> </a:t>
            </a:r>
            <a:r>
              <a:rPr/>
              <a:t>everything</a:t>
            </a:r>
            <a:r>
              <a:rPr/>
              <a:t> </a:t>
            </a:r>
            <a:r>
              <a:rPr/>
              <a:t>and</a:t>
            </a:r>
            <a:r>
              <a:rPr/>
              <a:t> </a:t>
            </a:r>
            <a:r>
              <a:rPr/>
              <a:t>the</a:t>
            </a:r>
            <a:r>
              <a:rPr/>
              <a:t> </a:t>
            </a:r>
            <a:r>
              <a:rPr/>
              <a:t>kitchen</a:t>
            </a:r>
            <a:r>
              <a:rPr/>
              <a:t> </a:t>
            </a:r>
            <a:r>
              <a:rPr/>
              <a:t>sink.</a:t>
            </a:r>
            <a:r>
              <a:rPr/>
              <a:t> </a:t>
            </a:r>
            <a:r>
              <a:rPr/>
              <a:t>But</a:t>
            </a:r>
            <a:r>
              <a:rPr/>
              <a:t> </a:t>
            </a:r>
            <a:r>
              <a:rPr/>
              <a:t>once</a:t>
            </a:r>
            <a:r>
              <a:rPr/>
              <a:t> </a:t>
            </a:r>
            <a:r>
              <a:rPr/>
              <a:t>you</a:t>
            </a:r>
            <a:r>
              <a:rPr/>
              <a:t> </a:t>
            </a:r>
            <a:r>
              <a:rPr/>
              <a:t>get</a:t>
            </a:r>
            <a:r>
              <a:rPr/>
              <a:t> </a:t>
            </a:r>
            <a:r>
              <a:rPr/>
              <a:t>comfortable</a:t>
            </a:r>
            <a:r>
              <a:rPr/>
              <a:t> </a:t>
            </a:r>
            <a:r>
              <a:rPr/>
              <a:t>with</a:t>
            </a:r>
            <a:r>
              <a:rPr/>
              <a:t> </a:t>
            </a:r>
            <a:r>
              <a:rPr/>
              <a:t>it,</a:t>
            </a:r>
            <a:r>
              <a:rPr/>
              <a:t> </a:t>
            </a:r>
            <a:r>
              <a:rPr/>
              <a:t>you</a:t>
            </a:r>
            <a:r>
              <a:rPr/>
              <a:t> </a:t>
            </a:r>
            <a:r>
              <a:rPr/>
              <a:t>will</a:t>
            </a:r>
            <a:r>
              <a:rPr/>
              <a:t> </a:t>
            </a:r>
            <a:r>
              <a:rPr/>
              <a:t>find</a:t>
            </a:r>
            <a:r>
              <a:rPr/>
              <a:t> </a:t>
            </a:r>
            <a:r>
              <a:rPr/>
              <a:t>that</a:t>
            </a:r>
            <a:r>
              <a:rPr/>
              <a:t> </a:t>
            </a:r>
            <a:r>
              <a:rPr/>
              <a:t>each</a:t>
            </a:r>
            <a:r>
              <a:rPr/>
              <a:t> </a:t>
            </a:r>
            <a:r>
              <a:rPr/>
              <a:t>new</a:t>
            </a:r>
            <a:r>
              <a:rPr/>
              <a:t> </a:t>
            </a:r>
            <a:r>
              <a:rPr/>
              <a:t>visualization</a:t>
            </a:r>
            <a:r>
              <a:rPr/>
              <a:t> </a:t>
            </a:r>
            <a:r>
              <a:rPr/>
              <a:t>that</a:t>
            </a:r>
            <a:r>
              <a:rPr/>
              <a:t> </a:t>
            </a:r>
            <a:r>
              <a:rPr/>
              <a:t>you</a:t>
            </a:r>
            <a:r>
              <a:rPr/>
              <a:t> </a:t>
            </a:r>
            <a:r>
              <a:rPr/>
              <a:t>try</a:t>
            </a:r>
            <a:r>
              <a:rPr/>
              <a:t> </a:t>
            </a:r>
            <a:r>
              <a:rPr/>
              <a:t>uses</a:t>
            </a:r>
            <a:r>
              <a:rPr/>
              <a:t> </a:t>
            </a:r>
            <a:r>
              <a:rPr/>
              <a:t>the</a:t>
            </a:r>
            <a:r>
              <a:rPr/>
              <a:t> </a:t>
            </a:r>
            <a:r>
              <a:rPr/>
              <a:t>same</a:t>
            </a:r>
            <a:r>
              <a:rPr/>
              <a:t> </a:t>
            </a:r>
            <a:r>
              <a:rPr/>
              <a:t>syntax,</a:t>
            </a:r>
            <a:r>
              <a:rPr/>
              <a:t> </a:t>
            </a:r>
            <a:r>
              <a:rPr/>
              <a:t>more</a:t>
            </a:r>
            <a:r>
              <a:rPr/>
              <a:t> </a:t>
            </a:r>
            <a:r>
              <a:rPr/>
              <a:t>or</a:t>
            </a:r>
            <a:r>
              <a:rPr/>
              <a:t> </a:t>
            </a:r>
            <a:r>
              <a:rPr/>
              <a:t>less.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this</a:t>
            </a:r>
            <a:r>
              <a:rPr/>
              <a:t> </a:t>
            </a:r>
            <a:r>
              <a:rPr/>
              <a:t>section,</a:t>
            </a:r>
            <a:r>
              <a:rPr/>
              <a:t> </a:t>
            </a:r>
            <a:r>
              <a:rPr/>
              <a:t>I</a:t>
            </a:r>
            <a:r>
              <a:rPr/>
              <a:t> </a:t>
            </a:r>
            <a:r>
              <a:rPr/>
              <a:t>am</a:t>
            </a:r>
            <a:r>
              <a:rPr/>
              <a:t> </a:t>
            </a:r>
            <a:r>
              <a:rPr/>
              <a:t>going</a:t>
            </a:r>
            <a:r>
              <a:rPr/>
              <a:t> </a:t>
            </a:r>
            <a:r>
              <a:rPr/>
              <a:t>to</a:t>
            </a:r>
            <a:r>
              <a:rPr/>
              <a:t> </a:t>
            </a:r>
            <a:r>
              <a:rPr/>
              <a:t>borrow</a:t>
            </a:r>
            <a:r>
              <a:rPr/>
              <a:t> </a:t>
            </a:r>
            <a:r>
              <a:rPr/>
              <a:t>heavily</a:t>
            </a:r>
            <a:r>
              <a:rPr/>
              <a:t> </a:t>
            </a:r>
            <a:r>
              <a:rPr/>
              <a:t>from</a:t>
            </a:r>
            <a:r>
              <a:rPr/>
              <a:t> </a:t>
            </a:r>
            <a:r>
              <a:rPr/>
              <a:t>a</a:t>
            </a:r>
            <a:r>
              <a:rPr/>
              <a:t> </a:t>
            </a:r>
            <a:r>
              <a:rPr/>
              <a:t>short</a:t>
            </a:r>
            <a:r>
              <a:rPr/>
              <a:t> </a:t>
            </a:r>
            <a:r>
              <a:rPr/>
              <a:t>course</a:t>
            </a:r>
            <a:r>
              <a:rPr/>
              <a:t> </a:t>
            </a:r>
            <a:r>
              <a:rPr/>
              <a:t>I</a:t>
            </a:r>
            <a:r>
              <a:rPr/>
              <a:t> </a:t>
            </a:r>
            <a:r>
              <a:rPr/>
              <a:t>attended</a:t>
            </a:r>
            <a:r>
              <a:rPr/>
              <a:t> </a:t>
            </a:r>
            <a:r>
              <a:rPr/>
              <a:t>at</a:t>
            </a:r>
            <a:r>
              <a:rPr/>
              <a:t> </a:t>
            </a:r>
            <a:r>
              <a:rPr/>
              <a:t>the</a:t>
            </a:r>
            <a:r>
              <a:rPr/>
              <a:t> </a:t>
            </a:r>
            <a:r>
              <a:rPr/>
              <a:t>2019</a:t>
            </a:r>
            <a:r>
              <a:rPr/>
              <a:t> </a:t>
            </a:r>
            <a:r>
              <a:rPr/>
              <a:t>Symposium</a:t>
            </a:r>
            <a:r>
              <a:rPr/>
              <a:t> </a:t>
            </a:r>
            <a:r>
              <a:rPr/>
              <a:t>on</a:t>
            </a:r>
            <a:r>
              <a:rPr/>
              <a:t> </a:t>
            </a:r>
            <a:r>
              <a:rPr/>
              <a:t>Statistics</a:t>
            </a:r>
            <a:r>
              <a:rPr/>
              <a:t> </a:t>
            </a:r>
            <a:r>
              <a:rPr/>
              <a:t>and</a:t>
            </a:r>
            <a:r>
              <a:rPr/>
              <a:t> </a:t>
            </a:r>
            <a:r>
              <a:rPr/>
              <a:t>Data</a:t>
            </a:r>
            <a:r>
              <a:rPr/>
              <a:t> </a:t>
            </a:r>
            <a:r>
              <a:rPr/>
              <a:t>Science.</a:t>
            </a:r>
            <a:r>
              <a:rPr/>
              <a:t> </a:t>
            </a:r>
            <a:r>
              <a:rPr/>
              <a:t>The</a:t>
            </a:r>
            <a:r>
              <a:rPr/>
              <a:t> </a:t>
            </a:r>
            <a:r>
              <a:rPr/>
              <a:t>presenters</a:t>
            </a:r>
            <a:r>
              <a:rPr/>
              <a:t> </a:t>
            </a:r>
            <a:r>
              <a:rPr/>
              <a:t>are</a:t>
            </a:r>
            <a:r>
              <a:rPr/>
              <a:t> </a:t>
            </a:r>
            <a:r>
              <a:rPr/>
              <a:t>nice</a:t>
            </a:r>
            <a:r>
              <a:rPr/>
              <a:t> </a:t>
            </a:r>
            <a:r>
              <a:rPr/>
              <a:t>enough</a:t>
            </a:r>
            <a:r>
              <a:rPr/>
              <a:t> </a:t>
            </a:r>
            <a:r>
              <a:rPr/>
              <a:t>to</a:t>
            </a:r>
            <a:r>
              <a:rPr/>
              <a:t> </a:t>
            </a:r>
            <a:r>
              <a:rPr/>
              <a:t>share</a:t>
            </a:r>
            <a:r>
              <a:rPr/>
              <a:t> </a:t>
            </a:r>
            <a:r>
              <a:rPr/>
              <a:t>their</a:t>
            </a:r>
            <a:r>
              <a:rPr/>
              <a:t> </a:t>
            </a:r>
            <a:r>
              <a:rPr/>
              <a:t>materials</a:t>
            </a:r>
            <a:r>
              <a:rPr/>
              <a:t> </a:t>
            </a:r>
            <a:r>
              <a:rPr/>
              <a:t>on</a:t>
            </a:r>
            <a:r>
              <a:rPr/>
              <a:t> </a:t>
            </a:r>
            <a:r>
              <a:rPr/>
              <a:t>their</a:t>
            </a:r>
            <a:r>
              <a:rPr/>
              <a:t> </a:t>
            </a:r>
            <a:r>
              <a:rPr/>
              <a:t>github</a:t>
            </a:r>
            <a:r>
              <a:rPr/>
              <a:t> </a:t>
            </a:r>
            <a:r>
              <a:rPr/>
              <a:t>site.</a:t>
            </a:r>
            <a:r>
              <a:rPr/>
              <a:t> </a:t>
            </a:r>
            <a:r>
              <a:rPr/>
              <a:t>You</a:t>
            </a:r>
            <a:r>
              <a:rPr/>
              <a:t> </a:t>
            </a:r>
            <a:r>
              <a:rPr/>
              <a:t>can</a:t>
            </a:r>
            <a:r>
              <a:rPr/>
              <a:t> </a:t>
            </a:r>
            <a:r>
              <a:rPr/>
              <a:t>find</a:t>
            </a:r>
            <a:r>
              <a:rPr/>
              <a:t> </a:t>
            </a:r>
            <a:r>
              <a:rPr/>
              <a:t>it</a:t>
            </a:r>
            <a:r>
              <a:rPr/>
              <a:t> </a:t>
            </a:r>
            <a:r>
              <a:rPr/>
              <a:t>easily</a:t>
            </a:r>
            <a:r>
              <a:rPr/>
              <a:t> </a:t>
            </a:r>
            <a:r>
              <a:rPr/>
              <a:t>with</a:t>
            </a:r>
            <a:r>
              <a:rPr/>
              <a:t> </a:t>
            </a:r>
            <a:r>
              <a:rPr/>
              <a:t>a</a:t>
            </a:r>
            <a:r>
              <a:rPr/>
              <a:t> </a:t>
            </a:r>
            <a:r>
              <a:rPr/>
              <a:t>google</a:t>
            </a:r>
            <a:r>
              <a:rPr/>
              <a:t> </a:t>
            </a:r>
            <a:r>
              <a:rPr/>
              <a:t>search</a:t>
            </a:r>
            <a:r>
              <a:rPr/>
              <a:t> </a:t>
            </a:r>
            <a:r>
              <a:rPr/>
              <a:t>of</a:t>
            </a:r>
            <a:r>
              <a:rPr/>
              <a:t> </a:t>
            </a:r>
            <a:r>
              <a:rPr/>
              <a:t>bergen</a:t>
            </a:r>
            <a:r>
              <a:rPr/>
              <a:t> </a:t>
            </a:r>
            <a:r>
              <a:rPr/>
              <a:t>iversion</a:t>
            </a:r>
            <a:r>
              <a:rPr/>
              <a:t> </a:t>
            </a:r>
            <a:r>
              <a:rPr/>
              <a:t>sdss2019</a:t>
            </a:r>
            <a:r>
              <a:rPr/>
              <a:t> </a:t>
            </a:r>
            <a:r>
              <a:rPr/>
              <a:t>data</a:t>
            </a:r>
            <a:r>
              <a:rPr/>
              <a:t> </a:t>
            </a:r>
            <a:r>
              <a:rPr/>
              <a:t>visualization.</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definition</a:t>
            </a:r>
            <a:r>
              <a:rPr/>
              <a:t> </a:t>
            </a:r>
            <a:r>
              <a:rPr/>
              <a:t>of</a:t>
            </a:r>
            <a:r>
              <a:rPr/>
              <a:t> </a:t>
            </a:r>
            <a:r>
              <a:rPr/>
              <a:t>visualization,</a:t>
            </a:r>
            <a:r>
              <a:rPr/>
              <a:t> </a:t>
            </a:r>
            <a:r>
              <a:rPr/>
              <a:t>based</a:t>
            </a:r>
            <a:r>
              <a:rPr/>
              <a:t> </a:t>
            </a:r>
            <a:r>
              <a:rPr/>
              <a:t>on</a:t>
            </a:r>
            <a:r>
              <a:rPr/>
              <a:t> </a:t>
            </a:r>
            <a:r>
              <a:rPr/>
              <a:t>the</a:t>
            </a:r>
            <a:r>
              <a:rPr/>
              <a:t> </a:t>
            </a:r>
            <a:r>
              <a:rPr/>
              <a:t>Grammar</a:t>
            </a:r>
            <a:r>
              <a:rPr/>
              <a:t> </a:t>
            </a:r>
            <a:r>
              <a:rPr/>
              <a:t>of</a:t>
            </a:r>
            <a:r>
              <a:rPr/>
              <a:t> </a:t>
            </a:r>
            <a:r>
              <a:rPr/>
              <a:t>Graphics</a:t>
            </a:r>
            <a:r>
              <a:rPr/>
              <a:t> </a:t>
            </a:r>
            <a:r>
              <a:rPr/>
              <a:t>framework</a:t>
            </a:r>
            <a:r>
              <a:rPr/>
              <a:t> </a:t>
            </a:r>
            <a:r>
              <a:rPr/>
              <a:t>is</a:t>
            </a:r>
            <a:r>
              <a:rPr/>
              <a:t> </a:t>
            </a:r>
            <a:r>
              <a:rPr/>
              <a:t>provided</a:t>
            </a:r>
            <a:r>
              <a:rPr/>
              <a:t> </a:t>
            </a:r>
            <a:r>
              <a:rPr/>
              <a:t>in</a:t>
            </a:r>
            <a:r>
              <a:rPr/>
              <a:t> </a:t>
            </a:r>
            <a:r>
              <a:rPr/>
              <a:t>the</a:t>
            </a:r>
            <a:r>
              <a:rPr/>
              <a:t> </a:t>
            </a:r>
            <a:r>
              <a:rPr/>
              <a:t>Bergan</a:t>
            </a:r>
            <a:r>
              <a:rPr/>
              <a:t> </a:t>
            </a:r>
            <a:r>
              <a:rPr/>
              <a:t>and</a:t>
            </a:r>
            <a:r>
              <a:rPr/>
              <a:t> </a:t>
            </a:r>
            <a:r>
              <a:rPr/>
              <a:t>Iverson</a:t>
            </a:r>
            <a:r>
              <a:rPr/>
              <a:t> </a:t>
            </a:r>
            <a:r>
              <a:rPr/>
              <a:t>presentation</a:t>
            </a:r>
            <a:r>
              <a:rPr/>
              <a:t> </a:t>
            </a:r>
            <a:r>
              <a:rPr/>
              <a:t>that</a:t>
            </a:r>
            <a:r>
              <a:rPr/>
              <a:t> </a:t>
            </a:r>
            <a:r>
              <a:rPr/>
              <a:t>I</a:t>
            </a:r>
            <a:r>
              <a:rPr/>
              <a:t> </a:t>
            </a:r>
            <a:r>
              <a:rPr/>
              <a:t>mentioned</a:t>
            </a:r>
            <a:r>
              <a:rPr/>
              <a:t> </a:t>
            </a:r>
            <a:r>
              <a:rPr/>
              <a:t>on</a:t>
            </a:r>
            <a:r>
              <a:rPr/>
              <a:t> </a:t>
            </a:r>
            <a:r>
              <a:rPr/>
              <a:t>the</a:t>
            </a:r>
            <a:r>
              <a:rPr/>
              <a:t> </a:t>
            </a:r>
            <a:r>
              <a:rPr/>
              <a:t>previous</a:t>
            </a:r>
            <a:r>
              <a:rPr/>
              <a:t> </a:t>
            </a:r>
            <a:r>
              <a:rPr/>
              <a:t>slide.</a:t>
            </a:r>
          </a:p>
          <a:p>
            <a:pPr lvl="0" marL="0" indent="0">
              <a:buNone/>
            </a:pPr>
          </a:p>
          <a:p>
            <a:pPr lvl="0" marL="0" indent="0">
              <a:buNone/>
            </a:pPr>
            <a:r>
              <a:rPr/>
              <a:t>There</a:t>
            </a:r>
            <a:r>
              <a:rPr/>
              <a:t> </a:t>
            </a:r>
            <a:r>
              <a:rPr/>
              <a:t>are</a:t>
            </a:r>
            <a:r>
              <a:rPr/>
              <a:t> </a:t>
            </a:r>
            <a:r>
              <a:rPr/>
              <a:t>four</a:t>
            </a:r>
            <a:r>
              <a:rPr/>
              <a:t> </a:t>
            </a:r>
            <a:r>
              <a:rPr/>
              <a:t>nouns</a:t>
            </a:r>
            <a:r>
              <a:rPr/>
              <a:t> </a:t>
            </a:r>
            <a:r>
              <a:rPr/>
              <a:t>in</a:t>
            </a:r>
            <a:r>
              <a:rPr/>
              <a:t> </a:t>
            </a:r>
            <a:r>
              <a:rPr/>
              <a:t>this</a:t>
            </a:r>
            <a:r>
              <a:rPr/>
              <a:t> </a:t>
            </a:r>
            <a:r>
              <a:rPr/>
              <a:t>definition.</a:t>
            </a:r>
          </a:p>
          <a:p>
            <a:pPr lvl="0" marL="0" indent="0">
              <a:buNone/>
            </a:pPr>
          </a:p>
          <a:p>
            <a:pPr lvl="0" marL="0" indent="0">
              <a:buNone/>
            </a:pPr>
            <a:r>
              <a:rPr/>
              <a:t>Data.</a:t>
            </a:r>
            <a:r>
              <a:rPr/>
              <a:t> </a:t>
            </a:r>
            <a:r>
              <a:rPr/>
              <a:t>I</a:t>
            </a:r>
            <a:r>
              <a:rPr/>
              <a:t> </a:t>
            </a:r>
            <a:r>
              <a:rPr/>
              <a:t>hope</a:t>
            </a:r>
            <a:r>
              <a:rPr/>
              <a:t> </a:t>
            </a:r>
            <a:r>
              <a:rPr/>
              <a:t>I</a:t>
            </a:r>
            <a:r>
              <a:rPr/>
              <a:t> </a:t>
            </a:r>
            <a:r>
              <a:rPr/>
              <a:t>don’t</a:t>
            </a:r>
            <a:r>
              <a:rPr/>
              <a:t> </a:t>
            </a:r>
            <a:r>
              <a:rPr/>
              <a:t>have</a:t>
            </a:r>
            <a:r>
              <a:rPr/>
              <a:t> </a:t>
            </a:r>
            <a:r>
              <a:rPr/>
              <a:t>to</a:t>
            </a:r>
            <a:r>
              <a:rPr/>
              <a:t> </a:t>
            </a:r>
            <a:r>
              <a:rPr/>
              <a:t>define</a:t>
            </a:r>
            <a:r>
              <a:rPr/>
              <a:t> </a:t>
            </a:r>
            <a:r>
              <a:rPr/>
              <a:t>data</a:t>
            </a:r>
            <a:r>
              <a:rPr/>
              <a:t> </a:t>
            </a:r>
            <a:r>
              <a:rPr/>
              <a:t>other</a:t>
            </a:r>
            <a:r>
              <a:rPr/>
              <a:t> </a:t>
            </a:r>
            <a:r>
              <a:rPr/>
              <a:t>than</a:t>
            </a:r>
            <a:r>
              <a:rPr/>
              <a:t> </a:t>
            </a:r>
            <a:r>
              <a:rPr/>
              <a:t>to</a:t>
            </a:r>
            <a:r>
              <a:rPr/>
              <a:t> </a:t>
            </a:r>
            <a:r>
              <a:rPr/>
              <a:t>say</a:t>
            </a:r>
            <a:r>
              <a:rPr/>
              <a:t> </a:t>
            </a:r>
            <a:r>
              <a:rPr/>
              <a:t>that</a:t>
            </a:r>
            <a:r>
              <a:rPr/>
              <a:t> </a:t>
            </a:r>
            <a:r>
              <a:rPr/>
              <a:t>it</a:t>
            </a:r>
            <a:r>
              <a:rPr/>
              <a:t> </a:t>
            </a:r>
            <a:r>
              <a:rPr/>
              <a:t>is</a:t>
            </a:r>
            <a:r>
              <a:rPr/>
              <a:t> </a:t>
            </a:r>
            <a:r>
              <a:rPr/>
              <a:t>an</a:t>
            </a:r>
            <a:r>
              <a:rPr/>
              <a:t> </a:t>
            </a:r>
            <a:r>
              <a:rPr/>
              <a:t>interesting</a:t>
            </a:r>
            <a:r>
              <a:rPr/>
              <a:t> </a:t>
            </a:r>
            <a:r>
              <a:rPr/>
              <a:t>set</a:t>
            </a:r>
            <a:r>
              <a:rPr/>
              <a:t> </a:t>
            </a:r>
            <a:r>
              <a:rPr/>
              <a:t>of</a:t>
            </a:r>
            <a:r>
              <a:rPr/>
              <a:t> </a:t>
            </a:r>
            <a:r>
              <a:rPr/>
              <a:t>numbers.</a:t>
            </a:r>
            <a:r>
              <a:rPr/>
              <a:t> </a:t>
            </a:r>
            <a:r>
              <a:rPr/>
              <a:t>I</a:t>
            </a:r>
            <a:r>
              <a:rPr/>
              <a:t> </a:t>
            </a:r>
            <a:r>
              <a:rPr/>
              <a:t>won’t</a:t>
            </a:r>
            <a:r>
              <a:rPr/>
              <a:t> </a:t>
            </a:r>
            <a:r>
              <a:rPr/>
              <a:t>talk</a:t>
            </a:r>
            <a:r>
              <a:rPr/>
              <a:t> </a:t>
            </a:r>
            <a:r>
              <a:rPr/>
              <a:t>about</a:t>
            </a:r>
            <a:r>
              <a:rPr/>
              <a:t> </a:t>
            </a:r>
            <a:r>
              <a:rPr/>
              <a:t>non-numeric</a:t>
            </a:r>
            <a:r>
              <a:rPr/>
              <a:t> </a:t>
            </a:r>
            <a:r>
              <a:rPr/>
              <a:t>data</a:t>
            </a:r>
            <a:r>
              <a:rPr/>
              <a:t> </a:t>
            </a:r>
            <a:r>
              <a:rPr/>
              <a:t>like</a:t>
            </a:r>
            <a:r>
              <a:rPr/>
              <a:t> </a:t>
            </a:r>
            <a:r>
              <a:rPr/>
              <a:t>text</a:t>
            </a:r>
            <a:r>
              <a:rPr/>
              <a:t> </a:t>
            </a:r>
            <a:r>
              <a:rPr/>
              <a:t>in</a:t>
            </a:r>
            <a:r>
              <a:rPr/>
              <a:t> </a:t>
            </a:r>
            <a:r>
              <a:rPr/>
              <a:t>this</a:t>
            </a:r>
            <a:r>
              <a:rPr/>
              <a:t> </a:t>
            </a:r>
            <a:r>
              <a:rPr/>
              <a:t>workshop.</a:t>
            </a:r>
            <a:r>
              <a:rPr/>
              <a:t> </a:t>
            </a:r>
            <a:r>
              <a:rPr/>
              <a:t>Ideally</a:t>
            </a:r>
            <a:r>
              <a:rPr/>
              <a:t> </a:t>
            </a:r>
            <a:r>
              <a:rPr/>
              <a:t>these</a:t>
            </a:r>
            <a:r>
              <a:rPr/>
              <a:t> </a:t>
            </a:r>
            <a:r>
              <a:rPr/>
              <a:t>numbers</a:t>
            </a:r>
            <a:r>
              <a:rPr/>
              <a:t> </a:t>
            </a:r>
            <a:r>
              <a:rPr/>
              <a:t>have</a:t>
            </a:r>
            <a:r>
              <a:rPr/>
              <a:t> </a:t>
            </a:r>
            <a:r>
              <a:rPr/>
              <a:t>enough</a:t>
            </a:r>
            <a:r>
              <a:rPr/>
              <a:t> </a:t>
            </a:r>
            <a:r>
              <a:rPr/>
              <a:t>structure</a:t>
            </a:r>
            <a:r>
              <a:rPr/>
              <a:t> </a:t>
            </a:r>
            <a:r>
              <a:rPr/>
              <a:t>that</a:t>
            </a:r>
            <a:r>
              <a:rPr/>
              <a:t> </a:t>
            </a:r>
            <a:r>
              <a:rPr/>
              <a:t>you</a:t>
            </a:r>
            <a:r>
              <a:rPr/>
              <a:t> </a:t>
            </a:r>
            <a:r>
              <a:rPr/>
              <a:t>can</a:t>
            </a:r>
            <a:r>
              <a:rPr/>
              <a:t> </a:t>
            </a:r>
            <a:r>
              <a:rPr/>
              <a:t>put</a:t>
            </a:r>
            <a:r>
              <a:rPr/>
              <a:t> </a:t>
            </a:r>
            <a:r>
              <a:rPr/>
              <a:t>them</a:t>
            </a:r>
            <a:r>
              <a:rPr/>
              <a:t> </a:t>
            </a:r>
            <a:r>
              <a:rPr/>
              <a:t>into</a:t>
            </a:r>
            <a:r>
              <a:rPr/>
              <a:t> </a:t>
            </a:r>
            <a:r>
              <a:rPr/>
              <a:t>a</a:t>
            </a:r>
            <a:r>
              <a:rPr/>
              <a:t> </a:t>
            </a:r>
            <a:r>
              <a:rPr/>
              <a:t>rectangular</a:t>
            </a:r>
            <a:r>
              <a:rPr/>
              <a:t> </a:t>
            </a:r>
            <a:r>
              <a:rPr/>
              <a:t>grid</a:t>
            </a:r>
            <a:r>
              <a:rPr/>
              <a:t> </a:t>
            </a:r>
            <a:r>
              <a:rPr/>
              <a:t>like</a:t>
            </a:r>
            <a:r>
              <a:rPr/>
              <a:t> </a:t>
            </a:r>
            <a:r>
              <a:rPr/>
              <a:t>a</a:t>
            </a:r>
            <a:r>
              <a:rPr/>
              <a:t> </a:t>
            </a:r>
            <a:r>
              <a:rPr/>
              <a:t>spreadsheet</a:t>
            </a:r>
            <a:r>
              <a:rPr/>
              <a:t> </a:t>
            </a:r>
            <a:r>
              <a:rPr/>
              <a:t>or</a:t>
            </a:r>
            <a:r>
              <a:rPr/>
              <a:t> </a:t>
            </a:r>
            <a:r>
              <a:rPr/>
              <a:t>database</a:t>
            </a:r>
            <a:r>
              <a:rPr/>
              <a:t> </a:t>
            </a:r>
            <a:r>
              <a:rPr/>
              <a:t>table.</a:t>
            </a:r>
          </a:p>
          <a:p>
            <a:pPr lvl="0" marL="0" indent="0">
              <a:buNone/>
            </a:pPr>
          </a:p>
          <a:p>
            <a:pPr lvl="0" marL="0" indent="0">
              <a:buNone/>
            </a:pPr>
            <a:r>
              <a:rPr/>
              <a:t>Aesthetics</a:t>
            </a:r>
            <a:r>
              <a:rPr/>
              <a:t> </a:t>
            </a:r>
            <a:r>
              <a:rPr/>
              <a:t>is</a:t>
            </a:r>
            <a:r>
              <a:rPr/>
              <a:t> </a:t>
            </a:r>
            <a:r>
              <a:rPr/>
              <a:t>a</a:t>
            </a:r>
            <a:r>
              <a:rPr/>
              <a:t> </a:t>
            </a:r>
            <a:r>
              <a:rPr/>
              <a:t>work</a:t>
            </a:r>
            <a:r>
              <a:rPr/>
              <a:t> </a:t>
            </a:r>
            <a:r>
              <a:rPr/>
              <a:t>that</a:t>
            </a:r>
            <a:r>
              <a:rPr/>
              <a:t> </a:t>
            </a:r>
            <a:r>
              <a:rPr/>
              <a:t>Dr. Wilkinson</a:t>
            </a:r>
            <a:r>
              <a:rPr/>
              <a:t> </a:t>
            </a:r>
            <a:r>
              <a:rPr/>
              <a:t>likes,</a:t>
            </a:r>
            <a:r>
              <a:rPr/>
              <a:t> </a:t>
            </a:r>
            <a:r>
              <a:rPr/>
              <a:t>but</a:t>
            </a:r>
            <a:r>
              <a:rPr/>
              <a:t> </a:t>
            </a:r>
            <a:r>
              <a:rPr/>
              <a:t>I’m</a:t>
            </a:r>
            <a:r>
              <a:rPr/>
              <a:t> </a:t>
            </a:r>
            <a:r>
              <a:rPr/>
              <a:t>not</a:t>
            </a:r>
            <a:r>
              <a:rPr/>
              <a:t> </a:t>
            </a:r>
            <a:r>
              <a:rPr/>
              <a:t>so</a:t>
            </a:r>
            <a:r>
              <a:rPr/>
              <a:t> </a:t>
            </a:r>
            <a:r>
              <a:rPr/>
              <a:t>sure</a:t>
            </a:r>
            <a:r>
              <a:rPr/>
              <a:t> </a:t>
            </a:r>
            <a:r>
              <a:rPr/>
              <a:t>that</a:t>
            </a:r>
            <a:r>
              <a:rPr/>
              <a:t> </a:t>
            </a:r>
            <a:r>
              <a:rPr/>
              <a:t>I</a:t>
            </a:r>
            <a:r>
              <a:rPr/>
              <a:t> </a:t>
            </a:r>
            <a:r>
              <a:rPr/>
              <a:t>care</a:t>
            </a:r>
            <a:r>
              <a:rPr/>
              <a:t> </a:t>
            </a:r>
            <a:r>
              <a:rPr/>
              <a:t>for</a:t>
            </a:r>
            <a:r>
              <a:rPr/>
              <a:t> </a:t>
            </a:r>
            <a:r>
              <a:rPr/>
              <a:t>it.</a:t>
            </a:r>
            <a:r>
              <a:rPr/>
              <a:t> </a:t>
            </a:r>
            <a:r>
              <a:rPr/>
              <a:t>An</a:t>
            </a:r>
            <a:r>
              <a:rPr/>
              <a:t> </a:t>
            </a:r>
            <a:r>
              <a:rPr/>
              <a:t>aesthetic</a:t>
            </a:r>
            <a:r>
              <a:rPr/>
              <a:t> </a:t>
            </a:r>
            <a:r>
              <a:rPr/>
              <a:t>is</a:t>
            </a:r>
            <a:r>
              <a:rPr/>
              <a:t> </a:t>
            </a:r>
            <a:r>
              <a:rPr/>
              <a:t>a</a:t>
            </a:r>
            <a:r>
              <a:rPr/>
              <a:t> </a:t>
            </a:r>
            <a:r>
              <a:rPr/>
              <a:t>visual</a:t>
            </a:r>
            <a:r>
              <a:rPr/>
              <a:t> </a:t>
            </a:r>
            <a:r>
              <a:rPr/>
              <a:t>feature.</a:t>
            </a:r>
          </a:p>
          <a:p>
            <a:pPr lvl="0" marL="0" indent="0">
              <a:buNone/>
            </a:pPr>
          </a:p>
          <a:p>
            <a:pPr lvl="0" marL="0" indent="0">
              <a:buNone/>
            </a:pPr>
            <a:r>
              <a:rPr/>
              <a:t>The</a:t>
            </a:r>
            <a:r>
              <a:rPr/>
              <a:t> </a:t>
            </a:r>
            <a:r>
              <a:rPr/>
              <a:t>compound</a:t>
            </a:r>
            <a:r>
              <a:rPr/>
              <a:t> </a:t>
            </a:r>
            <a:r>
              <a:rPr/>
              <a:t>noun</a:t>
            </a:r>
            <a:r>
              <a:rPr/>
              <a:t> </a:t>
            </a:r>
            <a:r>
              <a:rPr/>
              <a:t>geometries/marks</a:t>
            </a:r>
            <a:r>
              <a:rPr/>
              <a:t> </a:t>
            </a:r>
            <a:r>
              <a:rPr/>
              <a:t>is</a:t>
            </a:r>
            <a:r>
              <a:rPr/>
              <a:t> </a:t>
            </a:r>
            <a:r>
              <a:rPr/>
              <a:t>a</a:t>
            </a:r>
            <a:r>
              <a:rPr/>
              <a:t> </a:t>
            </a:r>
            <a:r>
              <a:rPr/>
              <a:t>deliberate</a:t>
            </a:r>
            <a:r>
              <a:rPr/>
              <a:t> </a:t>
            </a:r>
            <a:r>
              <a:rPr/>
              <a:t>choice</a:t>
            </a:r>
            <a:r>
              <a:rPr/>
              <a:t> </a:t>
            </a:r>
            <a:r>
              <a:rPr/>
              <a:t>of</a:t>
            </a:r>
            <a:r>
              <a:rPr/>
              <a:t> </a:t>
            </a:r>
            <a:r>
              <a:rPr/>
              <a:t>Bergen</a:t>
            </a:r>
            <a:r>
              <a:rPr/>
              <a:t> </a:t>
            </a:r>
            <a:r>
              <a:rPr/>
              <a:t>and</a:t>
            </a:r>
            <a:r>
              <a:rPr/>
              <a:t> </a:t>
            </a:r>
            <a:r>
              <a:rPr/>
              <a:t>Iverson.</a:t>
            </a:r>
            <a:r>
              <a:rPr/>
              <a:t> </a:t>
            </a:r>
            <a:r>
              <a:rPr/>
              <a:t>If</a:t>
            </a:r>
            <a:r>
              <a:rPr/>
              <a:t> </a:t>
            </a:r>
            <a:r>
              <a:rPr/>
              <a:t>you</a:t>
            </a:r>
            <a:r>
              <a:rPr/>
              <a:t> </a:t>
            </a:r>
            <a:r>
              <a:rPr/>
              <a:t>use</a:t>
            </a:r>
            <a:r>
              <a:rPr/>
              <a:t> </a:t>
            </a:r>
            <a:r>
              <a:rPr/>
              <a:t>ggplot2</a:t>
            </a:r>
            <a:r>
              <a:rPr/>
              <a:t> </a:t>
            </a:r>
            <a:r>
              <a:rPr/>
              <a:t>in</a:t>
            </a:r>
            <a:r>
              <a:rPr/>
              <a:t> </a:t>
            </a:r>
            <a:r>
              <a:rPr/>
              <a:t>R,</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geometries.</a:t>
            </a:r>
            <a:r>
              <a:rPr/>
              <a:t> </a:t>
            </a:r>
            <a:r>
              <a:rPr/>
              <a:t>If</a:t>
            </a:r>
            <a:r>
              <a:rPr/>
              <a:t> </a:t>
            </a:r>
            <a:r>
              <a:rPr/>
              <a:t>you</a:t>
            </a:r>
            <a:r>
              <a:rPr/>
              <a:t> </a:t>
            </a:r>
            <a:r>
              <a:rPr/>
              <a:t>use</a:t>
            </a:r>
            <a:r>
              <a:rPr/>
              <a:t> </a:t>
            </a:r>
            <a:r>
              <a:rPr/>
              <a:t>altair</a:t>
            </a:r>
            <a:r>
              <a:rPr/>
              <a:t> </a:t>
            </a:r>
            <a:r>
              <a:rPr/>
              <a:t>in</a:t>
            </a:r>
            <a:r>
              <a:rPr/>
              <a:t> </a:t>
            </a:r>
            <a:r>
              <a:rPr/>
              <a:t>Python,</a:t>
            </a:r>
            <a:r>
              <a:rPr/>
              <a:t> </a:t>
            </a:r>
            <a:r>
              <a:rPr/>
              <a:t>or</a:t>
            </a:r>
            <a:r>
              <a:rPr/>
              <a:t> </a:t>
            </a:r>
            <a:r>
              <a:rPr/>
              <a:t>if</a:t>
            </a:r>
            <a:r>
              <a:rPr/>
              <a:t> </a:t>
            </a:r>
            <a:r>
              <a:rPr/>
              <a:t>you</a:t>
            </a:r>
            <a:r>
              <a:rPr/>
              <a:t> </a:t>
            </a:r>
            <a:r>
              <a:rPr/>
              <a:t>use</a:t>
            </a:r>
            <a:r>
              <a:rPr/>
              <a:t> </a:t>
            </a:r>
            <a:r>
              <a:rPr/>
              <a:t>Tableau,</a:t>
            </a:r>
            <a:r>
              <a:rPr/>
              <a:t> </a:t>
            </a:r>
            <a:r>
              <a:rPr/>
              <a:t>you</a:t>
            </a:r>
            <a:r>
              <a:rPr/>
              <a:t> </a:t>
            </a:r>
            <a:r>
              <a:rPr/>
              <a:t>will</a:t>
            </a:r>
            <a:r>
              <a:rPr/>
              <a:t> </a:t>
            </a:r>
            <a:r>
              <a:rPr/>
              <a:t>be</a:t>
            </a:r>
            <a:r>
              <a:rPr/>
              <a:t> </a:t>
            </a:r>
            <a:r>
              <a:rPr/>
              <a:t>more</a:t>
            </a:r>
            <a:r>
              <a:rPr/>
              <a:t> </a:t>
            </a:r>
            <a:r>
              <a:rPr/>
              <a:t>comfortable</a:t>
            </a:r>
            <a:r>
              <a:rPr/>
              <a:t> </a:t>
            </a:r>
            <a:r>
              <a:rPr/>
              <a:t>with</a:t>
            </a:r>
            <a:r>
              <a:rPr/>
              <a:t> </a:t>
            </a:r>
            <a:r>
              <a:rPr/>
              <a:t>the</a:t>
            </a:r>
            <a:r>
              <a:rPr/>
              <a:t> </a:t>
            </a:r>
            <a:r>
              <a:rPr/>
              <a:t>noun</a:t>
            </a:r>
            <a:r>
              <a:rPr/>
              <a:t> </a:t>
            </a:r>
            <a:r>
              <a:rPr/>
              <a:t>marks.</a:t>
            </a:r>
          </a:p>
          <a:p>
            <a:pPr lvl="0" marL="0" indent="0">
              <a:buNone/>
            </a:pPr>
          </a:p>
          <a:p>
            <a:pPr lvl="0" marL="0" indent="0">
              <a:buNone/>
            </a:pPr>
            <a:r>
              <a:rPr/>
              <a:t>Mapping</a:t>
            </a:r>
            <a:r>
              <a:rPr/>
              <a:t> </a:t>
            </a:r>
            <a:r>
              <a:rPr/>
              <a:t>means</a:t>
            </a:r>
            <a:r>
              <a:rPr/>
              <a:t> </a:t>
            </a:r>
            <a:r>
              <a:rPr/>
              <a:t>a</a:t>
            </a:r>
            <a:r>
              <a:rPr/>
              <a:t> </a:t>
            </a:r>
            <a:r>
              <a:rPr/>
              <a:t>transformation.</a:t>
            </a:r>
            <a:r>
              <a:rPr/>
              <a:t> </a:t>
            </a:r>
            <a:r>
              <a:rPr/>
              <a:t>You</a:t>
            </a:r>
            <a:r>
              <a:rPr/>
              <a:t> </a:t>
            </a:r>
            <a:r>
              <a:rPr/>
              <a:t>are</a:t>
            </a:r>
            <a:r>
              <a:rPr/>
              <a:t> </a:t>
            </a:r>
            <a:r>
              <a:rPr/>
              <a:t>taking</a:t>
            </a:r>
            <a:r>
              <a:rPr/>
              <a:t> </a:t>
            </a:r>
            <a:r>
              <a:rPr/>
              <a:t>data</a:t>
            </a:r>
            <a:r>
              <a:rPr/>
              <a:t> </a:t>
            </a:r>
            <a:r>
              <a:rPr/>
              <a:t>and</a:t>
            </a:r>
            <a:r>
              <a:rPr/>
              <a:t> </a:t>
            </a:r>
            <a:r>
              <a:rPr/>
              <a:t>converting</a:t>
            </a:r>
            <a:r>
              <a:rPr/>
              <a:t> </a:t>
            </a:r>
            <a:r>
              <a:rPr/>
              <a:t>it</a:t>
            </a:r>
            <a:r>
              <a:rPr/>
              <a:t> </a:t>
            </a:r>
            <a:r>
              <a:rPr/>
              <a:t>into</a:t>
            </a:r>
            <a:r>
              <a:rPr/>
              <a:t> </a:t>
            </a:r>
            <a:r>
              <a:rPr/>
              <a:t>various</a:t>
            </a:r>
            <a:r>
              <a:rPr/>
              <a:t> </a:t>
            </a:r>
            <a:r>
              <a:rPr/>
              <a:t>visual</a:t>
            </a:r>
            <a:r>
              <a:rPr/>
              <a:t> </a:t>
            </a:r>
            <a:r>
              <a:rPr/>
              <a:t>features.</a:t>
            </a:r>
          </a:p>
          <a:p>
            <a:pPr lvl="0" marL="0" indent="0">
              <a:buNone/>
            </a:pPr>
          </a:p>
          <a:p>
            <a:pPr lvl="0" marL="0" indent="0">
              <a:buNone/>
            </a:pPr>
            <a:r>
              <a:rPr/>
              <a:t>It</a:t>
            </a:r>
            <a:r>
              <a:rPr/>
              <a:t> </a:t>
            </a:r>
            <a:r>
              <a:rPr/>
              <a:t>will</a:t>
            </a:r>
            <a:r>
              <a:rPr/>
              <a:t> </a:t>
            </a:r>
            <a:r>
              <a:rPr/>
              <a:t>help</a:t>
            </a:r>
            <a:r>
              <a:rPr/>
              <a:t> </a:t>
            </a:r>
            <a:r>
              <a:rPr/>
              <a:t>to</a:t>
            </a:r>
            <a:r>
              <a:rPr/>
              <a:t> </a:t>
            </a:r>
            <a:r>
              <a:rPr/>
              <a:t>see</a:t>
            </a:r>
            <a:r>
              <a:rPr/>
              <a:t> </a:t>
            </a:r>
            <a:r>
              <a:rPr/>
              <a:t>some</a:t>
            </a:r>
            <a:r>
              <a:rPr/>
              <a:t> </a:t>
            </a:r>
            <a:r>
              <a:rPr/>
              <a:t>examples.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of</a:t>
            </a:r>
            <a:r>
              <a:rPr/>
              <a:t> </a:t>
            </a:r>
            <a:r>
              <a:rPr/>
              <a:t>geometries/marks</a:t>
            </a:r>
            <a:r>
              <a:rPr/>
              <a:t> </a:t>
            </a:r>
            <a:r>
              <a:rPr/>
              <a:t>are</a:t>
            </a:r>
            <a:r>
              <a:rPr/>
              <a:t> </a:t>
            </a:r>
            <a:r>
              <a:rPr/>
              <a:t>ink</a:t>
            </a:r>
            <a:r>
              <a:rPr/>
              <a:t> </a:t>
            </a:r>
            <a:r>
              <a:rPr/>
              <a:t>placed</a:t>
            </a:r>
            <a:r>
              <a:rPr/>
              <a:t> </a:t>
            </a:r>
            <a:r>
              <a:rPr/>
              <a:t>on</a:t>
            </a:r>
            <a:r>
              <a:rPr/>
              <a:t> </a:t>
            </a:r>
            <a:r>
              <a:rPr/>
              <a:t>a</a:t>
            </a:r>
            <a:r>
              <a:rPr/>
              <a:t> </a:t>
            </a:r>
            <a:r>
              <a:rPr/>
              <a:t>sheet</a:t>
            </a:r>
            <a:r>
              <a:rPr/>
              <a:t> </a:t>
            </a:r>
            <a:r>
              <a:rPr/>
              <a:t>of</a:t>
            </a:r>
            <a:r>
              <a:rPr/>
              <a:t> </a:t>
            </a:r>
            <a:r>
              <a:rPr/>
              <a:t>paper.</a:t>
            </a:r>
            <a:r>
              <a:rPr/>
              <a:t> </a:t>
            </a:r>
            <a:r>
              <a:rPr/>
              <a:t>They</a:t>
            </a:r>
            <a:r>
              <a:rPr/>
              <a:t> </a:t>
            </a:r>
            <a:r>
              <a:rPr/>
              <a:t>could</a:t>
            </a:r>
            <a:r>
              <a:rPr/>
              <a:t> </a:t>
            </a:r>
            <a:r>
              <a:rPr/>
              <a:t>represent</a:t>
            </a:r>
            <a:r>
              <a:rPr/>
              <a:t> </a:t>
            </a:r>
            <a:r>
              <a:rPr/>
              <a:t>points,</a:t>
            </a:r>
            <a:r>
              <a:rPr/>
              <a:t> </a:t>
            </a:r>
            <a:r>
              <a:rPr/>
              <a:t>lines,</a:t>
            </a:r>
            <a:r>
              <a:rPr/>
              <a:t> </a:t>
            </a:r>
            <a:r>
              <a:rPr/>
              <a:t>or</a:t>
            </a:r>
            <a:r>
              <a:rPr/>
              <a:t> </a:t>
            </a:r>
            <a:r>
              <a:rPr/>
              <a:t>bars,</a:t>
            </a:r>
            <a:r>
              <a:rPr/>
              <a:t> </a:t>
            </a:r>
            <a:r>
              <a:rPr/>
              <a:t>among</a:t>
            </a:r>
            <a:r>
              <a:rPr/>
              <a:t> </a:t>
            </a:r>
            <a:r>
              <a:rPr/>
              <a:t>other</a:t>
            </a:r>
            <a:r>
              <a:rPr/>
              <a:t> </a:t>
            </a:r>
            <a:r>
              <a:rPr/>
              <a:t>things.</a:t>
            </a:r>
          </a:p>
          <a:p>
            <a:pPr lvl="0" marL="0" indent="0">
              <a:buNone/>
            </a:pPr>
          </a:p>
          <a:p>
            <a:pPr lvl="0" marL="0" indent="0">
              <a:buNone/>
            </a:pPr>
            <a:r>
              <a:rPr/>
              <a:t>There</a:t>
            </a:r>
            <a:r>
              <a:rPr/>
              <a:t> </a:t>
            </a:r>
            <a:r>
              <a:rPr/>
              <a:t>are</a:t>
            </a:r>
            <a:r>
              <a:rPr/>
              <a:t> </a:t>
            </a:r>
            <a:r>
              <a:rPr/>
              <a:t>five</a:t>
            </a:r>
            <a:r>
              <a:rPr/>
              <a:t> </a:t>
            </a:r>
            <a:r>
              <a:rPr/>
              <a:t>(more</a:t>
            </a:r>
            <a:r>
              <a:rPr/>
              <a:t> </a:t>
            </a:r>
            <a:r>
              <a:rPr/>
              <a:t>or</a:t>
            </a:r>
            <a:r>
              <a:rPr/>
              <a:t> </a:t>
            </a:r>
            <a:r>
              <a:rPr/>
              <a:t>less)</a:t>
            </a:r>
            <a:r>
              <a:rPr/>
              <a:t> </a:t>
            </a:r>
            <a:r>
              <a:rPr/>
              <a:t>major</a:t>
            </a:r>
            <a:r>
              <a:rPr/>
              <a:t> </a:t>
            </a:r>
            <a:r>
              <a:rPr/>
              <a:t>visual</a:t>
            </a:r>
            <a:r>
              <a:rPr/>
              <a:t> </a:t>
            </a:r>
            <a:r>
              <a:rPr/>
              <a:t>properties</a:t>
            </a:r>
            <a:r>
              <a:rPr/>
              <a:t> </a:t>
            </a:r>
            <a:r>
              <a:rPr/>
              <a:t>of</a:t>
            </a:r>
            <a:r>
              <a:rPr/>
              <a:t> </a:t>
            </a:r>
            <a:r>
              <a:rPr/>
              <a:t>points,</a:t>
            </a:r>
            <a:r>
              <a:rPr/>
              <a:t> </a:t>
            </a:r>
            <a:r>
              <a:rPr/>
              <a:t>lines,</a:t>
            </a:r>
            <a:r>
              <a:rPr/>
              <a:t> </a:t>
            </a:r>
            <a:r>
              <a:rPr/>
              <a:t>and</a:t>
            </a:r>
            <a:r>
              <a:rPr/>
              <a:t> </a:t>
            </a:r>
            <a:r>
              <a:rPr/>
              <a:t>bars.</a:t>
            </a:r>
          </a:p>
          <a:p>
            <a:pPr lvl="0" marL="0" indent="0">
              <a:buNone/>
            </a:pPr>
          </a:p>
          <a:p>
            <a:pPr lvl="0" marL="0" indent="0">
              <a:buNone/>
            </a:pPr>
            <a:r>
              <a:rPr/>
              <a:t>The</a:t>
            </a:r>
            <a:r>
              <a:rPr/>
              <a:t> </a:t>
            </a:r>
            <a:r>
              <a:rPr/>
              <a:t>aesthetics</a:t>
            </a:r>
            <a:r>
              <a:rPr/>
              <a:t> </a:t>
            </a:r>
            <a:r>
              <a:rPr/>
              <a:t>fall</a:t>
            </a:r>
            <a:r>
              <a:rPr/>
              <a:t> </a:t>
            </a:r>
            <a:r>
              <a:rPr/>
              <a:t>into</a:t>
            </a:r>
            <a:r>
              <a:rPr/>
              <a:t> </a:t>
            </a:r>
            <a:r>
              <a:rPr/>
              <a:t>five</a:t>
            </a:r>
            <a:r>
              <a:rPr/>
              <a:t> </a:t>
            </a:r>
            <a:r>
              <a:rPr/>
              <a:t>major</a:t>
            </a:r>
            <a:r>
              <a:rPr/>
              <a:t> </a:t>
            </a:r>
            <a:r>
              <a:rPr/>
              <a:t>classes:</a:t>
            </a:r>
            <a:r>
              <a:rPr/>
              <a:t> </a:t>
            </a:r>
            <a:r>
              <a:rPr/>
              <a:t>position,</a:t>
            </a:r>
            <a:r>
              <a:rPr/>
              <a:t> </a:t>
            </a:r>
            <a:r>
              <a:rPr/>
              <a:t>shape,</a:t>
            </a:r>
            <a:r>
              <a:rPr/>
              <a:t> </a:t>
            </a:r>
            <a:r>
              <a:rPr/>
              <a:t>size,</a:t>
            </a:r>
            <a:r>
              <a:rPr/>
              <a:t> </a:t>
            </a:r>
            <a:r>
              <a:rPr/>
              <a:t>color,</a:t>
            </a:r>
            <a:r>
              <a:rPr/>
              <a:t> </a:t>
            </a:r>
            <a:r>
              <a:rPr/>
              <a:t>and</a:t>
            </a:r>
            <a:r>
              <a:rPr/>
              <a:t> </a:t>
            </a:r>
            <a:r>
              <a:rPr/>
              <a:t>text.</a:t>
            </a:r>
          </a:p>
          <a:p>
            <a:pPr lvl="0" marL="0" indent="0">
              <a:buNone/>
            </a:pPr>
          </a:p>
          <a:p>
            <a:pPr lvl="0" marL="0" indent="0">
              <a:buNone/>
            </a:pPr>
            <a:r>
              <a:rPr/>
              <a:t>Not</a:t>
            </a:r>
            <a:r>
              <a:rPr/>
              <a:t> </a:t>
            </a:r>
            <a:r>
              <a:rPr/>
              <a:t>every</a:t>
            </a:r>
            <a:r>
              <a:rPr/>
              <a:t> </a:t>
            </a:r>
            <a:r>
              <a:rPr/>
              <a:t>geometry/mark</a:t>
            </a:r>
            <a:r>
              <a:rPr/>
              <a:t> </a:t>
            </a:r>
            <a:r>
              <a:rPr/>
              <a:t>will</a:t>
            </a:r>
            <a:r>
              <a:rPr/>
              <a:t> </a:t>
            </a:r>
            <a:r>
              <a:rPr/>
              <a:t>have</a:t>
            </a:r>
            <a:r>
              <a:rPr/>
              <a:t> </a:t>
            </a:r>
            <a:r>
              <a:rPr/>
              <a:t>every</a:t>
            </a:r>
            <a:r>
              <a:rPr/>
              <a:t> </a:t>
            </a:r>
            <a:r>
              <a:rPr/>
              <a:t>possible</a:t>
            </a:r>
            <a:r>
              <a:rPr/>
              <a:t> </a:t>
            </a:r>
            <a:r>
              <a:rPr/>
              <a:t>aesthetic.</a:t>
            </a:r>
            <a:r>
              <a:rPr/>
              <a:t> </a:t>
            </a:r>
            <a:r>
              <a:rPr/>
              <a:t>Some</a:t>
            </a:r>
            <a:r>
              <a:rPr/>
              <a:t> </a:t>
            </a:r>
            <a:r>
              <a:rPr/>
              <a:t>of</a:t>
            </a:r>
            <a:r>
              <a:rPr/>
              <a:t> </a:t>
            </a:r>
            <a:r>
              <a:rPr/>
              <a:t>these</a:t>
            </a:r>
            <a:r>
              <a:rPr/>
              <a:t> </a:t>
            </a:r>
            <a:r>
              <a:rPr/>
              <a:t>aesthetics</a:t>
            </a:r>
            <a:r>
              <a:rPr/>
              <a:t> </a:t>
            </a:r>
            <a:r>
              <a:rPr/>
              <a:t>can</a:t>
            </a:r>
            <a:r>
              <a:rPr/>
              <a:t> </a:t>
            </a:r>
            <a:r>
              <a:rPr/>
              <a:t>be</a:t>
            </a:r>
            <a:r>
              <a:rPr/>
              <a:t> </a:t>
            </a:r>
            <a:r>
              <a:rPr/>
              <a:t>combined</a:t>
            </a:r>
            <a:r>
              <a:rPr/>
              <a:t> </a:t>
            </a:r>
            <a:r>
              <a:rPr/>
              <a:t>to</a:t>
            </a:r>
            <a:r>
              <a:rPr/>
              <a:t> </a:t>
            </a:r>
            <a:r>
              <a:rPr/>
              <a:t>great</a:t>
            </a:r>
            <a:r>
              <a:rPr/>
              <a:t> </a:t>
            </a:r>
            <a:r>
              <a:rPr/>
              <a:t>effect,</a:t>
            </a:r>
            <a:r>
              <a:rPr/>
              <a:t> </a:t>
            </a:r>
            <a:r>
              <a:rPr/>
              <a:t>but</a:t>
            </a:r>
            <a:r>
              <a:rPr/>
              <a:t> </a:t>
            </a:r>
            <a:r>
              <a:rPr/>
              <a:t>sometimes</a:t>
            </a:r>
            <a:r>
              <a:rPr/>
              <a:t> </a:t>
            </a:r>
            <a:r>
              <a:rPr/>
              <a:t>they</a:t>
            </a:r>
            <a:r>
              <a:rPr/>
              <a:t> </a:t>
            </a:r>
            <a:r>
              <a:rPr/>
              <a:t>work</a:t>
            </a:r>
            <a:r>
              <a:rPr/>
              <a:t> </a:t>
            </a:r>
            <a:r>
              <a:rPr/>
              <a:t>antagonistically.</a:t>
            </a:r>
            <a:r>
              <a:rPr/>
              <a:t> </a:t>
            </a:r>
            <a:r>
              <a:rPr/>
              <a:t>Do</a:t>
            </a:r>
            <a:r>
              <a:rPr/>
              <a:t> </a:t>
            </a:r>
            <a:r>
              <a:rPr/>
              <a:t>consider</a:t>
            </a:r>
            <a:r>
              <a:rPr/>
              <a:t> </a:t>
            </a:r>
            <a:r>
              <a:rPr/>
              <a:t>every</a:t>
            </a:r>
            <a:r>
              <a:rPr/>
              <a:t> </a:t>
            </a:r>
            <a:r>
              <a:rPr/>
              <a:t>possible</a:t>
            </a:r>
            <a:r>
              <a:rPr/>
              <a:t> </a:t>
            </a:r>
            <a:r>
              <a:rPr/>
              <a:t>aesthetic</a:t>
            </a:r>
            <a:r>
              <a:rPr/>
              <a:t> </a:t>
            </a:r>
            <a:r>
              <a:rPr/>
              <a:t>in</a:t>
            </a:r>
            <a:r>
              <a:rPr/>
              <a:t> </a:t>
            </a:r>
            <a:r>
              <a:rPr/>
              <a:t>your</a:t>
            </a:r>
            <a:r>
              <a:rPr/>
              <a:t> </a:t>
            </a:r>
            <a:r>
              <a:rPr/>
              <a:t>graph,</a:t>
            </a:r>
            <a:r>
              <a:rPr/>
              <a:t> </a:t>
            </a:r>
            <a:r>
              <a:rPr/>
              <a:t>but</a:t>
            </a:r>
            <a:r>
              <a:rPr/>
              <a:t> </a:t>
            </a:r>
            <a:r>
              <a:rPr/>
              <a:t>intentionally</a:t>
            </a:r>
            <a:r>
              <a:rPr/>
              <a:t> </a:t>
            </a:r>
            <a:r>
              <a:rPr/>
              <a:t>ignoring</a:t>
            </a:r>
            <a:r>
              <a:rPr/>
              <a:t> </a:t>
            </a:r>
            <a:r>
              <a:rPr/>
              <a:t>an</a:t>
            </a:r>
            <a:r>
              <a:rPr/>
              <a:t> </a:t>
            </a:r>
            <a:r>
              <a:rPr/>
              <a:t>aesthetic</a:t>
            </a:r>
            <a:r>
              <a:rPr/>
              <a:t> </a:t>
            </a:r>
            <a:r>
              <a:rPr/>
              <a:t>can</a:t>
            </a:r>
            <a:r>
              <a:rPr/>
              <a:t> </a:t>
            </a:r>
            <a:r>
              <a:rPr/>
              <a:t>sometimes</a:t>
            </a:r>
            <a:r>
              <a:rPr/>
              <a:t> </a:t>
            </a:r>
            <a:r>
              <a:rPr/>
              <a:t>work</a:t>
            </a:r>
            <a:r>
              <a:rPr/>
              <a:t> </a:t>
            </a:r>
            <a:r>
              <a:rPr/>
              <a:t>to</a:t>
            </a:r>
            <a:r>
              <a:rPr/>
              <a:t> </a:t>
            </a:r>
            <a:r>
              <a:rPr/>
              <a:t>your</a:t>
            </a:r>
            <a:r>
              <a:rPr/>
              <a:t> </a:t>
            </a:r>
            <a:r>
              <a:rPr/>
              <a:t>advantage.</a:t>
            </a:r>
            <a:r>
              <a:rPr/>
              <a:t> </a:t>
            </a:r>
            <a:r>
              <a:rPr/>
              <a:t>Some</a:t>
            </a:r>
            <a:r>
              <a:rPr/>
              <a:t> </a:t>
            </a:r>
            <a:r>
              <a:rPr/>
              <a:t>aesthetics</a:t>
            </a:r>
            <a:r>
              <a:rPr/>
              <a:t> </a:t>
            </a:r>
            <a:r>
              <a:rPr/>
              <a:t>map</a:t>
            </a:r>
            <a:r>
              <a:rPr/>
              <a:t> </a:t>
            </a:r>
            <a:r>
              <a:rPr/>
              <a:t>very</a:t>
            </a:r>
            <a:r>
              <a:rPr/>
              <a:t> </a:t>
            </a:r>
            <a:r>
              <a:rPr/>
              <a:t>nicely</a:t>
            </a:r>
            <a:r>
              <a:rPr/>
              <a:t> </a:t>
            </a:r>
            <a:r>
              <a:rPr/>
              <a:t>to</a:t>
            </a:r>
            <a:r>
              <a:rPr/>
              <a:t> </a:t>
            </a:r>
            <a:r>
              <a:rPr/>
              <a:t>continuous</a:t>
            </a:r>
            <a:r>
              <a:rPr/>
              <a:t> </a:t>
            </a:r>
            <a:r>
              <a:rPr/>
              <a:t>data,</a:t>
            </a:r>
            <a:r>
              <a:rPr/>
              <a:t> </a:t>
            </a:r>
            <a:r>
              <a:rPr/>
              <a:t>but</a:t>
            </a:r>
            <a:r>
              <a:rPr/>
              <a:t> </a:t>
            </a:r>
            <a:r>
              <a:rPr/>
              <a:t>others</a:t>
            </a:r>
            <a:r>
              <a:rPr/>
              <a:t> </a:t>
            </a:r>
            <a:r>
              <a:rPr/>
              <a:t>only</a:t>
            </a:r>
            <a:r>
              <a:rPr/>
              <a:t> </a:t>
            </a:r>
            <a:r>
              <a:rPr/>
              <a:t>work</a:t>
            </a:r>
            <a:r>
              <a:rPr/>
              <a:t> </a:t>
            </a:r>
            <a:r>
              <a:rPr/>
              <a:t>well</a:t>
            </a:r>
            <a:r>
              <a:rPr/>
              <a:t> </a:t>
            </a:r>
            <a:r>
              <a:rPr/>
              <a:t>with</a:t>
            </a:r>
            <a:r>
              <a:rPr/>
              <a:t> </a:t>
            </a:r>
            <a:r>
              <a:rPr/>
              <a:t>categorical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times</a:t>
            </a:r>
            <a:r>
              <a:rPr/>
              <a:t> </a:t>
            </a:r>
            <a:r>
              <a:rPr/>
              <a:t>when</a:t>
            </a:r>
            <a:r>
              <a:rPr/>
              <a:t> </a:t>
            </a:r>
            <a:r>
              <a:rPr/>
              <a:t>you</a:t>
            </a:r>
            <a:r>
              <a:rPr/>
              <a:t> </a:t>
            </a:r>
            <a:r>
              <a:rPr/>
              <a:t>do</a:t>
            </a:r>
            <a:r>
              <a:rPr/>
              <a:t> </a:t>
            </a:r>
            <a:r>
              <a:rPr/>
              <a:t>need</a:t>
            </a:r>
            <a:r>
              <a:rPr/>
              <a:t> </a:t>
            </a:r>
            <a:r>
              <a:rPr/>
              <a:t>three</a:t>
            </a:r>
            <a:r>
              <a:rPr/>
              <a:t> </a:t>
            </a:r>
            <a:r>
              <a:rPr/>
              <a:t>dimensions</a:t>
            </a:r>
            <a:r>
              <a:rPr/>
              <a:t> </a:t>
            </a:r>
            <a:r>
              <a:rPr/>
              <a:t>or</a:t>
            </a:r>
            <a:r>
              <a:rPr/>
              <a:t> </a:t>
            </a:r>
            <a:r>
              <a:rPr/>
              <a:t>animation.</a:t>
            </a:r>
            <a:r>
              <a:rPr/>
              <a:t> </a:t>
            </a:r>
            <a:r>
              <a:rPr/>
              <a:t>Here’s</a:t>
            </a:r>
            <a:r>
              <a:rPr/>
              <a:t> </a:t>
            </a:r>
            <a:r>
              <a:rPr/>
              <a:t>a</a:t>
            </a:r>
            <a:r>
              <a:rPr/>
              <a:t> </a:t>
            </a:r>
            <a:r>
              <a:rPr/>
              <a:t>plot</a:t>
            </a:r>
            <a:r>
              <a:rPr/>
              <a:t> </a:t>
            </a:r>
            <a:r>
              <a:rPr/>
              <a:t>I</a:t>
            </a:r>
            <a:r>
              <a:rPr/>
              <a:t> </a:t>
            </a:r>
            <a:r>
              <a:rPr/>
              <a:t>drew</a:t>
            </a:r>
            <a:r>
              <a:rPr/>
              <a:t> </a:t>
            </a:r>
            <a:r>
              <a:rPr/>
              <a:t>for</a:t>
            </a:r>
            <a:r>
              <a:rPr/>
              <a:t> </a:t>
            </a:r>
            <a:r>
              <a:rPr/>
              <a:t>a</a:t>
            </a:r>
            <a:r>
              <a:rPr/>
              <a:t> </a:t>
            </a:r>
            <a:r>
              <a:rPr/>
              <a:t>talk</a:t>
            </a:r>
            <a:r>
              <a:rPr/>
              <a:t> </a:t>
            </a:r>
            <a:r>
              <a:rPr/>
              <a:t>back</a:t>
            </a:r>
            <a:r>
              <a:rPr/>
              <a:t> </a:t>
            </a:r>
            <a:r>
              <a:rPr/>
              <a:t>in</a:t>
            </a:r>
            <a:r>
              <a:rPr/>
              <a:t> </a:t>
            </a:r>
            <a:r>
              <a:rPr/>
              <a:t>2015.</a:t>
            </a:r>
            <a:r>
              <a:rPr/>
              <a:t> </a:t>
            </a:r>
            <a:r>
              <a:rPr/>
              <a:t>Notice</a:t>
            </a:r>
            <a:r>
              <a:rPr/>
              <a:t> </a:t>
            </a:r>
            <a:r>
              <a:rPr/>
              <a:t>a</a:t>
            </a:r>
            <a:r>
              <a:rPr/>
              <a:t> </a:t>
            </a:r>
            <a:r>
              <a:rPr/>
              <a:t>hump</a:t>
            </a:r>
            <a:r>
              <a:rPr/>
              <a:t> </a:t>
            </a:r>
            <a:r>
              <a:rPr/>
              <a:t>in</a:t>
            </a:r>
            <a:r>
              <a:rPr/>
              <a:t> </a:t>
            </a:r>
            <a:r>
              <a:rPr/>
              <a:t>one</a:t>
            </a:r>
            <a:r>
              <a:rPr/>
              <a:t> </a:t>
            </a:r>
            <a:r>
              <a:rPr/>
              <a:t>dimension</a:t>
            </a:r>
            <a:r>
              <a:rPr/>
              <a:t> </a:t>
            </a:r>
            <a:r>
              <a:rPr/>
              <a:t>that</a:t>
            </a:r>
            <a:r>
              <a:rPr/>
              <a:t> </a:t>
            </a:r>
            <a:r>
              <a:rPr/>
              <a:t>shrinks</a:t>
            </a:r>
            <a:r>
              <a:rPr/>
              <a:t> </a:t>
            </a:r>
            <a:r>
              <a:rPr/>
              <a:t>until</a:t>
            </a:r>
            <a:r>
              <a:rPr/>
              <a:t> </a:t>
            </a:r>
            <a:r>
              <a:rPr/>
              <a:t>it</a:t>
            </a:r>
            <a:r>
              <a:rPr/>
              <a:t> </a:t>
            </a:r>
            <a:r>
              <a:rPr/>
              <a:t>is</a:t>
            </a:r>
            <a:r>
              <a:rPr/>
              <a:t> </a:t>
            </a:r>
            <a:r>
              <a:rPr/>
              <a:t>replaced</a:t>
            </a:r>
            <a:r>
              <a:rPr/>
              <a:t> </a:t>
            </a:r>
            <a:r>
              <a:rPr/>
              <a:t>by</a:t>
            </a:r>
            <a:r>
              <a:rPr/>
              <a:t> </a:t>
            </a:r>
            <a:r>
              <a:rPr/>
              <a:t>two</a:t>
            </a:r>
            <a:r>
              <a:rPr/>
              <a:t> </a:t>
            </a:r>
            <a:r>
              <a:rPr/>
              <a:t>“</a:t>
            </a:r>
            <a:r>
              <a:rPr/>
              <a:t>bunny</a:t>
            </a:r>
            <a:r>
              <a:rPr/>
              <a:t> </a:t>
            </a:r>
            <a:r>
              <a:rPr/>
              <a:t>ears</a:t>
            </a:r>
            <a:r>
              <a:rPr/>
              <a:t>”</a:t>
            </a:r>
            <a:r>
              <a:rPr/>
              <a:t> </a:t>
            </a:r>
            <a:r>
              <a:rPr/>
              <a:t>in</a:t>
            </a:r>
            <a:r>
              <a:rPr/>
              <a:t> </a:t>
            </a:r>
            <a:r>
              <a:rPr/>
              <a:t>the</a:t>
            </a:r>
            <a:r>
              <a:rPr/>
              <a:t> </a:t>
            </a:r>
            <a:r>
              <a:rPr/>
              <a:t>back.</a:t>
            </a:r>
            <a:r>
              <a:rPr/>
              <a:t> </a:t>
            </a:r>
            <a:r>
              <a:rPr/>
              <a:t>Bunny</a:t>
            </a:r>
            <a:r>
              <a:rPr/>
              <a:t> </a:t>
            </a:r>
            <a:r>
              <a:rPr/>
              <a:t>ears</a:t>
            </a:r>
            <a:r>
              <a:rPr/>
              <a:t> </a:t>
            </a:r>
            <a:r>
              <a:rPr/>
              <a:t>is</a:t>
            </a:r>
            <a:r>
              <a:rPr/>
              <a:t> </a:t>
            </a:r>
            <a:r>
              <a:rPr/>
              <a:t>a</a:t>
            </a:r>
            <a:r>
              <a:rPr/>
              <a:t> </a:t>
            </a:r>
            <a:r>
              <a:rPr/>
              <a:t>cultural</a:t>
            </a:r>
            <a:r>
              <a:rPr/>
              <a:t> </a:t>
            </a:r>
            <a:r>
              <a:rPr/>
              <a:t>reference</a:t>
            </a:r>
            <a:r>
              <a:rPr/>
              <a:t> </a:t>
            </a:r>
            <a:r>
              <a:rPr/>
              <a:t>to</a:t>
            </a:r>
            <a:r>
              <a:rPr/>
              <a:t> </a:t>
            </a:r>
            <a:r>
              <a:rPr/>
              <a:t>a</a:t>
            </a:r>
            <a:r>
              <a:rPr/>
              <a:t> </a:t>
            </a:r>
            <a:r>
              <a:rPr/>
              <a:t>practice</a:t>
            </a:r>
            <a:r>
              <a:rPr/>
              <a:t> </a:t>
            </a:r>
            <a:r>
              <a:rPr/>
              <a:t>where</a:t>
            </a:r>
            <a:r>
              <a:rPr/>
              <a:t> </a:t>
            </a:r>
            <a:r>
              <a:rPr/>
              <a:t>you</a:t>
            </a:r>
            <a:r>
              <a:rPr/>
              <a:t> </a:t>
            </a:r>
            <a:r>
              <a:rPr/>
              <a:t>sneak</a:t>
            </a:r>
            <a:r>
              <a:rPr/>
              <a:t> </a:t>
            </a:r>
            <a:r>
              <a:rPr/>
              <a:t>up</a:t>
            </a:r>
            <a:r>
              <a:rPr/>
              <a:t> </a:t>
            </a:r>
            <a:r>
              <a:rPr/>
              <a:t>behind</a:t>
            </a:r>
            <a:r>
              <a:rPr/>
              <a:t> </a:t>
            </a:r>
            <a:r>
              <a:rPr/>
              <a:t>someone</a:t>
            </a:r>
            <a:r>
              <a:rPr/>
              <a:t> </a:t>
            </a:r>
            <a:r>
              <a:rPr/>
              <a:t>with</a:t>
            </a:r>
            <a:r>
              <a:rPr/>
              <a:t> </a:t>
            </a:r>
            <a:r>
              <a:rPr/>
              <a:t>two</a:t>
            </a:r>
            <a:r>
              <a:rPr/>
              <a:t> </a:t>
            </a:r>
            <a:r>
              <a:rPr/>
              <a:t>fingers</a:t>
            </a:r>
            <a:r>
              <a:rPr/>
              <a:t> </a:t>
            </a:r>
            <a:r>
              <a:rPr/>
              <a:t>upraised</a:t>
            </a:r>
            <a:r>
              <a:rPr/>
              <a:t> </a:t>
            </a:r>
            <a:r>
              <a:rPr/>
              <a:t>with</a:t>
            </a:r>
            <a:r>
              <a:rPr/>
              <a:t> </a:t>
            </a:r>
            <a:r>
              <a:rPr/>
              <a:t>the</a:t>
            </a:r>
            <a:r>
              <a:rPr/>
              <a:t> </a:t>
            </a:r>
            <a:r>
              <a:rPr/>
              <a:t>hope</a:t>
            </a:r>
            <a:r>
              <a:rPr/>
              <a:t> </a:t>
            </a:r>
            <a:r>
              <a:rPr/>
              <a:t>that</a:t>
            </a:r>
            <a:r>
              <a:rPr/>
              <a:t> </a:t>
            </a:r>
            <a:r>
              <a:rPr/>
              <a:t>those</a:t>
            </a:r>
            <a:r>
              <a:rPr/>
              <a:t> </a:t>
            </a:r>
            <a:r>
              <a:rPr/>
              <a:t>fingers</a:t>
            </a:r>
            <a:r>
              <a:rPr/>
              <a:t> </a:t>
            </a:r>
            <a:r>
              <a:rPr/>
              <a:t>will</a:t>
            </a:r>
            <a:r>
              <a:rPr/>
              <a:t> </a:t>
            </a:r>
            <a:r>
              <a:rPr/>
              <a:t>appear</a:t>
            </a:r>
            <a:r>
              <a:rPr/>
              <a:t> </a:t>
            </a:r>
            <a:r>
              <a:rPr/>
              <a:t>above</a:t>
            </a:r>
            <a:r>
              <a:rPr/>
              <a:t> </a:t>
            </a:r>
            <a:r>
              <a:rPr/>
              <a:t>the</a:t>
            </a:r>
            <a:r>
              <a:rPr/>
              <a:t> </a:t>
            </a:r>
            <a:r>
              <a:rPr/>
              <a:t>person’s</a:t>
            </a:r>
            <a:r>
              <a:rPr/>
              <a:t> </a:t>
            </a:r>
            <a:r>
              <a:rPr/>
              <a:t>head</a:t>
            </a:r>
            <a:r>
              <a:rPr/>
              <a:t> </a:t>
            </a:r>
            <a:r>
              <a:rPr/>
              <a:t>when</a:t>
            </a:r>
            <a:r>
              <a:rPr/>
              <a:t> </a:t>
            </a:r>
            <a:r>
              <a:rPr/>
              <a:t>the</a:t>
            </a:r>
            <a:r>
              <a:rPr/>
              <a:t> </a:t>
            </a:r>
            <a:r>
              <a:rPr/>
              <a:t>photo</a:t>
            </a:r>
            <a:r>
              <a:rPr/>
              <a:t> </a:t>
            </a:r>
            <a:r>
              <a:rPr/>
              <a:t>is</a:t>
            </a:r>
            <a:r>
              <a:rPr/>
              <a:t> </a:t>
            </a:r>
            <a:r>
              <a:rPr/>
              <a:t>taken,</a:t>
            </a:r>
            <a:r>
              <a:rPr/>
              <a:t> </a:t>
            </a:r>
            <a:r>
              <a:rPr/>
              <a:t>giving</a:t>
            </a:r>
            <a:r>
              <a:rPr/>
              <a:t> </a:t>
            </a:r>
            <a:r>
              <a:rPr/>
              <a:t>the</a:t>
            </a:r>
            <a:r>
              <a:rPr/>
              <a:t> </a:t>
            </a:r>
            <a:r>
              <a:rPr/>
              <a:t>person</a:t>
            </a:r>
            <a:r>
              <a:rPr/>
              <a:t> </a:t>
            </a:r>
            <a:r>
              <a:rPr/>
              <a:t>bunny</a:t>
            </a:r>
            <a:r>
              <a:rPr/>
              <a:t> </a:t>
            </a:r>
            <a:r>
              <a:rPr/>
              <a:t>ears.</a:t>
            </a:r>
            <a:r>
              <a:rPr/>
              <a:t> </a:t>
            </a:r>
            <a:r>
              <a:rPr/>
              <a:t>Anyway,</a:t>
            </a:r>
            <a:r>
              <a:rPr/>
              <a:t> </a:t>
            </a:r>
            <a:r>
              <a:rPr/>
              <a:t>those</a:t>
            </a:r>
            <a:r>
              <a:rPr/>
              <a:t> </a:t>
            </a:r>
            <a:r>
              <a:rPr/>
              <a:t>bunny</a:t>
            </a:r>
            <a:r>
              <a:rPr/>
              <a:t> </a:t>
            </a:r>
            <a:r>
              <a:rPr/>
              <a:t>ears</a:t>
            </a:r>
            <a:r>
              <a:rPr/>
              <a:t> </a:t>
            </a:r>
            <a:r>
              <a:rPr/>
              <a:t>were</a:t>
            </a:r>
            <a:r>
              <a:rPr/>
              <a:t> </a:t>
            </a:r>
            <a:r>
              <a:rPr/>
              <a:t>important</a:t>
            </a:r>
            <a:r>
              <a:rPr/>
              <a:t> </a:t>
            </a:r>
            <a:r>
              <a:rPr/>
              <a:t>and</a:t>
            </a:r>
            <a:r>
              <a:rPr/>
              <a:t> </a:t>
            </a:r>
            <a:r>
              <a:rPr/>
              <a:t>I</a:t>
            </a:r>
            <a:r>
              <a:rPr/>
              <a:t> </a:t>
            </a:r>
            <a:r>
              <a:rPr/>
              <a:t>couldn’t</a:t>
            </a:r>
            <a:r>
              <a:rPr/>
              <a:t> </a:t>
            </a:r>
            <a:r>
              <a:rPr/>
              <a:t>think</a:t>
            </a:r>
            <a:r>
              <a:rPr/>
              <a:t> </a:t>
            </a:r>
            <a:r>
              <a:rPr/>
              <a:t>of</a:t>
            </a:r>
            <a:r>
              <a:rPr/>
              <a:t> </a:t>
            </a:r>
            <a:r>
              <a:rPr/>
              <a:t>a</a:t>
            </a:r>
            <a:r>
              <a:rPr/>
              <a:t> </a:t>
            </a:r>
            <a:r>
              <a:rPr/>
              <a:t>good</a:t>
            </a:r>
            <a:r>
              <a:rPr/>
              <a:t> </a:t>
            </a:r>
            <a:r>
              <a:rPr/>
              <a:t>way</a:t>
            </a:r>
            <a:r>
              <a:rPr/>
              <a:t> </a:t>
            </a:r>
            <a:r>
              <a:rPr/>
              <a:t>to</a:t>
            </a:r>
            <a:r>
              <a:rPr/>
              <a:t> </a:t>
            </a:r>
            <a:r>
              <a:rPr/>
              <a:t>emphasize</a:t>
            </a:r>
            <a:r>
              <a:rPr/>
              <a:t> </a:t>
            </a:r>
            <a:r>
              <a:rPr/>
              <a:t>this</a:t>
            </a:r>
            <a:r>
              <a:rPr/>
              <a:t> </a:t>
            </a:r>
            <a:r>
              <a:rPr/>
              <a:t>other</a:t>
            </a:r>
            <a:r>
              <a:rPr/>
              <a:t> </a:t>
            </a:r>
            <a:r>
              <a:rPr/>
              <a:t>than</a:t>
            </a:r>
            <a:r>
              <a:rPr/>
              <a:t> </a:t>
            </a:r>
            <a:r>
              <a:rPr/>
              <a:t>a</a:t>
            </a:r>
            <a:r>
              <a:rPr/>
              <a:t> </a:t>
            </a:r>
            <a:r>
              <a:rPr/>
              <a:t>three</a:t>
            </a:r>
            <a:r>
              <a:rPr/>
              <a:t> </a:t>
            </a:r>
            <a:r>
              <a:rPr/>
              <a:t>dimensional</a:t>
            </a:r>
            <a:r>
              <a:rPr/>
              <a:t> </a:t>
            </a:r>
            <a:r>
              <a:rPr/>
              <a:t>surface.</a:t>
            </a:r>
            <a:r>
              <a:rPr/>
              <a:t> </a:t>
            </a:r>
            <a:r>
              <a:rPr/>
              <a:t>But</a:t>
            </a:r>
            <a:r>
              <a:rPr/>
              <a:t> </a:t>
            </a:r>
            <a:r>
              <a:rPr/>
              <a:t>normally,</a:t>
            </a:r>
            <a:r>
              <a:rPr/>
              <a:t> </a:t>
            </a:r>
            <a:r>
              <a:rPr/>
              <a:t>I</a:t>
            </a:r>
            <a:r>
              <a:rPr/>
              <a:t> </a:t>
            </a:r>
            <a:r>
              <a:rPr/>
              <a:t>shy</a:t>
            </a:r>
            <a:r>
              <a:rPr/>
              <a:t> </a:t>
            </a:r>
            <a:r>
              <a:rPr/>
              <a:t>away</a:t>
            </a:r>
            <a:r>
              <a:rPr/>
              <a:t> </a:t>
            </a:r>
            <a:r>
              <a:rPr/>
              <a:t>from</a:t>
            </a:r>
            <a:r>
              <a:rPr/>
              <a:t> </a:t>
            </a:r>
            <a:r>
              <a:rPr/>
              <a:t>the</a:t>
            </a:r>
            <a:r>
              <a:rPr/>
              <a:t> </a:t>
            </a:r>
            <a:r>
              <a:rPr/>
              <a:t>third</a:t>
            </a:r>
            <a:r>
              <a:rPr/>
              <a:t> </a:t>
            </a:r>
            <a:r>
              <a:rPr/>
              <a:t>dimension.</a:t>
            </a:r>
          </a:p>
          <a:p>
            <a:pPr lvl="0" marL="0" indent="0">
              <a:buNone/>
            </a:pPr>
          </a:p>
          <a:p>
            <a:pPr lvl="0" marL="0" indent="0">
              <a:buNone/>
            </a:pPr>
            <a:r>
              <a:rPr/>
              <a:t>I</a:t>
            </a:r>
            <a:r>
              <a:rPr/>
              <a:t> </a:t>
            </a:r>
            <a:r>
              <a:rPr/>
              <a:t>want</a:t>
            </a:r>
            <a:r>
              <a:rPr/>
              <a:t> </a:t>
            </a:r>
            <a:r>
              <a:rPr/>
              <a:t>this</a:t>
            </a:r>
            <a:r>
              <a:rPr/>
              <a:t> </a:t>
            </a:r>
            <a:r>
              <a:rPr/>
              <a:t>workshop</a:t>
            </a:r>
            <a:r>
              <a:rPr/>
              <a:t> </a:t>
            </a:r>
            <a:r>
              <a:rPr/>
              <a:t>to</a:t>
            </a:r>
            <a:r>
              <a:rPr/>
              <a:t> </a:t>
            </a:r>
            <a:r>
              <a:rPr/>
              <a:t>cover</a:t>
            </a:r>
            <a:r>
              <a:rPr/>
              <a:t> </a:t>
            </a:r>
            <a:r>
              <a:rPr/>
              <a:t>static</a:t>
            </a:r>
            <a:r>
              <a:rPr/>
              <a:t> </a:t>
            </a:r>
            <a:r>
              <a:rPr/>
              <a:t>two</a:t>
            </a:r>
            <a:r>
              <a:rPr/>
              <a:t> </a:t>
            </a:r>
            <a:r>
              <a:rPr/>
              <a:t>dimensional</a:t>
            </a:r>
            <a:r>
              <a:rPr/>
              <a:t> </a:t>
            </a:r>
            <a:r>
              <a:rPr/>
              <a:t>images.</a:t>
            </a:r>
            <a:r>
              <a:rPr/>
              <a:t> </a:t>
            </a:r>
            <a:r>
              <a:rPr/>
              <a:t>That</a:t>
            </a:r>
            <a:r>
              <a:rPr/>
              <a:t> </a:t>
            </a:r>
            <a:r>
              <a:rPr/>
              <a:t>means</a:t>
            </a:r>
            <a:r>
              <a:rPr/>
              <a:t> </a:t>
            </a:r>
            <a:r>
              <a:rPr/>
              <a:t>no</a:t>
            </a:r>
            <a:r>
              <a:rPr/>
              <a:t> </a:t>
            </a:r>
            <a:r>
              <a:rPr/>
              <a:t>z-axis</a:t>
            </a:r>
            <a:r>
              <a:rPr/>
              <a:t> </a:t>
            </a:r>
            <a:r>
              <a:rPr/>
              <a:t>for</a:t>
            </a:r>
            <a:r>
              <a:rPr/>
              <a:t> </a:t>
            </a:r>
            <a:r>
              <a:rPr/>
              <a:t>those</a:t>
            </a:r>
            <a:r>
              <a:rPr/>
              <a:t> </a:t>
            </a:r>
            <a:r>
              <a:rPr/>
              <a:t>of</a:t>
            </a:r>
            <a:r>
              <a:rPr/>
              <a:t> </a:t>
            </a:r>
            <a:r>
              <a:rPr/>
              <a:t>you</a:t>
            </a:r>
            <a:r>
              <a:rPr/>
              <a:t> </a:t>
            </a:r>
            <a:r>
              <a:rPr/>
              <a:t>with</a:t>
            </a:r>
            <a:r>
              <a:rPr/>
              <a:t> </a:t>
            </a:r>
            <a:r>
              <a:rPr/>
              <a:t>a</a:t>
            </a:r>
            <a:r>
              <a:rPr/>
              <a:t> </a:t>
            </a:r>
            <a:r>
              <a:rPr/>
              <a:t>mathematical</a:t>
            </a:r>
            <a:r>
              <a:rPr/>
              <a:t> </a:t>
            </a:r>
            <a:r>
              <a:rPr/>
              <a:t>bent,</a:t>
            </a:r>
            <a:r>
              <a:rPr/>
              <a:t> </a:t>
            </a:r>
            <a:r>
              <a:rPr/>
              <a:t>only</a:t>
            </a:r>
            <a:r>
              <a:rPr/>
              <a:t> </a:t>
            </a:r>
            <a:r>
              <a:rPr/>
              <a:t>an</a:t>
            </a:r>
            <a:r>
              <a:rPr/>
              <a:t> </a:t>
            </a:r>
            <a:r>
              <a:rPr/>
              <a:t>x-axis</a:t>
            </a:r>
            <a:r>
              <a:rPr/>
              <a:t> </a:t>
            </a:r>
            <a:r>
              <a:rPr/>
              <a:t>and</a:t>
            </a:r>
            <a:r>
              <a:rPr/>
              <a:t> </a:t>
            </a:r>
            <a:r>
              <a:rPr/>
              <a:t>a</a:t>
            </a:r>
            <a:r>
              <a:rPr/>
              <a:t> </a:t>
            </a:r>
            <a:r>
              <a:rPr/>
              <a:t>y-axis.</a:t>
            </a:r>
          </a:p>
          <a:p>
            <a:pPr lvl="0" marL="0" indent="0">
              <a:buNone/>
            </a:pPr>
          </a:p>
          <a:p>
            <a:pPr lvl="0" marL="0" indent="0">
              <a:buNone/>
            </a:pPr>
            <a:r>
              <a:rPr/>
              <a:t>It</a:t>
            </a:r>
            <a:r>
              <a:rPr/>
              <a:t> </a:t>
            </a:r>
            <a:r>
              <a:rPr/>
              <a:t>also</a:t>
            </a:r>
            <a:r>
              <a:rPr/>
              <a:t> </a:t>
            </a:r>
            <a:r>
              <a:rPr/>
              <a:t>means</a:t>
            </a:r>
            <a:r>
              <a:rPr/>
              <a:t> </a:t>
            </a:r>
            <a:r>
              <a:rPr/>
              <a:t>no</a:t>
            </a:r>
            <a:r>
              <a:rPr/>
              <a:t> </a:t>
            </a:r>
            <a:r>
              <a:rPr/>
              <a:t>animation.</a:t>
            </a:r>
            <a:r>
              <a:rPr/>
              <a:t> </a:t>
            </a:r>
            <a:r>
              <a:rPr/>
              <a:t>Animation</a:t>
            </a:r>
            <a:r>
              <a:rPr/>
              <a:t> </a:t>
            </a:r>
            <a:r>
              <a:rPr/>
              <a:t>is</a:t>
            </a:r>
            <a:r>
              <a:rPr/>
              <a:t> </a:t>
            </a:r>
            <a:r>
              <a:rPr/>
              <a:t>a</a:t>
            </a:r>
            <a:r>
              <a:rPr/>
              <a:t> </a:t>
            </a:r>
            <a:r>
              <a:rPr/>
              <a:t>third</a:t>
            </a:r>
            <a:r>
              <a:rPr/>
              <a:t> </a:t>
            </a:r>
            <a:r>
              <a:rPr/>
              <a:t>dimension</a:t>
            </a:r>
            <a:r>
              <a:rPr/>
              <a:t> </a:t>
            </a:r>
            <a:r>
              <a:rPr/>
              <a:t>of</a:t>
            </a:r>
            <a:r>
              <a:rPr/>
              <a:t> </a:t>
            </a:r>
            <a:r>
              <a:rPr/>
              <a:t>time.</a:t>
            </a:r>
            <a:r>
              <a:rPr/>
              <a:t> </a:t>
            </a:r>
            <a:r>
              <a:rPr/>
              <a:t>While</a:t>
            </a:r>
            <a:r>
              <a:rPr/>
              <a:t> </a:t>
            </a:r>
            <a:r>
              <a:rPr/>
              <a:t>I</a:t>
            </a:r>
            <a:r>
              <a:rPr/>
              <a:t> </a:t>
            </a:r>
            <a:r>
              <a:rPr/>
              <a:t>have</a:t>
            </a:r>
            <a:r>
              <a:rPr/>
              <a:t> </a:t>
            </a:r>
            <a:r>
              <a:rPr/>
              <a:t>used</a:t>
            </a:r>
            <a:r>
              <a:rPr/>
              <a:t> </a:t>
            </a:r>
            <a:r>
              <a:rPr/>
              <a:t>animation</a:t>
            </a:r>
            <a:r>
              <a:rPr/>
              <a:t> </a:t>
            </a:r>
            <a:r>
              <a:rPr/>
              <a:t>from</a:t>
            </a:r>
            <a:r>
              <a:rPr/>
              <a:t> </a:t>
            </a:r>
            <a:r>
              <a:rPr/>
              <a:t>time</a:t>
            </a:r>
            <a:r>
              <a:rPr/>
              <a:t> </a:t>
            </a:r>
            <a:r>
              <a:rPr/>
              <a:t>to</a:t>
            </a:r>
            <a:r>
              <a:rPr/>
              <a:t> </a:t>
            </a:r>
            <a:r>
              <a:rPr/>
              <a:t>time,</a:t>
            </a:r>
            <a:r>
              <a:rPr/>
              <a:t> </a:t>
            </a:r>
            <a:r>
              <a:rPr/>
              <a:t>I</a:t>
            </a:r>
            <a:r>
              <a:rPr/>
              <a:t> </a:t>
            </a:r>
            <a:r>
              <a:rPr/>
              <a:t>tend</a:t>
            </a:r>
            <a:r>
              <a:rPr/>
              <a:t> </a:t>
            </a:r>
            <a:r>
              <a:rPr/>
              <a:t>to</a:t>
            </a:r>
            <a:r>
              <a:rPr/>
              <a:t> </a:t>
            </a:r>
            <a:r>
              <a:rPr/>
              <a:t>shy</a:t>
            </a:r>
            <a:r>
              <a:rPr/>
              <a:t> </a:t>
            </a:r>
            <a:r>
              <a:rPr/>
              <a:t>away</a:t>
            </a:r>
            <a:r>
              <a:rPr/>
              <a:t> </a:t>
            </a:r>
            <a:r>
              <a:rPr/>
              <a:t>from</a:t>
            </a:r>
            <a:r>
              <a:rPr/>
              <a:t> </a:t>
            </a:r>
            <a:r>
              <a:rPr/>
              <a:t>it,</a:t>
            </a:r>
            <a:r>
              <a:rPr/>
              <a:t> </a:t>
            </a:r>
            <a:r>
              <a:rPr/>
              <a:t>for</a:t>
            </a:r>
            <a:r>
              <a:rPr/>
              <a:t> </a:t>
            </a:r>
            <a:r>
              <a:rPr/>
              <a:t>reasons</a:t>
            </a:r>
            <a:r>
              <a:rPr/>
              <a:t> </a:t>
            </a:r>
            <a:r>
              <a:rPr/>
              <a:t>I’ll</a:t>
            </a:r>
            <a:r>
              <a:rPr/>
              <a:t> </a:t>
            </a:r>
            <a:r>
              <a:rPr/>
              <a:t>explain</a:t>
            </a:r>
            <a:r>
              <a:rPr/>
              <a:t> </a:t>
            </a:r>
            <a:r>
              <a:rPr/>
              <a:t>in</a:t>
            </a:r>
            <a:r>
              <a:rPr/>
              <a:t> </a:t>
            </a:r>
            <a:r>
              <a:rPr/>
              <a:t>a</a:t>
            </a:r>
            <a:r>
              <a:rPr/>
              <a:t> </a:t>
            </a:r>
            <a:r>
              <a:rPr/>
              <a:t>minute.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read</a:t>
            </a:r>
            <a:r>
              <a:rPr/>
              <a:t> </a:t>
            </a:r>
            <a:r>
              <a:rPr/>
              <a:t>this</a:t>
            </a:r>
            <a:r>
              <a:rPr/>
              <a:t> </a:t>
            </a:r>
            <a:r>
              <a:rPr/>
              <a:t>book</a:t>
            </a:r>
            <a:r>
              <a:rPr/>
              <a:t> </a:t>
            </a:r>
            <a:r>
              <a:rPr/>
              <a:t>when</a:t>
            </a:r>
            <a:r>
              <a:rPr/>
              <a:t> </a:t>
            </a:r>
            <a:r>
              <a:rPr/>
              <a:t>I</a:t>
            </a:r>
            <a:r>
              <a:rPr/>
              <a:t> </a:t>
            </a:r>
            <a:r>
              <a:rPr/>
              <a:t>was</a:t>
            </a:r>
            <a:r>
              <a:rPr/>
              <a:t> </a:t>
            </a:r>
            <a:r>
              <a:rPr/>
              <a:t>ten</a:t>
            </a:r>
            <a:r>
              <a:rPr/>
              <a:t> </a:t>
            </a:r>
            <a:r>
              <a:rPr/>
              <a:t>years</a:t>
            </a:r>
            <a:r>
              <a:rPr/>
              <a:t> </a:t>
            </a:r>
            <a:r>
              <a:rPr/>
              <a:t>old,</a:t>
            </a:r>
            <a:r>
              <a:rPr/>
              <a:t> </a:t>
            </a:r>
            <a:r>
              <a:rPr/>
              <a:t>and</a:t>
            </a:r>
            <a:r>
              <a:rPr/>
              <a:t> </a:t>
            </a:r>
            <a:r>
              <a:rPr/>
              <a:t>I</a:t>
            </a:r>
            <a:r>
              <a:rPr/>
              <a:t> </a:t>
            </a:r>
            <a:r>
              <a:rPr/>
              <a:t>loved</a:t>
            </a:r>
            <a:r>
              <a:rPr/>
              <a:t> </a:t>
            </a:r>
            <a:r>
              <a:rPr/>
              <a:t>it.</a:t>
            </a:r>
            <a:r>
              <a:rPr/>
              <a:t> </a:t>
            </a:r>
            <a:r>
              <a:rPr/>
              <a:t>It’s</a:t>
            </a:r>
            <a:r>
              <a:rPr/>
              <a:t> </a:t>
            </a:r>
            <a:r>
              <a:rPr/>
              <a:t>terribly</a:t>
            </a:r>
            <a:r>
              <a:rPr/>
              <a:t> </a:t>
            </a:r>
            <a:r>
              <a:rPr/>
              <a:t>mysoginistic,</a:t>
            </a:r>
            <a:r>
              <a:rPr/>
              <a:t> </a:t>
            </a:r>
            <a:r>
              <a:rPr/>
              <a:t>unfortunately,</a:t>
            </a:r>
            <a:r>
              <a:rPr/>
              <a:t> </a:t>
            </a:r>
            <a:r>
              <a:rPr/>
              <a:t>but</a:t>
            </a:r>
            <a:r>
              <a:rPr/>
              <a:t> </a:t>
            </a:r>
            <a:r>
              <a:rPr/>
              <a:t>back</a:t>
            </a:r>
            <a:r>
              <a:rPr/>
              <a:t> </a:t>
            </a:r>
            <a:r>
              <a:rPr/>
              <a:t>then</a:t>
            </a:r>
            <a:r>
              <a:rPr/>
              <a:t> </a:t>
            </a:r>
            <a:r>
              <a:rPr/>
              <a:t>I</a:t>
            </a:r>
            <a:r>
              <a:rPr/>
              <a:t> </a:t>
            </a:r>
            <a:r>
              <a:rPr/>
              <a:t>didn’t</a:t>
            </a:r>
            <a:r>
              <a:rPr/>
              <a:t> </a:t>
            </a:r>
            <a:r>
              <a:rPr/>
              <a:t>know</a:t>
            </a:r>
            <a:r>
              <a:rPr/>
              <a:t> </a:t>
            </a:r>
            <a:r>
              <a:rPr/>
              <a:t>any</a:t>
            </a:r>
            <a:r>
              <a:rPr/>
              <a:t> </a:t>
            </a:r>
            <a:r>
              <a:rPr/>
              <a:t>better.</a:t>
            </a:r>
            <a:r>
              <a:rPr/>
              <a:t> </a:t>
            </a:r>
            <a:r>
              <a:rPr/>
              <a:t>All</a:t>
            </a:r>
            <a:r>
              <a:rPr/>
              <a:t> </a:t>
            </a:r>
            <a:r>
              <a:rPr/>
              <a:t>my</a:t>
            </a:r>
            <a:r>
              <a:rPr/>
              <a:t> </a:t>
            </a:r>
            <a:r>
              <a:rPr/>
              <a:t>work</a:t>
            </a:r>
            <a:r>
              <a:rPr/>
              <a:t> </a:t>
            </a:r>
            <a:r>
              <a:rPr/>
              <a:t>is</a:t>
            </a:r>
            <a:r>
              <a:rPr/>
              <a:t> </a:t>
            </a:r>
            <a:r>
              <a:rPr/>
              <a:t>going</a:t>
            </a:r>
            <a:r>
              <a:rPr/>
              <a:t> </a:t>
            </a:r>
            <a:r>
              <a:rPr/>
              <a:t>to</a:t>
            </a:r>
            <a:r>
              <a:rPr/>
              <a:t> </a:t>
            </a:r>
            <a:r>
              <a:rPr/>
              <a:t>be</a:t>
            </a:r>
            <a:r>
              <a:rPr/>
              <a:t> </a:t>
            </a:r>
            <a:r>
              <a:rPr/>
              <a:t>in</a:t>
            </a:r>
            <a:r>
              <a:rPr/>
              <a:t> </a:t>
            </a:r>
            <a:r>
              <a:rPr/>
              <a:t>Flatland.</a:t>
            </a:r>
          </a:p>
          <a:p>
            <a:pPr lvl="0" marL="0" indent="0">
              <a:buNone/>
            </a:pPr>
          </a:p>
          <a:p>
            <a:pPr lvl="0" marL="0" indent="0">
              <a:buNone/>
            </a:pPr>
            <a:r>
              <a:rPr/>
              <a:t>Everything</a:t>
            </a:r>
            <a:r>
              <a:rPr/>
              <a:t> </a:t>
            </a:r>
            <a:r>
              <a:rPr/>
              <a:t>is</a:t>
            </a:r>
            <a:r>
              <a:rPr/>
              <a:t> </a:t>
            </a:r>
            <a:r>
              <a:rPr/>
              <a:t>going</a:t>
            </a:r>
            <a:r>
              <a:rPr/>
              <a:t> </a:t>
            </a:r>
            <a:r>
              <a:rPr/>
              <a:t>to</a:t>
            </a:r>
            <a:r>
              <a:rPr/>
              <a:t> </a:t>
            </a:r>
            <a:r>
              <a:rPr/>
              <a:t>be</a:t>
            </a:r>
            <a:r>
              <a:rPr/>
              <a:t> </a:t>
            </a:r>
            <a:r>
              <a:rPr/>
              <a:t>two</a:t>
            </a:r>
            <a:r>
              <a:rPr/>
              <a:t> </a:t>
            </a:r>
            <a:r>
              <a:rPr/>
              <a:t>dimensions.</a:t>
            </a:r>
            <a:r>
              <a:rPr/>
              <a:t> </a:t>
            </a:r>
            <a:r>
              <a:rPr/>
              <a:t>No</a:t>
            </a:r>
            <a:r>
              <a:rPr/>
              <a:t> </a:t>
            </a:r>
            <a:r>
              <a:rPr/>
              <a:t>z-axis,</a:t>
            </a:r>
            <a:r>
              <a:rPr/>
              <a:t> </a:t>
            </a:r>
            <a:r>
              <a:rPr/>
              <a:t>only</a:t>
            </a:r>
            <a:r>
              <a:rPr/>
              <a:t> </a:t>
            </a:r>
            <a:r>
              <a:rPr/>
              <a:t>x</a:t>
            </a:r>
            <a:r>
              <a:rPr/>
              <a:t> </a:t>
            </a:r>
            <a:r>
              <a:rPr/>
              <a:t>and</a:t>
            </a:r>
            <a:r>
              <a:rPr/>
              <a:t> </a:t>
            </a:r>
            <a:r>
              <a:rPr/>
              <a:t>y</a:t>
            </a:r>
            <a:r>
              <a:rPr/>
              <a:t> </a:t>
            </a:r>
            <a:r>
              <a:rPr/>
              <a:t>axes.</a:t>
            </a:r>
            <a:r>
              <a:rPr/>
              <a:t> </a:t>
            </a:r>
            <a:r>
              <a:rPr/>
              <a:t>I</a:t>
            </a:r>
            <a:r>
              <a:rPr/>
              <a:t> </a:t>
            </a:r>
            <a:r>
              <a:rPr/>
              <a:t>also</a:t>
            </a:r>
            <a:r>
              <a:rPr/>
              <a:t> </a:t>
            </a:r>
            <a:r>
              <a:rPr/>
              <a:t>am</a:t>
            </a:r>
            <a:r>
              <a:rPr/>
              <a:t> </a:t>
            </a:r>
            <a:r>
              <a:rPr/>
              <a:t>not</a:t>
            </a:r>
            <a:r>
              <a:rPr/>
              <a:t> </a:t>
            </a:r>
            <a:r>
              <a:rPr/>
              <a:t>going</a:t>
            </a:r>
            <a:r>
              <a:rPr/>
              <a:t> </a:t>
            </a:r>
            <a:r>
              <a:rPr/>
              <a:t>to</a:t>
            </a:r>
            <a:r>
              <a:rPr/>
              <a:t> </a:t>
            </a:r>
            <a:r>
              <a:rPr/>
              <a:t>talk</a:t>
            </a:r>
            <a:r>
              <a:rPr/>
              <a:t> </a:t>
            </a:r>
            <a:r>
              <a:rPr/>
              <a:t>about</a:t>
            </a:r>
            <a:r>
              <a:rPr/>
              <a:t> </a:t>
            </a:r>
            <a:r>
              <a:rPr/>
              <a:t>animation.</a:t>
            </a:r>
            <a:r>
              <a:rPr/>
              <a:t> </a:t>
            </a:r>
            <a:r>
              <a:rPr/>
              <a:t>This</a:t>
            </a:r>
            <a:r>
              <a:rPr/>
              <a:t> </a:t>
            </a:r>
            <a:r>
              <a:rPr/>
              <a:t>is</a:t>
            </a:r>
            <a:r>
              <a:rPr/>
              <a:t> </a:t>
            </a:r>
            <a:r>
              <a:rPr/>
              <a:t>a</a:t>
            </a:r>
            <a:r>
              <a:rPr/>
              <a:t> </a:t>
            </a:r>
            <a:r>
              <a:rPr/>
              <a:t>different</a:t>
            </a:r>
            <a:r>
              <a:rPr/>
              <a:t> </a:t>
            </a:r>
            <a:r>
              <a:rPr/>
              <a:t>third</a:t>
            </a:r>
            <a:r>
              <a:rPr/>
              <a:t> </a:t>
            </a:r>
            <a:r>
              <a:rPr/>
              <a:t>dimension,</a:t>
            </a:r>
            <a:r>
              <a:rPr/>
              <a:t> </a:t>
            </a:r>
            <a:r>
              <a:rPr/>
              <a:t>a</a:t>
            </a:r>
            <a:r>
              <a:rPr/>
              <a:t> </a:t>
            </a:r>
            <a:r>
              <a:rPr/>
              <a:t>dimension</a:t>
            </a:r>
            <a:r>
              <a:rPr/>
              <a:t> </a:t>
            </a:r>
            <a:r>
              <a:rPr/>
              <a:t>of</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Anytime</a:t>
            </a:r>
            <a:r>
              <a:rPr/>
              <a:t> </a:t>
            </a:r>
            <a:r>
              <a:rPr/>
              <a:t>you</a:t>
            </a:r>
            <a:r>
              <a:rPr/>
              <a:t> </a:t>
            </a:r>
            <a:r>
              <a:rPr/>
              <a:t>try</a:t>
            </a:r>
            <a:r>
              <a:rPr/>
              <a:t> </a:t>
            </a:r>
            <a:r>
              <a:rPr/>
              <a:t>to</a:t>
            </a:r>
            <a:r>
              <a:rPr/>
              <a:t> </a:t>
            </a:r>
            <a:r>
              <a:rPr/>
              <a:t>display</a:t>
            </a:r>
            <a:r>
              <a:rPr/>
              <a:t> </a:t>
            </a:r>
            <a:r>
              <a:rPr/>
              <a:t>a</a:t>
            </a:r>
            <a:r>
              <a:rPr/>
              <a:t> </a:t>
            </a:r>
            <a:r>
              <a:rPr/>
              <a:t>three</a:t>
            </a:r>
            <a:r>
              <a:rPr/>
              <a:t> </a:t>
            </a:r>
            <a:r>
              <a:rPr/>
              <a:t>dimensional</a:t>
            </a:r>
            <a:r>
              <a:rPr/>
              <a:t> </a:t>
            </a:r>
            <a:r>
              <a:rPr/>
              <a:t>object</a:t>
            </a:r>
            <a:r>
              <a:rPr/>
              <a:t> </a:t>
            </a:r>
            <a:r>
              <a:rPr/>
              <a:t>on</a:t>
            </a:r>
            <a:r>
              <a:rPr/>
              <a:t> </a:t>
            </a:r>
            <a:r>
              <a:rPr/>
              <a:t>a</a:t>
            </a:r>
            <a:r>
              <a:rPr/>
              <a:t> </a:t>
            </a:r>
            <a:r>
              <a:rPr/>
              <a:t>flat</a:t>
            </a:r>
            <a:r>
              <a:rPr/>
              <a:t> </a:t>
            </a:r>
            <a:r>
              <a:rPr/>
              <a:t>surface</a:t>
            </a:r>
            <a:r>
              <a:rPr/>
              <a:t> </a:t>
            </a:r>
            <a:r>
              <a:rPr/>
              <a:t>like</a:t>
            </a:r>
            <a:r>
              <a:rPr/>
              <a:t> </a:t>
            </a:r>
            <a:r>
              <a:rPr/>
              <a:t>a</a:t>
            </a:r>
            <a:r>
              <a:rPr/>
              <a:t> </a:t>
            </a:r>
            <a:r>
              <a:rPr/>
              <a:t>piece</a:t>
            </a:r>
            <a:r>
              <a:rPr/>
              <a:t> </a:t>
            </a:r>
            <a:r>
              <a:rPr/>
              <a:t>of</a:t>
            </a:r>
            <a:r>
              <a:rPr/>
              <a:t> </a:t>
            </a:r>
            <a:r>
              <a:rPr/>
              <a:t>paper</a:t>
            </a:r>
            <a:r>
              <a:rPr/>
              <a:t> </a:t>
            </a:r>
            <a:r>
              <a:rPr/>
              <a:t>or</a:t>
            </a:r>
            <a:r>
              <a:rPr/>
              <a:t> </a:t>
            </a:r>
            <a:r>
              <a:rPr/>
              <a:t>a</a:t>
            </a:r>
            <a:r>
              <a:rPr/>
              <a:t> </a:t>
            </a:r>
            <a:r>
              <a:rPr/>
              <a:t>projection</a:t>
            </a:r>
            <a:r>
              <a:rPr/>
              <a:t> </a:t>
            </a:r>
            <a:r>
              <a:rPr/>
              <a:t>screen,</a:t>
            </a:r>
            <a:r>
              <a:rPr/>
              <a:t> </a:t>
            </a:r>
            <a:r>
              <a:rPr/>
              <a:t>you</a:t>
            </a:r>
            <a:r>
              <a:rPr/>
              <a:t> </a:t>
            </a:r>
            <a:r>
              <a:rPr/>
              <a:t>get</a:t>
            </a:r>
            <a:r>
              <a:rPr/>
              <a:t> </a:t>
            </a:r>
            <a:r>
              <a:rPr/>
              <a:t>distortions.</a:t>
            </a:r>
            <a:r>
              <a:rPr/>
              <a:t> </a:t>
            </a:r>
            <a:r>
              <a:rPr/>
              <a:t>This</a:t>
            </a:r>
            <a:r>
              <a:rPr/>
              <a:t> </a:t>
            </a:r>
            <a:r>
              <a:rPr/>
              <a:t>image,</a:t>
            </a:r>
            <a:r>
              <a:rPr/>
              <a:t> </a:t>
            </a:r>
            <a:r>
              <a:rPr/>
              <a:t>the</a:t>
            </a:r>
            <a:r>
              <a:rPr/>
              <a:t> </a:t>
            </a:r>
            <a:r>
              <a:rPr/>
              <a:t>Penrose</a:t>
            </a:r>
            <a:r>
              <a:rPr/>
              <a:t> </a:t>
            </a:r>
            <a:r>
              <a:rPr/>
              <a:t>stairs,</a:t>
            </a:r>
            <a:r>
              <a:rPr/>
              <a:t> </a:t>
            </a:r>
            <a:r>
              <a:rPr/>
              <a:t>developed</a:t>
            </a:r>
            <a:r>
              <a:rPr/>
              <a:t> </a:t>
            </a:r>
            <a:r>
              <a:rPr/>
              <a:t>by</a:t>
            </a:r>
            <a:r>
              <a:rPr/>
              <a:t> </a:t>
            </a:r>
            <a:r>
              <a:rPr/>
              <a:t>Lionel</a:t>
            </a:r>
            <a:r>
              <a:rPr/>
              <a:t> </a:t>
            </a:r>
            <a:r>
              <a:rPr/>
              <a:t>and</a:t>
            </a:r>
            <a:r>
              <a:rPr/>
              <a:t> </a:t>
            </a:r>
            <a:r>
              <a:rPr/>
              <a:t>Roger</a:t>
            </a:r>
            <a:r>
              <a:rPr/>
              <a:t> </a:t>
            </a:r>
            <a:r>
              <a:rPr/>
              <a:t>Penrose</a:t>
            </a:r>
            <a:r>
              <a:rPr/>
              <a:t> </a:t>
            </a:r>
            <a:r>
              <a:rPr/>
              <a:t>in</a:t>
            </a:r>
            <a:r>
              <a:rPr/>
              <a:t> </a:t>
            </a:r>
            <a:r>
              <a:rPr/>
              <a:t>1958,</a:t>
            </a:r>
            <a:r>
              <a:rPr/>
              <a:t> </a:t>
            </a:r>
            <a:r>
              <a:rPr/>
              <a:t>and</a:t>
            </a:r>
            <a:r>
              <a:rPr/>
              <a:t> </a:t>
            </a:r>
            <a:r>
              <a:rPr/>
              <a:t>an</a:t>
            </a:r>
            <a:r>
              <a:rPr/>
              <a:t> </a:t>
            </a:r>
            <a:r>
              <a:rPr/>
              <a:t>inspiration</a:t>
            </a:r>
            <a:r>
              <a:rPr/>
              <a:t> </a:t>
            </a:r>
            <a:r>
              <a:rPr/>
              <a:t>for</a:t>
            </a:r>
            <a:r>
              <a:rPr/>
              <a:t> </a:t>
            </a:r>
            <a:r>
              <a:rPr/>
              <a:t>much</a:t>
            </a:r>
            <a:r>
              <a:rPr/>
              <a:t> </a:t>
            </a:r>
            <a:r>
              <a:rPr/>
              <a:t>more</a:t>
            </a:r>
            <a:r>
              <a:rPr/>
              <a:t> </a:t>
            </a:r>
            <a:r>
              <a:rPr/>
              <a:t>imaginative</a:t>
            </a:r>
            <a:r>
              <a:rPr/>
              <a:t> </a:t>
            </a:r>
            <a:r>
              <a:rPr/>
              <a:t>drawings</a:t>
            </a:r>
            <a:r>
              <a:rPr/>
              <a:t> </a:t>
            </a:r>
            <a:r>
              <a:rPr/>
              <a:t>by</a:t>
            </a:r>
            <a:r>
              <a:rPr/>
              <a:t> </a:t>
            </a:r>
            <a:r>
              <a:rPr/>
              <a:t>M.C.</a:t>
            </a:r>
            <a:r>
              <a:rPr/>
              <a:t> </a:t>
            </a:r>
            <a:r>
              <a:rPr/>
              <a:t>Esher,</a:t>
            </a:r>
            <a:r>
              <a:rPr/>
              <a:t> </a:t>
            </a:r>
            <a:r>
              <a:rPr/>
              <a:t>shows</a:t>
            </a:r>
            <a:r>
              <a:rPr/>
              <a:t> </a:t>
            </a:r>
            <a:r>
              <a:rPr/>
              <a:t>how</a:t>
            </a:r>
            <a:r>
              <a:rPr/>
              <a:t> </a:t>
            </a:r>
            <a:r>
              <a:rPr/>
              <a:t>a</a:t>
            </a:r>
            <a:r>
              <a:rPr/>
              <a:t> </a:t>
            </a:r>
            <a:r>
              <a:rPr/>
              <a:t>clever</a:t>
            </a:r>
            <a:r>
              <a:rPr/>
              <a:t> </a:t>
            </a:r>
            <a:r>
              <a:rPr/>
              <a:t>person</a:t>
            </a:r>
            <a:r>
              <a:rPr/>
              <a:t> </a:t>
            </a:r>
            <a:r>
              <a:rPr/>
              <a:t>can</a:t>
            </a:r>
            <a:r>
              <a:rPr/>
              <a:t> </a:t>
            </a:r>
            <a:r>
              <a:rPr/>
              <a:t>use</a:t>
            </a:r>
            <a:r>
              <a:rPr/>
              <a:t> </a:t>
            </a:r>
            <a:r>
              <a:rPr/>
              <a:t>these</a:t>
            </a:r>
            <a:r>
              <a:rPr/>
              <a:t> </a:t>
            </a:r>
            <a:r>
              <a:rPr/>
              <a:t>distortions</a:t>
            </a:r>
            <a:r>
              <a:rPr/>
              <a:t> </a:t>
            </a:r>
            <a:r>
              <a:rPr/>
              <a:t>to</a:t>
            </a:r>
            <a:r>
              <a:rPr/>
              <a:t> </a:t>
            </a:r>
            <a:r>
              <a:rPr/>
              <a:t>create</a:t>
            </a:r>
            <a:r>
              <a:rPr/>
              <a:t> </a:t>
            </a:r>
            <a:r>
              <a:rPr/>
              <a:t>impossible</a:t>
            </a:r>
            <a:r>
              <a:rPr/>
              <a:t> </a:t>
            </a:r>
            <a:r>
              <a:rPr/>
              <a:t>objects</a:t>
            </a:r>
            <a:r>
              <a:rPr/>
              <a:t> </a:t>
            </a:r>
            <a:r>
              <a:rPr/>
              <a:t>that</a:t>
            </a:r>
            <a:r>
              <a:rPr/>
              <a:t> </a:t>
            </a:r>
            <a:r>
              <a:rPr/>
              <a:t>look</a:t>
            </a:r>
            <a:r>
              <a:rPr/>
              <a:t> </a:t>
            </a:r>
            <a:r>
              <a:rPr/>
              <a:t>deceptively</a:t>
            </a:r>
            <a:r>
              <a:rPr/>
              <a:t> </a:t>
            </a:r>
            <a:r>
              <a:rPr/>
              <a:t>real.</a:t>
            </a:r>
            <a:r>
              <a:rPr/>
              <a:t> </a:t>
            </a:r>
            <a:r>
              <a:rPr/>
              <a:t>If</a:t>
            </a:r>
            <a:r>
              <a:rPr/>
              <a:t> </a:t>
            </a:r>
            <a:r>
              <a:rPr/>
              <a:t>you</a:t>
            </a:r>
            <a:r>
              <a:rPr/>
              <a:t> </a:t>
            </a:r>
            <a:r>
              <a:rPr/>
              <a:t>are</a:t>
            </a:r>
            <a:r>
              <a:rPr/>
              <a:t> </a:t>
            </a:r>
            <a:r>
              <a:rPr/>
              <a:t>displaying</a:t>
            </a:r>
            <a:r>
              <a:rPr/>
              <a:t> </a:t>
            </a:r>
            <a:r>
              <a:rPr/>
              <a:t>three</a:t>
            </a:r>
            <a:r>
              <a:rPr/>
              <a:t> </a:t>
            </a:r>
            <a:r>
              <a:rPr/>
              <a:t>dimensional</a:t>
            </a:r>
            <a:r>
              <a:rPr/>
              <a:t> </a:t>
            </a:r>
            <a:r>
              <a:rPr/>
              <a:t>surfaces,</a:t>
            </a:r>
            <a:r>
              <a:rPr/>
              <a:t> </a:t>
            </a:r>
            <a:r>
              <a:rPr/>
              <a:t>you</a:t>
            </a:r>
            <a:r>
              <a:rPr/>
              <a:t> </a:t>
            </a:r>
            <a:r>
              <a:rPr/>
              <a:t>are</a:t>
            </a:r>
            <a:r>
              <a:rPr/>
              <a:t> </a:t>
            </a:r>
            <a:r>
              <a:rPr/>
              <a:t>constantly</a:t>
            </a:r>
            <a:r>
              <a:rPr/>
              <a:t> </a:t>
            </a:r>
            <a:r>
              <a:rPr/>
              <a:t>having</a:t>
            </a:r>
            <a:r>
              <a:rPr/>
              <a:t> </a:t>
            </a:r>
            <a:r>
              <a:rPr/>
              <a:t>to</a:t>
            </a:r>
            <a:r>
              <a:rPr/>
              <a:t> </a:t>
            </a:r>
            <a:r>
              <a:rPr/>
              <a:t>look</a:t>
            </a:r>
            <a:r>
              <a:rPr/>
              <a:t> </a:t>
            </a:r>
            <a:r>
              <a:rPr/>
              <a:t>at</a:t>
            </a:r>
            <a:r>
              <a:rPr/>
              <a:t> </a:t>
            </a:r>
            <a:r>
              <a:rPr/>
              <a:t>it</a:t>
            </a:r>
            <a:r>
              <a:rPr/>
              <a:t> </a:t>
            </a:r>
            <a:r>
              <a:rPr/>
              <a:t>from</a:t>
            </a:r>
            <a:r>
              <a:rPr/>
              <a:t> </a:t>
            </a:r>
            <a:r>
              <a:rPr/>
              <a:t>a</a:t>
            </a:r>
            <a:r>
              <a:rPr/>
              <a:t> </a:t>
            </a:r>
            <a:r>
              <a:rPr/>
              <a:t>variety</a:t>
            </a:r>
            <a:r>
              <a:rPr/>
              <a:t> </a:t>
            </a:r>
            <a:r>
              <a:rPr/>
              <a:t>of</a:t>
            </a:r>
            <a:r>
              <a:rPr/>
              <a:t> </a:t>
            </a:r>
            <a:r>
              <a:rPr/>
              <a:t>angles.</a:t>
            </a:r>
            <a:r>
              <a:rPr/>
              <a:t> </a:t>
            </a:r>
            <a:r>
              <a:rPr/>
              <a:t>What</a:t>
            </a:r>
            <a:r>
              <a:rPr/>
              <a:t> </a:t>
            </a:r>
            <a:r>
              <a:rPr/>
              <a:t>is</a:t>
            </a:r>
            <a:r>
              <a:rPr/>
              <a:t> </a:t>
            </a:r>
            <a:r>
              <a:rPr/>
              <a:t>hidden</a:t>
            </a:r>
            <a:r>
              <a:rPr/>
              <a:t> </a:t>
            </a:r>
            <a:r>
              <a:rPr/>
              <a:t>in</a:t>
            </a:r>
            <a:r>
              <a:rPr/>
              <a:t> </a:t>
            </a:r>
            <a:r>
              <a:rPr/>
              <a:t>one</a:t>
            </a:r>
            <a:r>
              <a:rPr/>
              <a:t> </a:t>
            </a:r>
            <a:r>
              <a:rPr/>
              <a:t>perspective</a:t>
            </a:r>
            <a:r>
              <a:rPr/>
              <a:t> </a:t>
            </a:r>
            <a:r>
              <a:rPr/>
              <a:t>becomes</a:t>
            </a:r>
            <a:r>
              <a:rPr/>
              <a:t> </a:t>
            </a:r>
            <a:r>
              <a:rPr/>
              <a:t>visible</a:t>
            </a:r>
            <a:r>
              <a:rPr/>
              <a:t> </a:t>
            </a:r>
            <a:r>
              <a:rPr/>
              <a:t>in</a:t>
            </a:r>
            <a:r>
              <a:rPr/>
              <a:t> </a:t>
            </a:r>
            <a:r>
              <a:rPr/>
              <a:t>a</a:t>
            </a:r>
            <a:r>
              <a:rPr/>
              <a:t> </a:t>
            </a:r>
            <a:r>
              <a:rPr/>
              <a:t>different</a:t>
            </a:r>
            <a:r>
              <a:rPr/>
              <a:t> </a:t>
            </a:r>
            <a:r>
              <a:rPr/>
              <a:t>perspective.</a:t>
            </a:r>
            <a:r>
              <a:rPr/>
              <a:t> </a:t>
            </a:r>
            <a:r>
              <a:rPr/>
              <a:t>What</a:t>
            </a:r>
            <a:r>
              <a:rPr/>
              <a:t> </a:t>
            </a:r>
            <a:r>
              <a:rPr/>
              <a:t>is</a:t>
            </a:r>
            <a:r>
              <a:rPr/>
              <a:t> </a:t>
            </a:r>
            <a:r>
              <a:rPr/>
              <a:t>easily</a:t>
            </a:r>
            <a:r>
              <a:rPr/>
              <a:t> </a:t>
            </a:r>
            <a:r>
              <a:rPr/>
              <a:t>subtle</a:t>
            </a:r>
            <a:r>
              <a:rPr/>
              <a:t> </a:t>
            </a:r>
            <a:r>
              <a:rPr/>
              <a:t>and</a:t>
            </a:r>
            <a:r>
              <a:rPr/>
              <a:t> </a:t>
            </a:r>
            <a:r>
              <a:rPr/>
              <a:t>easily</a:t>
            </a:r>
            <a:r>
              <a:rPr/>
              <a:t> </a:t>
            </a:r>
            <a:r>
              <a:rPr/>
              <a:t>overlooked</a:t>
            </a:r>
            <a:r>
              <a:rPr/>
              <a:t> </a:t>
            </a:r>
            <a:r>
              <a:rPr/>
              <a:t>in</a:t>
            </a:r>
            <a:r>
              <a:rPr/>
              <a:t> </a:t>
            </a:r>
            <a:r>
              <a:rPr/>
              <a:t>one</a:t>
            </a:r>
            <a:r>
              <a:rPr/>
              <a:t> </a:t>
            </a:r>
            <a:r>
              <a:rPr/>
              <a:t>perspective</a:t>
            </a:r>
            <a:r>
              <a:rPr/>
              <a:t> </a:t>
            </a:r>
            <a:r>
              <a:rPr/>
              <a:t>becomes</a:t>
            </a:r>
            <a:r>
              <a:rPr/>
              <a:t> </a:t>
            </a:r>
            <a:r>
              <a:rPr/>
              <a:t>a</a:t>
            </a:r>
            <a:r>
              <a:rPr/>
              <a:t> </a:t>
            </a:r>
            <a:r>
              <a:rPr/>
              <a:t>dominant</a:t>
            </a:r>
            <a:r>
              <a:rPr/>
              <a:t> </a:t>
            </a:r>
            <a:r>
              <a:rPr/>
              <a:t>feature</a:t>
            </a:r>
            <a:r>
              <a:rPr/>
              <a:t> </a:t>
            </a:r>
            <a:r>
              <a:rPr/>
              <a:t>in</a:t>
            </a:r>
            <a:r>
              <a:rPr/>
              <a:t> </a:t>
            </a:r>
            <a:r>
              <a:rPr/>
              <a:t>a</a:t>
            </a:r>
            <a:r>
              <a:rPr/>
              <a:t> </a:t>
            </a:r>
            <a:r>
              <a:rPr/>
              <a:t>different</a:t>
            </a:r>
            <a:r>
              <a:rPr/>
              <a:t> </a:t>
            </a:r>
            <a:r>
              <a:rPr/>
              <a:t>perspective.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note</a:t>
            </a:r>
            <a:r>
              <a:rPr/>
              <a:t> </a:t>
            </a:r>
            <a:r>
              <a:rPr/>
              <a:t>I</a:t>
            </a:r>
            <a:r>
              <a:rPr/>
              <a:t> </a:t>
            </a:r>
            <a:r>
              <a:rPr/>
              <a:t>wrote</a:t>
            </a:r>
            <a:r>
              <a:rPr/>
              <a:t> </a:t>
            </a:r>
            <a:r>
              <a:rPr/>
              <a:t>to</a:t>
            </a:r>
            <a:r>
              <a:rPr/>
              <a:t> </a:t>
            </a:r>
            <a:r>
              <a:rPr/>
              <a:t>myseslf</a:t>
            </a:r>
            <a:r>
              <a:rPr/>
              <a:t> </a:t>
            </a:r>
            <a:r>
              <a:rPr/>
              <a:t>when</a:t>
            </a:r>
            <a:r>
              <a:rPr/>
              <a:t> </a:t>
            </a:r>
            <a:r>
              <a:rPr/>
              <a:t>I</a:t>
            </a:r>
            <a:r>
              <a:rPr/>
              <a:t> </a:t>
            </a:r>
            <a:r>
              <a:rPr/>
              <a:t>was</a:t>
            </a:r>
            <a:r>
              <a:rPr/>
              <a:t> </a:t>
            </a:r>
            <a:r>
              <a:rPr/>
              <a:t>drawing</a:t>
            </a:r>
            <a:r>
              <a:rPr/>
              <a:t> </a:t>
            </a:r>
            <a:r>
              <a:rPr/>
              <a:t>the</a:t>
            </a:r>
            <a:r>
              <a:rPr/>
              <a:t> </a:t>
            </a:r>
            <a:r>
              <a:rPr/>
              <a:t>three</a:t>
            </a:r>
            <a:r>
              <a:rPr/>
              <a:t> </a:t>
            </a:r>
            <a:r>
              <a:rPr/>
              <a:t>dimensional</a:t>
            </a:r>
            <a:r>
              <a:rPr/>
              <a:t> </a:t>
            </a:r>
            <a:r>
              <a:rPr/>
              <a:t>surface</a:t>
            </a:r>
            <a:r>
              <a:rPr/>
              <a:t> </a:t>
            </a:r>
            <a:r>
              <a:rPr/>
              <a:t>with</a:t>
            </a:r>
            <a:r>
              <a:rPr/>
              <a:t> </a:t>
            </a:r>
            <a:r>
              <a:rPr/>
              <a:t>“</a:t>
            </a:r>
            <a:r>
              <a:rPr/>
              <a:t>bunny</a:t>
            </a:r>
            <a:r>
              <a:rPr/>
              <a:t> </a:t>
            </a:r>
            <a:r>
              <a:rPr/>
              <a:t>ears.</a:t>
            </a:r>
            <a:r>
              <a:rPr/>
              <a:t>”</a:t>
            </a:r>
            <a:r>
              <a:rPr/>
              <a:t> </a:t>
            </a:r>
            <a:r>
              <a:rPr/>
              <a:t>I</a:t>
            </a:r>
            <a:r>
              <a:rPr/>
              <a:t> </a:t>
            </a:r>
            <a:r>
              <a:rPr/>
              <a:t>am</a:t>
            </a:r>
            <a:r>
              <a:rPr/>
              <a:t> </a:t>
            </a:r>
            <a:r>
              <a:rPr/>
              <a:t>look</a:t>
            </a:r>
            <a:r>
              <a:rPr/>
              <a:t> </a:t>
            </a:r>
            <a:r>
              <a:rPr/>
              <a:t>at</a:t>
            </a:r>
            <a:r>
              <a:rPr/>
              <a:t> </a:t>
            </a:r>
            <a:r>
              <a:rPr/>
              <a:t>this</a:t>
            </a:r>
            <a:r>
              <a:rPr/>
              <a:t> </a:t>
            </a:r>
            <a:r>
              <a:rPr/>
              <a:t>note</a:t>
            </a:r>
            <a:r>
              <a:rPr/>
              <a:t> </a:t>
            </a:r>
            <a:r>
              <a:rPr/>
              <a:t>three</a:t>
            </a:r>
            <a:r>
              <a:rPr/>
              <a:t> </a:t>
            </a:r>
            <a:r>
              <a:rPr/>
              <a:t>years</a:t>
            </a:r>
            <a:r>
              <a:rPr/>
              <a:t> </a:t>
            </a:r>
            <a:r>
              <a:rPr/>
              <a:t>later</a:t>
            </a:r>
            <a:r>
              <a:rPr/>
              <a:t> </a:t>
            </a:r>
            <a:r>
              <a:rPr/>
              <a:t>and</a:t>
            </a:r>
            <a:r>
              <a:rPr/>
              <a:t> </a:t>
            </a:r>
            <a:r>
              <a:rPr/>
              <a:t>shaking</a:t>
            </a:r>
            <a:r>
              <a:rPr/>
              <a:t> </a:t>
            </a:r>
            <a:r>
              <a:rPr/>
              <a:t>my</a:t>
            </a:r>
            <a:r>
              <a:rPr/>
              <a:t> </a:t>
            </a:r>
            <a:r>
              <a:rPr/>
              <a:t>head</a:t>
            </a:r>
            <a:r>
              <a:rPr/>
              <a:t> </a:t>
            </a:r>
            <a:r>
              <a:rPr/>
              <a:t>in</a:t>
            </a:r>
            <a:r>
              <a:rPr/>
              <a:t> </a:t>
            </a:r>
            <a:r>
              <a:rPr/>
              <a:t>amazement</a:t>
            </a:r>
            <a:r>
              <a:rPr/>
              <a:t> </a:t>
            </a:r>
            <a:r>
              <a:rPr/>
              <a:t>that</a:t>
            </a:r>
            <a:r>
              <a:rPr/>
              <a:t> </a:t>
            </a:r>
            <a:r>
              <a:rPr/>
              <a:t>I</a:t>
            </a:r>
            <a:r>
              <a:rPr/>
              <a:t> </a:t>
            </a:r>
            <a:r>
              <a:rPr/>
              <a:t>was</a:t>
            </a:r>
            <a:r>
              <a:rPr/>
              <a:t> </a:t>
            </a:r>
            <a:r>
              <a:rPr/>
              <a:t>even</a:t>
            </a:r>
            <a:r>
              <a:rPr/>
              <a:t> </a:t>
            </a:r>
            <a:r>
              <a:rPr/>
              <a:t>trying</a:t>
            </a:r>
            <a:r>
              <a:rPr/>
              <a:t> </a:t>
            </a:r>
            <a:r>
              <a:rPr/>
              <a:t>to</a:t>
            </a:r>
            <a:r>
              <a:rPr/>
              <a:t> </a:t>
            </a:r>
            <a:r>
              <a:rPr/>
              <a:t>understand</a:t>
            </a:r>
            <a:r>
              <a:rPr/>
              <a:t> </a:t>
            </a:r>
            <a:r>
              <a:rPr/>
              <a:t>this</a:t>
            </a:r>
            <a:r>
              <a:rPr/>
              <a:t> </a:t>
            </a:r>
            <a:r>
              <a:rPr/>
              <a:t>stuff</a:t>
            </a:r>
            <a:r>
              <a:rPr/>
              <a:t> </a:t>
            </a:r>
            <a:r>
              <a:rPr/>
              <a:t>back</a:t>
            </a:r>
            <a:r>
              <a:rPr/>
              <a:t> </a:t>
            </a:r>
            <a:r>
              <a:rPr/>
              <a:t>then.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found</a:t>
            </a:r>
            <a:r>
              <a:rPr/>
              <a:t> </a:t>
            </a:r>
            <a:r>
              <a:rPr/>
              <a:t>this</a:t>
            </a:r>
            <a:r>
              <a:rPr/>
              <a:t> </a:t>
            </a:r>
            <a:r>
              <a:rPr/>
              <a:t>image</a:t>
            </a:r>
            <a:r>
              <a:rPr/>
              <a:t> </a:t>
            </a:r>
            <a:r>
              <a:rPr/>
              <a:t>on</a:t>
            </a:r>
            <a:r>
              <a:rPr/>
              <a:t> </a:t>
            </a:r>
            <a:r>
              <a:rPr/>
              <a:t>Wikipedia.</a:t>
            </a:r>
            <a:r>
              <a:rPr/>
              <a:t> </a:t>
            </a:r>
            <a:r>
              <a:rPr/>
              <a:t>It</a:t>
            </a:r>
            <a:r>
              <a:rPr/>
              <a:t> </a:t>
            </a:r>
            <a:r>
              <a:rPr/>
              <a:t>illustrates</a:t>
            </a:r>
            <a:r>
              <a:rPr/>
              <a:t> </a:t>
            </a:r>
            <a:r>
              <a:rPr/>
              <a:t>a</a:t>
            </a:r>
            <a:r>
              <a:rPr/>
              <a:t> </a:t>
            </a:r>
            <a:r>
              <a:rPr/>
              <a:t>cheap</a:t>
            </a:r>
            <a:r>
              <a:rPr/>
              <a:t> </a:t>
            </a:r>
            <a:r>
              <a:rPr/>
              <a:t>gimmick</a:t>
            </a:r>
            <a:r>
              <a:rPr/>
              <a:t> </a:t>
            </a:r>
            <a:r>
              <a:rPr/>
              <a:t>that</a:t>
            </a:r>
            <a:r>
              <a:rPr/>
              <a:t> </a:t>
            </a:r>
            <a:r>
              <a:rPr/>
              <a:t>was</a:t>
            </a:r>
            <a:r>
              <a:rPr/>
              <a:t> </a:t>
            </a:r>
            <a:r>
              <a:rPr/>
              <a:t>popular</a:t>
            </a:r>
            <a:r>
              <a:rPr/>
              <a:t> </a:t>
            </a:r>
            <a:r>
              <a:rPr/>
              <a:t>in</a:t>
            </a:r>
            <a:r>
              <a:rPr/>
              <a:t> </a:t>
            </a:r>
            <a:r>
              <a:rPr/>
              <a:t>the</a:t>
            </a:r>
            <a:r>
              <a:rPr/>
              <a:t> </a:t>
            </a:r>
            <a:r>
              <a:rPr/>
              <a:t>infancy</a:t>
            </a:r>
            <a:r>
              <a:rPr/>
              <a:t> </a:t>
            </a:r>
            <a:r>
              <a:rPr/>
              <a:t>of</a:t>
            </a:r>
            <a:r>
              <a:rPr/>
              <a:t> </a:t>
            </a:r>
            <a:r>
              <a:rPr/>
              <a:t>the</a:t>
            </a:r>
            <a:r>
              <a:rPr/>
              <a:t> </a:t>
            </a:r>
            <a:r>
              <a:rPr/>
              <a:t>World</a:t>
            </a:r>
            <a:r>
              <a:rPr/>
              <a:t> </a:t>
            </a:r>
            <a:r>
              <a:rPr/>
              <a:t>Wide</a:t>
            </a:r>
            <a:r>
              <a:rPr/>
              <a:t> </a:t>
            </a:r>
            <a:r>
              <a:rPr/>
              <a:t>Web.</a:t>
            </a:r>
            <a:r>
              <a:rPr/>
              <a:t> </a:t>
            </a:r>
            <a:r>
              <a:rPr/>
              <a:t>People</a:t>
            </a:r>
            <a:r>
              <a:rPr/>
              <a:t> </a:t>
            </a:r>
            <a:r>
              <a:rPr/>
              <a:t>back</a:t>
            </a:r>
            <a:r>
              <a:rPr/>
              <a:t> </a:t>
            </a:r>
            <a:r>
              <a:rPr/>
              <a:t>then</a:t>
            </a:r>
            <a:r>
              <a:rPr/>
              <a:t> </a:t>
            </a:r>
            <a:r>
              <a:rPr/>
              <a:t>would</a:t>
            </a:r>
            <a:r>
              <a:rPr/>
              <a:t> </a:t>
            </a:r>
            <a:r>
              <a:rPr/>
              <a:t>code</a:t>
            </a:r>
            <a:r>
              <a:rPr/>
              <a:t> </a:t>
            </a:r>
            <a:r>
              <a:rPr/>
              <a:t>their</a:t>
            </a:r>
            <a:r>
              <a:rPr/>
              <a:t> </a:t>
            </a:r>
            <a:r>
              <a:rPr/>
              <a:t>web</a:t>
            </a:r>
            <a:r>
              <a:rPr/>
              <a:t> </a:t>
            </a:r>
            <a:r>
              <a:rPr/>
              <a:t>pages</a:t>
            </a:r>
            <a:r>
              <a:rPr/>
              <a:t> </a:t>
            </a:r>
            <a:r>
              <a:rPr/>
              <a:t>directly</a:t>
            </a:r>
            <a:r>
              <a:rPr/>
              <a:t> </a:t>
            </a:r>
            <a:r>
              <a:rPr/>
              <a:t>and</a:t>
            </a:r>
            <a:r>
              <a:rPr/>
              <a:t> </a:t>
            </a:r>
            <a:r>
              <a:rPr/>
              <a:t>typed</a:t>
            </a:r>
            <a:r>
              <a:rPr/>
              <a:t> </a:t>
            </a:r>
            <a:r>
              <a:rPr/>
              <a:t>in</a:t>
            </a:r>
            <a:r>
              <a:rPr/>
              <a:t> </a:t>
            </a:r>
            <a:r>
              <a:rPr/>
              <a:t>the</a:t>
            </a:r>
            <a:r>
              <a:rPr/>
              <a:t> </a:t>
            </a:r>
            <a:r>
              <a:rPr/>
              <a:t>various</a:t>
            </a:r>
            <a:r>
              <a:rPr/>
              <a:t> </a:t>
            </a:r>
            <a:r>
              <a:rPr/>
              <a:t>html</a:t>
            </a:r>
            <a:r>
              <a:rPr/>
              <a:t> </a:t>
            </a:r>
            <a:r>
              <a:rPr/>
              <a:t>tages</a:t>
            </a:r>
            <a:r>
              <a:rPr/>
              <a:t> </a:t>
            </a:r>
            <a:r>
              <a:rPr/>
              <a:t>by</a:t>
            </a:r>
            <a:r>
              <a:rPr/>
              <a:t> </a:t>
            </a:r>
            <a:r>
              <a:rPr/>
              <a:t>hand.</a:t>
            </a:r>
            <a:r>
              <a:rPr/>
              <a:t> </a:t>
            </a:r>
            <a:r>
              <a:rPr/>
              <a:t>The</a:t>
            </a:r>
            <a:r>
              <a:rPr/>
              <a:t> </a:t>
            </a:r>
            <a:r>
              <a:rPr/>
              <a:t>one</a:t>
            </a:r>
            <a:r>
              <a:rPr/>
              <a:t> </a:t>
            </a:r>
            <a:r>
              <a:rPr/>
              <a:t>thing</a:t>
            </a:r>
            <a:r>
              <a:rPr/>
              <a:t> </a:t>
            </a:r>
            <a:r>
              <a:rPr/>
              <a:t>that</a:t>
            </a:r>
            <a:r>
              <a:rPr/>
              <a:t> </a:t>
            </a:r>
            <a:r>
              <a:rPr/>
              <a:t>everyone</a:t>
            </a:r>
            <a:r>
              <a:rPr/>
              <a:t> </a:t>
            </a:r>
            <a:r>
              <a:rPr/>
              <a:t>got</a:t>
            </a:r>
            <a:r>
              <a:rPr/>
              <a:t> </a:t>
            </a:r>
            <a:r>
              <a:rPr/>
              <a:t>really</a:t>
            </a:r>
            <a:r>
              <a:rPr/>
              <a:t> </a:t>
            </a:r>
            <a:r>
              <a:rPr/>
              <a:t>annoyed</a:t>
            </a:r>
            <a:r>
              <a:rPr/>
              <a:t> </a:t>
            </a:r>
            <a:r>
              <a:rPr/>
              <a:t>with</a:t>
            </a:r>
            <a:r>
              <a:rPr/>
              <a:t> </a:t>
            </a:r>
            <a:r>
              <a:rPr/>
              <a:t>really</a:t>
            </a:r>
            <a:r>
              <a:rPr/>
              <a:t> </a:t>
            </a:r>
            <a:r>
              <a:rPr/>
              <a:t>quickly</a:t>
            </a:r>
            <a:r>
              <a:rPr/>
              <a:t> </a:t>
            </a:r>
            <a:r>
              <a:rPr/>
              <a:t>was</a:t>
            </a:r>
            <a:r>
              <a:rPr/>
              <a:t> </a:t>
            </a:r>
            <a:r>
              <a:rPr/>
              <a:t>the</a:t>
            </a:r>
            <a:r>
              <a:rPr/>
              <a:t> </a:t>
            </a:r>
            <a:r>
              <a:rPr/>
              <a:t>blink</a:t>
            </a:r>
            <a:r>
              <a:rPr/>
              <a:t> </a:t>
            </a:r>
            <a:r>
              <a:rPr/>
              <a:t>tag.</a:t>
            </a:r>
            <a:r>
              <a:rPr/>
              <a:t> </a:t>
            </a:r>
            <a:r>
              <a:rPr/>
              <a:t>It</a:t>
            </a:r>
            <a:r>
              <a:rPr/>
              <a:t> </a:t>
            </a:r>
            <a:r>
              <a:rPr/>
              <a:t>would</a:t>
            </a:r>
            <a:r>
              <a:rPr/>
              <a:t> </a:t>
            </a:r>
            <a:r>
              <a:rPr/>
              <a:t>flash</a:t>
            </a:r>
            <a:r>
              <a:rPr/>
              <a:t> </a:t>
            </a:r>
            <a:r>
              <a:rPr/>
              <a:t>on</a:t>
            </a:r>
            <a:r>
              <a:rPr/>
              <a:t> </a:t>
            </a:r>
            <a:r>
              <a:rPr/>
              <a:t>and</a:t>
            </a:r>
            <a:r>
              <a:rPr/>
              <a:t> </a:t>
            </a:r>
            <a:r>
              <a:rPr/>
              <a:t>off</a:t>
            </a:r>
            <a:r>
              <a:rPr/>
              <a:t> </a:t>
            </a:r>
            <a:r>
              <a:rPr/>
              <a:t>repeatedly.</a:t>
            </a:r>
            <a:r>
              <a:rPr/>
              <a:t> </a:t>
            </a:r>
            <a:r>
              <a:rPr/>
              <a:t>Researchers</a:t>
            </a:r>
            <a:r>
              <a:rPr/>
              <a:t> </a:t>
            </a:r>
            <a:r>
              <a:rPr/>
              <a:t>who</a:t>
            </a:r>
            <a:r>
              <a:rPr/>
              <a:t> </a:t>
            </a:r>
            <a:r>
              <a:rPr/>
              <a:t>did</a:t>
            </a:r>
            <a:r>
              <a:rPr/>
              <a:t> </a:t>
            </a:r>
            <a:r>
              <a:rPr/>
              <a:t>usability</a:t>
            </a:r>
            <a:r>
              <a:rPr/>
              <a:t> </a:t>
            </a:r>
            <a:r>
              <a:rPr/>
              <a:t>tests</a:t>
            </a:r>
            <a:r>
              <a:rPr/>
              <a:t> </a:t>
            </a:r>
            <a:r>
              <a:rPr/>
              <a:t>on</a:t>
            </a:r>
            <a:r>
              <a:rPr/>
              <a:t> </a:t>
            </a:r>
            <a:r>
              <a:rPr/>
              <a:t>web</a:t>
            </a:r>
            <a:r>
              <a:rPr/>
              <a:t> </a:t>
            </a:r>
            <a:r>
              <a:rPr/>
              <a:t>pages</a:t>
            </a:r>
            <a:r>
              <a:rPr/>
              <a:t> </a:t>
            </a:r>
            <a:r>
              <a:rPr/>
              <a:t>back</a:t>
            </a:r>
            <a:r>
              <a:rPr/>
              <a:t> </a:t>
            </a:r>
            <a:r>
              <a:rPr/>
              <a:t>then</a:t>
            </a:r>
            <a:r>
              <a:rPr/>
              <a:t> </a:t>
            </a:r>
            <a:r>
              <a:rPr/>
              <a:t>found</a:t>
            </a:r>
            <a:r>
              <a:rPr/>
              <a:t> </a:t>
            </a:r>
            <a:r>
              <a:rPr/>
              <a:t>that</a:t>
            </a:r>
            <a:r>
              <a:rPr/>
              <a:t> </a:t>
            </a:r>
            <a:r>
              <a:rPr/>
              <a:t>end</a:t>
            </a:r>
            <a:r>
              <a:rPr/>
              <a:t> </a:t>
            </a:r>
            <a:r>
              <a:rPr/>
              <a:t>users</a:t>
            </a:r>
            <a:r>
              <a:rPr/>
              <a:t> </a:t>
            </a:r>
            <a:r>
              <a:rPr/>
              <a:t>who</a:t>
            </a:r>
            <a:r>
              <a:rPr/>
              <a:t> </a:t>
            </a:r>
            <a:r>
              <a:rPr/>
              <a:t>encountered</a:t>
            </a:r>
            <a:r>
              <a:rPr/>
              <a:t> </a:t>
            </a:r>
            <a:r>
              <a:rPr/>
              <a:t>a</a:t>
            </a:r>
            <a:r>
              <a:rPr/>
              <a:t> </a:t>
            </a:r>
            <a:r>
              <a:rPr/>
              <a:t>page</a:t>
            </a:r>
            <a:r>
              <a:rPr/>
              <a:t> </a:t>
            </a:r>
            <a:r>
              <a:rPr/>
              <a:t>with</a:t>
            </a:r>
            <a:r>
              <a:rPr/>
              <a:t> </a:t>
            </a:r>
            <a:r>
              <a:rPr/>
              <a:t>the</a:t>
            </a:r>
            <a:r>
              <a:rPr/>
              <a:t> </a:t>
            </a:r>
            <a:r>
              <a:rPr/>
              <a:t>blink</a:t>
            </a:r>
            <a:r>
              <a:rPr/>
              <a:t> </a:t>
            </a:r>
            <a:r>
              <a:rPr/>
              <a:t>tag</a:t>
            </a:r>
            <a:r>
              <a:rPr/>
              <a:t> </a:t>
            </a:r>
            <a:r>
              <a:rPr/>
              <a:t>would</a:t>
            </a:r>
            <a:r>
              <a:rPr/>
              <a:t> </a:t>
            </a:r>
            <a:r>
              <a:rPr/>
              <a:t>quicky</a:t>
            </a:r>
            <a:r>
              <a:rPr/>
              <a:t> </a:t>
            </a:r>
            <a:r>
              <a:rPr/>
              <a:t>hit</a:t>
            </a:r>
            <a:r>
              <a:rPr/>
              <a:t> </a:t>
            </a:r>
            <a:r>
              <a:rPr/>
              <a:t>the</a:t>
            </a:r>
            <a:r>
              <a:rPr/>
              <a:t> </a:t>
            </a:r>
            <a:r>
              <a:rPr/>
              <a:t>back</a:t>
            </a:r>
            <a:r>
              <a:rPr/>
              <a:t> </a:t>
            </a:r>
            <a:r>
              <a:rPr/>
              <a:t>button,</a:t>
            </a:r>
            <a:r>
              <a:rPr/>
              <a:t> </a:t>
            </a:r>
            <a:r>
              <a:rPr/>
              <a:t>if</a:t>
            </a:r>
            <a:r>
              <a:rPr/>
              <a:t> </a:t>
            </a:r>
            <a:r>
              <a:rPr/>
              <a:t>they</a:t>
            </a:r>
            <a:r>
              <a:rPr/>
              <a:t> </a:t>
            </a:r>
            <a:r>
              <a:rPr/>
              <a:t>could.</a:t>
            </a:r>
            <a:r>
              <a:rPr/>
              <a:t> </a:t>
            </a:r>
            <a:r>
              <a:rPr/>
              <a:t>If</a:t>
            </a:r>
            <a:r>
              <a:rPr/>
              <a:t> </a:t>
            </a:r>
            <a:r>
              <a:rPr/>
              <a:t>they</a:t>
            </a:r>
            <a:r>
              <a:rPr/>
              <a:t> </a:t>
            </a:r>
            <a:r>
              <a:rPr/>
              <a:t>needed</a:t>
            </a:r>
            <a:r>
              <a:rPr/>
              <a:t> </a:t>
            </a:r>
            <a:r>
              <a:rPr/>
              <a:t>something</a:t>
            </a:r>
            <a:r>
              <a:rPr/>
              <a:t> </a:t>
            </a:r>
            <a:r>
              <a:rPr/>
              <a:t>on</a:t>
            </a:r>
            <a:r>
              <a:rPr/>
              <a:t> </a:t>
            </a:r>
            <a:r>
              <a:rPr/>
              <a:t>the</a:t>
            </a:r>
            <a:r>
              <a:rPr/>
              <a:t> </a:t>
            </a:r>
            <a:r>
              <a:rPr/>
              <a:t>page</a:t>
            </a:r>
            <a:r>
              <a:rPr/>
              <a:t> </a:t>
            </a:r>
            <a:r>
              <a:rPr/>
              <a:t>desperately</a:t>
            </a:r>
            <a:r>
              <a:rPr/>
              <a:t> </a:t>
            </a:r>
            <a:r>
              <a:rPr/>
              <a:t>enough,</a:t>
            </a:r>
            <a:r>
              <a:rPr/>
              <a:t> </a:t>
            </a:r>
            <a:r>
              <a:rPr/>
              <a:t>they</a:t>
            </a:r>
            <a:r>
              <a:rPr/>
              <a:t> </a:t>
            </a:r>
            <a:r>
              <a:rPr/>
              <a:t>would</a:t>
            </a:r>
            <a:r>
              <a:rPr/>
              <a:t> </a:t>
            </a:r>
            <a:r>
              <a:rPr/>
              <a:t>cover</a:t>
            </a:r>
            <a:r>
              <a:rPr/>
              <a:t> </a:t>
            </a:r>
            <a:r>
              <a:rPr/>
              <a:t>the</a:t>
            </a:r>
            <a:r>
              <a:rPr/>
              <a:t> </a:t>
            </a:r>
            <a:r>
              <a:rPr/>
              <a:t>blinking</a:t>
            </a:r>
            <a:r>
              <a:rPr/>
              <a:t> </a:t>
            </a:r>
            <a:r>
              <a:rPr/>
              <a:t>text</a:t>
            </a:r>
            <a:r>
              <a:rPr/>
              <a:t> </a:t>
            </a:r>
            <a:r>
              <a:rPr/>
              <a:t>with</a:t>
            </a:r>
            <a:r>
              <a:rPr/>
              <a:t> </a:t>
            </a:r>
            <a:r>
              <a:rPr/>
              <a:t>one</a:t>
            </a:r>
            <a:r>
              <a:rPr/>
              <a:t> </a:t>
            </a:r>
            <a:r>
              <a:rPr/>
              <a:t>hand</a:t>
            </a:r>
            <a:r>
              <a:rPr/>
              <a:t> </a:t>
            </a:r>
            <a:r>
              <a:rPr/>
              <a:t>while</a:t>
            </a:r>
            <a:r>
              <a:rPr/>
              <a:t> </a:t>
            </a:r>
            <a:r>
              <a:rPr/>
              <a:t>trying</a:t>
            </a:r>
            <a:r>
              <a:rPr/>
              <a:t> </a:t>
            </a:r>
            <a:r>
              <a:rPr/>
              <a:t>to</a:t>
            </a:r>
            <a:r>
              <a:rPr/>
              <a:t> </a:t>
            </a:r>
            <a:r>
              <a:rPr/>
              <a:t>read</a:t>
            </a:r>
            <a:r>
              <a:rPr/>
              <a:t> </a:t>
            </a:r>
            <a:r>
              <a:rPr/>
              <a:t>the</a:t>
            </a:r>
            <a:r>
              <a:rPr/>
              <a:t> </a:t>
            </a:r>
            <a:r>
              <a:rPr/>
              <a:t>other</a:t>
            </a:r>
            <a:r>
              <a:rPr/>
              <a:t> </a:t>
            </a:r>
            <a:r>
              <a:rPr/>
              <a:t>parts</a:t>
            </a:r>
            <a:r>
              <a:rPr/>
              <a:t> </a:t>
            </a:r>
            <a:r>
              <a:rPr/>
              <a:t>of</a:t>
            </a:r>
            <a:r>
              <a:rPr/>
              <a:t> </a:t>
            </a:r>
            <a:r>
              <a:rPr/>
              <a:t>the</a:t>
            </a:r>
            <a:r>
              <a:rPr/>
              <a:t> </a:t>
            </a:r>
            <a:r>
              <a:rPr/>
              <a:t>web</a:t>
            </a:r>
            <a:r>
              <a:rPr/>
              <a:t> </a:t>
            </a:r>
            <a:r>
              <a:rPr/>
              <a:t>page.</a:t>
            </a:r>
          </a:p>
          <a:p>
            <a:pPr lvl="0" marL="0" indent="0">
              <a:buNone/>
            </a:pPr>
          </a:p>
          <a:p>
            <a:pPr lvl="0" marL="0" indent="0">
              <a:buNone/>
            </a:pPr>
            <a:r>
              <a:rPr/>
              <a:t>No</a:t>
            </a:r>
            <a:r>
              <a:rPr/>
              <a:t> </a:t>
            </a:r>
            <a:r>
              <a:rPr/>
              <a:t>one</a:t>
            </a:r>
            <a:r>
              <a:rPr/>
              <a:t> </a:t>
            </a:r>
            <a:r>
              <a:rPr/>
              <a:t>uses</a:t>
            </a:r>
            <a:r>
              <a:rPr/>
              <a:t> </a:t>
            </a:r>
            <a:r>
              <a:rPr/>
              <a:t>blink</a:t>
            </a:r>
            <a:r>
              <a:rPr/>
              <a:t> </a:t>
            </a:r>
            <a:r>
              <a:rPr/>
              <a:t>tags</a:t>
            </a:r>
            <a:r>
              <a:rPr/>
              <a:t> </a:t>
            </a:r>
            <a:r>
              <a:rPr/>
              <a:t>today,</a:t>
            </a:r>
            <a:r>
              <a:rPr/>
              <a:t> </a:t>
            </a:r>
            <a:r>
              <a:rPr/>
              <a:t>but</a:t>
            </a:r>
            <a:r>
              <a:rPr/>
              <a:t> </a:t>
            </a:r>
            <a:r>
              <a:rPr/>
              <a:t>sometimes</a:t>
            </a:r>
            <a:r>
              <a:rPr/>
              <a:t> </a:t>
            </a:r>
            <a:r>
              <a:rPr/>
              <a:t>animations</a:t>
            </a:r>
            <a:r>
              <a:rPr/>
              <a:t> </a:t>
            </a:r>
            <a:r>
              <a:rPr/>
              <a:t>can</a:t>
            </a:r>
            <a:r>
              <a:rPr/>
              <a:t> </a:t>
            </a:r>
            <a:r>
              <a:rPr/>
              <a:t>produce</a:t>
            </a:r>
            <a:r>
              <a:rPr/>
              <a:t> </a:t>
            </a:r>
            <a:r>
              <a:rPr/>
              <a:t>a</a:t>
            </a:r>
            <a:r>
              <a:rPr/>
              <a:t> </a:t>
            </a:r>
            <a:r>
              <a:rPr/>
              <a:t>distracting</a:t>
            </a:r>
            <a:r>
              <a:rPr/>
              <a:t> </a:t>
            </a:r>
            <a:r>
              <a:rPr/>
              <a:t>effect.</a:t>
            </a:r>
            <a:r>
              <a:rPr/>
              <a:t> </a:t>
            </a:r>
            <a:r>
              <a:rPr/>
              <a:t>Your</a:t>
            </a:r>
            <a:r>
              <a:rPr/>
              <a:t> </a:t>
            </a:r>
            <a:r>
              <a:rPr/>
              <a:t>eye</a:t>
            </a:r>
            <a:r>
              <a:rPr/>
              <a:t> </a:t>
            </a:r>
            <a:r>
              <a:rPr/>
              <a:t>is</a:t>
            </a:r>
            <a:r>
              <a:rPr/>
              <a:t> </a:t>
            </a:r>
            <a:r>
              <a:rPr/>
              <a:t>instantly</a:t>
            </a:r>
            <a:r>
              <a:rPr/>
              <a:t> </a:t>
            </a:r>
            <a:r>
              <a:rPr/>
              <a:t>drawn</a:t>
            </a:r>
            <a:r>
              <a:rPr/>
              <a:t> </a:t>
            </a:r>
            <a:r>
              <a:rPr/>
              <a:t>towards</a:t>
            </a:r>
            <a:r>
              <a:rPr/>
              <a:t> </a:t>
            </a:r>
            <a:r>
              <a:rPr/>
              <a:t>the</a:t>
            </a:r>
            <a:r>
              <a:rPr/>
              <a:t> </a:t>
            </a:r>
            <a:r>
              <a:rPr/>
              <a:t>animation.</a:t>
            </a:r>
            <a:r>
              <a:rPr/>
              <a:t> </a:t>
            </a:r>
            <a:r>
              <a:rPr/>
              <a:t>If</a:t>
            </a:r>
            <a:r>
              <a:rPr/>
              <a:t> </a:t>
            </a:r>
            <a:r>
              <a:rPr/>
              <a:t>you</a:t>
            </a:r>
            <a:r>
              <a:rPr/>
              <a:t> </a:t>
            </a:r>
            <a:r>
              <a:rPr/>
              <a:t>try</a:t>
            </a:r>
            <a:r>
              <a:rPr/>
              <a:t> </a:t>
            </a:r>
            <a:r>
              <a:rPr/>
              <a:t>to</a:t>
            </a:r>
            <a:r>
              <a:rPr/>
              <a:t> </a:t>
            </a:r>
            <a:r>
              <a:rPr/>
              <a:t>focus</a:t>
            </a:r>
            <a:r>
              <a:rPr/>
              <a:t> </a:t>
            </a:r>
            <a:r>
              <a:rPr/>
              <a:t>on</a:t>
            </a:r>
            <a:r>
              <a:rPr/>
              <a:t> </a:t>
            </a:r>
            <a:r>
              <a:rPr/>
              <a:t>a</a:t>
            </a:r>
            <a:r>
              <a:rPr/>
              <a:t> </a:t>
            </a:r>
            <a:r>
              <a:rPr/>
              <a:t>different</a:t>
            </a:r>
            <a:r>
              <a:rPr/>
              <a:t> </a:t>
            </a:r>
            <a:r>
              <a:rPr/>
              <a:t>location,</a:t>
            </a:r>
            <a:r>
              <a:rPr/>
              <a:t> </a:t>
            </a:r>
            <a:r>
              <a:rPr/>
              <a:t>the</a:t>
            </a:r>
            <a:r>
              <a:rPr/>
              <a:t> </a:t>
            </a:r>
            <a:r>
              <a:rPr/>
              <a:t>animation</a:t>
            </a:r>
            <a:r>
              <a:rPr/>
              <a:t> </a:t>
            </a:r>
            <a:r>
              <a:rPr/>
              <a:t>draws</a:t>
            </a:r>
            <a:r>
              <a:rPr/>
              <a:t> </a:t>
            </a:r>
            <a:r>
              <a:rPr/>
              <a:t>your</a:t>
            </a:r>
            <a:r>
              <a:rPr/>
              <a:t> </a:t>
            </a:r>
            <a:r>
              <a:rPr/>
              <a:t>eye</a:t>
            </a:r>
            <a:r>
              <a:rPr/>
              <a:t> </a:t>
            </a:r>
            <a:r>
              <a:rPr/>
              <a:t>back</a:t>
            </a:r>
            <a:r>
              <a:rPr/>
              <a:t> </a:t>
            </a:r>
            <a:r>
              <a:rPr/>
              <a:t>to</a:t>
            </a:r>
            <a:r>
              <a:rPr/>
              <a:t> </a:t>
            </a:r>
            <a:r>
              <a:rPr/>
              <a:t>it</a:t>
            </a:r>
            <a:r>
              <a:rPr/>
              <a:t> </a:t>
            </a:r>
            <a:r>
              <a:rPr/>
              <a:t>repeatedly.</a:t>
            </a:r>
            <a:r>
              <a:rPr/>
              <a:t> </a:t>
            </a:r>
            <a:r>
              <a:rPr/>
              <a:t>It</a:t>
            </a:r>
            <a:r>
              <a:rPr/>
              <a:t> </a:t>
            </a:r>
            <a:r>
              <a:rPr/>
              <a:t>is</a:t>
            </a:r>
            <a:r>
              <a:rPr/>
              <a:t> </a:t>
            </a:r>
            <a:r>
              <a:rPr/>
              <a:t>next</a:t>
            </a:r>
            <a:r>
              <a:rPr/>
              <a:t> </a:t>
            </a:r>
            <a:r>
              <a:rPr/>
              <a:t>to</a:t>
            </a:r>
            <a:r>
              <a:rPr/>
              <a:t> </a:t>
            </a:r>
            <a:r>
              <a:rPr/>
              <a:t>impossible</a:t>
            </a:r>
            <a:r>
              <a:rPr/>
              <a:t> </a:t>
            </a:r>
            <a:r>
              <a:rPr/>
              <a:t>to</a:t>
            </a:r>
            <a:r>
              <a:rPr/>
              <a:t> </a:t>
            </a:r>
            <a:r>
              <a:rPr/>
              <a:t>read</a:t>
            </a:r>
            <a:r>
              <a:rPr/>
              <a:t> </a:t>
            </a:r>
            <a:r>
              <a:rPr/>
              <a:t>any</a:t>
            </a:r>
            <a:r>
              <a:rPr/>
              <a:t> </a:t>
            </a:r>
            <a:r>
              <a:rPr/>
              <a:t>static</a:t>
            </a:r>
            <a:r>
              <a:rPr/>
              <a:t> </a:t>
            </a:r>
            <a:r>
              <a:rPr/>
              <a:t>text</a:t>
            </a:r>
            <a:r>
              <a:rPr/>
              <a:t> </a:t>
            </a:r>
            <a:r>
              <a:rPr/>
              <a:t>on</a:t>
            </a:r>
            <a:r>
              <a:rPr/>
              <a:t> </a:t>
            </a:r>
            <a:r>
              <a:rPr/>
              <a:t>a</a:t>
            </a:r>
            <a:r>
              <a:rPr/>
              <a:t> </a:t>
            </a:r>
            <a:r>
              <a:rPr/>
              <a:t>page</a:t>
            </a:r>
            <a:r>
              <a:rPr/>
              <a:t> </a:t>
            </a:r>
            <a:r>
              <a:rPr/>
              <a:t>with</a:t>
            </a:r>
            <a:r>
              <a:rPr/>
              <a:t> </a:t>
            </a:r>
            <a:r>
              <a:rPr/>
              <a:t>animation.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the</a:t>
            </a:r>
            <a:r>
              <a:rPr/>
              <a:t> </a:t>
            </a:r>
            <a:r>
              <a:rPr/>
              <a:t>idea</a:t>
            </a:r>
            <a:r>
              <a:rPr/>
              <a:t> </a:t>
            </a:r>
            <a:r>
              <a:rPr/>
              <a:t>of</a:t>
            </a:r>
            <a:r>
              <a:rPr/>
              <a:t> </a:t>
            </a:r>
            <a:r>
              <a:rPr/>
              <a:t>confining</a:t>
            </a:r>
            <a:r>
              <a:rPr/>
              <a:t> </a:t>
            </a:r>
            <a:r>
              <a:rPr/>
              <a:t>myself</a:t>
            </a:r>
            <a:r>
              <a:rPr/>
              <a:t> </a:t>
            </a:r>
            <a:r>
              <a:rPr/>
              <a:t>to</a:t>
            </a:r>
            <a:r>
              <a:rPr/>
              <a:t> </a:t>
            </a:r>
            <a:r>
              <a:rPr/>
              <a:t>two</a:t>
            </a:r>
            <a:r>
              <a:rPr/>
              <a:t> </a:t>
            </a:r>
            <a:r>
              <a:rPr/>
              <a:t>dimensions.</a:t>
            </a:r>
            <a:r>
              <a:rPr/>
              <a:t> </a:t>
            </a:r>
            <a:r>
              <a:rPr/>
              <a:t>You</a:t>
            </a:r>
            <a:r>
              <a:rPr/>
              <a:t> </a:t>
            </a:r>
            <a:r>
              <a:rPr/>
              <a:t>won’t</a:t>
            </a:r>
            <a:r>
              <a:rPr/>
              <a:t> </a:t>
            </a:r>
            <a:r>
              <a:rPr/>
              <a:t>be</a:t>
            </a:r>
            <a:r>
              <a:rPr/>
              <a:t> </a:t>
            </a:r>
            <a:r>
              <a:rPr/>
              <a:t>able</a:t>
            </a:r>
            <a:r>
              <a:rPr/>
              <a:t> </a:t>
            </a:r>
            <a:r>
              <a:rPr/>
              <a:t>to</a:t>
            </a:r>
            <a:r>
              <a:rPr/>
              <a:t> </a:t>
            </a:r>
            <a:r>
              <a:rPr/>
              <a:t>master</a:t>
            </a:r>
            <a:r>
              <a:rPr/>
              <a:t> </a:t>
            </a:r>
            <a:r>
              <a:rPr/>
              <a:t>the</a:t>
            </a:r>
            <a:r>
              <a:rPr/>
              <a:t> </a:t>
            </a:r>
            <a:r>
              <a:rPr/>
              <a:t>complexities</a:t>
            </a:r>
            <a:r>
              <a:rPr/>
              <a:t> </a:t>
            </a:r>
            <a:r>
              <a:rPr/>
              <a:t>of</a:t>
            </a:r>
            <a:r>
              <a:rPr/>
              <a:t> </a:t>
            </a:r>
            <a:r>
              <a:rPr/>
              <a:t>a</a:t>
            </a:r>
            <a:r>
              <a:rPr/>
              <a:t> </a:t>
            </a:r>
            <a:r>
              <a:rPr/>
              <a:t>third</a:t>
            </a:r>
            <a:r>
              <a:rPr/>
              <a:t> </a:t>
            </a:r>
            <a:r>
              <a:rPr/>
              <a:t>dimension</a:t>
            </a:r>
            <a:r>
              <a:rPr/>
              <a:t> </a:t>
            </a:r>
            <a:r>
              <a:rPr/>
              <a:t>until</a:t>
            </a:r>
            <a:r>
              <a:rPr/>
              <a:t> </a:t>
            </a:r>
            <a:r>
              <a:rPr/>
              <a:t>you</a:t>
            </a:r>
            <a:r>
              <a:rPr/>
              <a:t> </a:t>
            </a:r>
            <a:r>
              <a:rPr/>
              <a:t>first</a:t>
            </a:r>
            <a:r>
              <a:rPr/>
              <a:t> </a:t>
            </a:r>
            <a:r>
              <a:rPr/>
              <a:t>understand</a:t>
            </a:r>
            <a:r>
              <a:rPr/>
              <a:t> </a:t>
            </a:r>
            <a:r>
              <a:rPr/>
              <a:t>how</a:t>
            </a:r>
            <a:r>
              <a:rPr/>
              <a:t> </a:t>
            </a:r>
            <a:r>
              <a:rPr/>
              <a:t>to</a:t>
            </a:r>
            <a:r>
              <a:rPr/>
              <a:t> </a:t>
            </a:r>
            <a:r>
              <a:rPr/>
              <a:t>display</a:t>
            </a:r>
            <a:r>
              <a:rPr/>
              <a:t> </a:t>
            </a:r>
            <a:r>
              <a:rPr/>
              <a:t>things</a:t>
            </a:r>
            <a:r>
              <a:rPr/>
              <a:t> </a:t>
            </a:r>
            <a:r>
              <a:rPr/>
              <a:t>well</a:t>
            </a:r>
            <a:r>
              <a:rPr/>
              <a:t> </a:t>
            </a:r>
            <a:r>
              <a:rPr/>
              <a:t>in</a:t>
            </a:r>
            <a:r>
              <a:rPr/>
              <a:t> </a:t>
            </a:r>
            <a:r>
              <a:rPr/>
              <a:t>two</a:t>
            </a:r>
            <a:r>
              <a:rPr/>
              <a:t> </a:t>
            </a:r>
            <a:r>
              <a:rPr/>
              <a:t>dimensions.</a:t>
            </a:r>
          </a:p>
          <a:p>
            <a:pPr lvl="0" marL="0" indent="0">
              <a:buNone/>
            </a:pPr>
          </a:p>
          <a:p>
            <a:pPr lvl="0" marL="0" indent="0">
              <a:buNone/>
            </a:pPr>
            <a:r>
              <a:rPr/>
              <a:t>It’s</a:t>
            </a:r>
            <a:r>
              <a:rPr/>
              <a:t> </a:t>
            </a:r>
            <a:r>
              <a:rPr/>
              <a:t>also</a:t>
            </a:r>
            <a:r>
              <a:rPr/>
              <a:t> </a:t>
            </a:r>
            <a:r>
              <a:rPr/>
              <a:t>worth</a:t>
            </a:r>
            <a:r>
              <a:rPr/>
              <a:t> </a:t>
            </a:r>
            <a:r>
              <a:rPr/>
              <a:t>the</a:t>
            </a:r>
            <a:r>
              <a:rPr/>
              <a:t> </a:t>
            </a:r>
            <a:r>
              <a:rPr/>
              <a:t>effort</a:t>
            </a:r>
            <a:r>
              <a:rPr/>
              <a:t> </a:t>
            </a:r>
            <a:r>
              <a:rPr/>
              <a:t>to</a:t>
            </a:r>
            <a:r>
              <a:rPr/>
              <a:t> </a:t>
            </a:r>
            <a:r>
              <a:rPr/>
              <a:t>try</a:t>
            </a:r>
            <a:r>
              <a:rPr/>
              <a:t> </a:t>
            </a:r>
            <a:r>
              <a:rPr/>
              <a:t>to</a:t>
            </a:r>
            <a:r>
              <a:rPr/>
              <a:t> </a:t>
            </a:r>
            <a:r>
              <a:rPr/>
              <a:t>capture</a:t>
            </a:r>
            <a:r>
              <a:rPr/>
              <a:t> </a:t>
            </a:r>
            <a:r>
              <a:rPr/>
              <a:t>the</a:t>
            </a:r>
            <a:r>
              <a:rPr/>
              <a:t> </a:t>
            </a:r>
            <a:r>
              <a:rPr/>
              <a:t>information</a:t>
            </a:r>
            <a:r>
              <a:rPr/>
              <a:t> </a:t>
            </a:r>
            <a:r>
              <a:rPr/>
              <a:t>in</a:t>
            </a:r>
            <a:r>
              <a:rPr/>
              <a:t> </a:t>
            </a:r>
            <a:r>
              <a:rPr/>
              <a:t>the</a:t>
            </a:r>
            <a:r>
              <a:rPr/>
              <a:t> </a:t>
            </a:r>
            <a:r>
              <a:rPr/>
              <a:t>third</a:t>
            </a:r>
            <a:r>
              <a:rPr/>
              <a:t> </a:t>
            </a:r>
            <a:r>
              <a:rPr/>
              <a:t>dimension</a:t>
            </a:r>
            <a:r>
              <a:rPr/>
              <a:t> </a:t>
            </a:r>
            <a:r>
              <a:rPr/>
              <a:t>using</a:t>
            </a:r>
            <a:r>
              <a:rPr/>
              <a:t> </a:t>
            </a:r>
            <a:r>
              <a:rPr/>
              <a:t>alternatives</a:t>
            </a:r>
            <a:r>
              <a:rPr/>
              <a:t> </a:t>
            </a:r>
            <a:r>
              <a:rPr/>
              <a:t>that</a:t>
            </a:r>
            <a:r>
              <a:rPr/>
              <a:t> </a:t>
            </a:r>
            <a:r>
              <a:rPr/>
              <a:t>are</a:t>
            </a:r>
            <a:r>
              <a:rPr/>
              <a:t> </a:t>
            </a:r>
            <a:r>
              <a:rPr/>
              <a:t>easily</a:t>
            </a:r>
            <a:r>
              <a:rPr/>
              <a:t> </a:t>
            </a:r>
            <a:r>
              <a:rPr/>
              <a:t>produced</a:t>
            </a:r>
            <a:r>
              <a:rPr/>
              <a:t> </a:t>
            </a:r>
            <a:r>
              <a:rPr/>
              <a:t>in</a:t>
            </a:r>
            <a:r>
              <a:rPr/>
              <a:t> </a:t>
            </a:r>
            <a:r>
              <a:rPr/>
              <a:t>a</a:t>
            </a:r>
            <a:r>
              <a:rPr/>
              <a:t> </a:t>
            </a:r>
            <a:r>
              <a:rPr/>
              <a:t>static</a:t>
            </a:r>
            <a:r>
              <a:rPr/>
              <a:t> </a:t>
            </a:r>
            <a:r>
              <a:rPr/>
              <a:t>two-dimiensional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how</a:t>
            </a:r>
            <a:r>
              <a:rPr/>
              <a:t> </a:t>
            </a:r>
            <a:r>
              <a:rPr/>
              <a:t>you</a:t>
            </a:r>
            <a:r>
              <a:rPr/>
              <a:t> </a:t>
            </a:r>
            <a:r>
              <a:rPr/>
              <a:t>might</a:t>
            </a:r>
            <a:r>
              <a:rPr/>
              <a:t> </a:t>
            </a:r>
            <a:r>
              <a:rPr/>
              <a:t>convert</a:t>
            </a:r>
            <a:r>
              <a:rPr/>
              <a:t> </a:t>
            </a:r>
            <a:r>
              <a:rPr/>
              <a:t>a</a:t>
            </a:r>
            <a:r>
              <a:rPr/>
              <a:t> </a:t>
            </a:r>
            <a:r>
              <a:rPr/>
              <a:t>three</a:t>
            </a:r>
            <a:r>
              <a:rPr/>
              <a:t> </a:t>
            </a:r>
            <a:r>
              <a:rPr/>
              <a:t>dimensional</a:t>
            </a:r>
            <a:r>
              <a:rPr/>
              <a:t> </a:t>
            </a:r>
            <a:r>
              <a:rPr/>
              <a:t>surface</a:t>
            </a:r>
            <a:r>
              <a:rPr/>
              <a:t> </a:t>
            </a:r>
            <a:r>
              <a:rPr/>
              <a:t>into</a:t>
            </a:r>
            <a:r>
              <a:rPr/>
              <a:t> </a:t>
            </a:r>
            <a:r>
              <a:rPr/>
              <a:t>a</a:t>
            </a:r>
            <a:r>
              <a:rPr/>
              <a:t> </a:t>
            </a:r>
            <a:r>
              <a:rPr/>
              <a:t>contour</a:t>
            </a:r>
            <a:r>
              <a:rPr/>
              <a:t> </a:t>
            </a:r>
            <a:r>
              <a:rPr/>
              <a:t>plot.</a:t>
            </a:r>
          </a:p>
          <a:p>
            <a:pPr lvl="0" marL="0" indent="0">
              <a:buNone/>
            </a:pPr>
          </a:p>
          <a:p>
            <a:pPr lvl="0" marL="0" indent="0">
              <a:buNone/>
            </a:pPr>
            <a:r>
              <a:rPr/>
              <a:t>Note</a:t>
            </a:r>
            <a:r>
              <a:rPr/>
              <a:t> </a:t>
            </a:r>
            <a:r>
              <a:rPr/>
              <a:t>to</a:t>
            </a:r>
            <a:r>
              <a:rPr/>
              <a:t> </a:t>
            </a:r>
            <a:r>
              <a:rPr/>
              <a:t>myself:</a:t>
            </a:r>
            <a:r>
              <a:rPr/>
              <a:t> </a:t>
            </a:r>
            <a:r>
              <a:rPr/>
              <a:t>This</a:t>
            </a:r>
            <a:r>
              <a:rPr/>
              <a:t> </a:t>
            </a:r>
            <a:r>
              <a:rPr/>
              <a:t>may</a:t>
            </a:r>
            <a:r>
              <a:rPr/>
              <a:t> </a:t>
            </a:r>
            <a:r>
              <a:rPr/>
              <a:t>not</a:t>
            </a:r>
            <a:r>
              <a:rPr/>
              <a:t> </a:t>
            </a:r>
            <a:r>
              <a:rPr/>
              <a:t>be</a:t>
            </a:r>
            <a:r>
              <a:rPr/>
              <a:t> </a:t>
            </a:r>
            <a:r>
              <a:rPr/>
              <a:t>the</a:t>
            </a:r>
            <a:r>
              <a:rPr/>
              <a:t> </a:t>
            </a:r>
            <a:r>
              <a:rPr/>
              <a:t>best</a:t>
            </a:r>
            <a:r>
              <a:rPr/>
              <a:t> </a:t>
            </a:r>
            <a:r>
              <a:rPr/>
              <a:t>image</a:t>
            </a:r>
            <a:r>
              <a:rPr/>
              <a:t> </a:t>
            </a:r>
            <a:r>
              <a:rPr/>
              <a:t>to</a:t>
            </a:r>
            <a:r>
              <a:rPr/>
              <a:t> </a:t>
            </a:r>
            <a:r>
              <a:rPr/>
              <a:t>use.</a:t>
            </a:r>
            <a:r>
              <a:rPr/>
              <a:t> </a:t>
            </a:r>
            <a:r>
              <a:rPr/>
              <a:t>I</a:t>
            </a:r>
            <a:r>
              <a:rPr/>
              <a:t> </a:t>
            </a:r>
            <a:r>
              <a:rPr/>
              <a:t>have</a:t>
            </a:r>
            <a:r>
              <a:rPr/>
              <a:t> </a:t>
            </a:r>
            <a:r>
              <a:rPr/>
              <a:t>some</a:t>
            </a:r>
            <a:r>
              <a:rPr/>
              <a:t> </a:t>
            </a:r>
            <a:r>
              <a:rPr/>
              <a:t>alternatives</a:t>
            </a:r>
            <a:r>
              <a:rPr/>
              <a:t> </a:t>
            </a:r>
            <a:r>
              <a:rPr/>
              <a:t>on</a:t>
            </a:r>
            <a:r>
              <a:rPr/>
              <a:t> </a:t>
            </a:r>
            <a:r>
              <a:rPr/>
              <a:t>different</a:t>
            </a:r>
            <a:r>
              <a:rPr/>
              <a:t> </a:t>
            </a:r>
            <a:r>
              <a:rPr/>
              <a:t>slides.</a:t>
            </a:r>
            <a:r>
              <a:rPr/>
              <a:t> </a:t>
            </a:r>
            <a:r>
              <a:rPr/>
              <a:t>Or</a:t>
            </a:r>
            <a:r>
              <a:rPr/>
              <a:t> </a:t>
            </a:r>
            <a:r>
              <a:rPr/>
              <a:t>I</a:t>
            </a:r>
            <a:r>
              <a:rPr/>
              <a:t> </a:t>
            </a:r>
            <a:r>
              <a:rPr/>
              <a:t>might</a:t>
            </a:r>
            <a:r>
              <a:rPr/>
              <a:t> </a:t>
            </a:r>
            <a:r>
              <a:rPr/>
              <a:t>draw</a:t>
            </a:r>
            <a:r>
              <a:rPr/>
              <a:t> </a:t>
            </a:r>
            <a:r>
              <a:rPr/>
              <a:t>an</a:t>
            </a:r>
            <a:r>
              <a:rPr/>
              <a:t> </a:t>
            </a:r>
            <a:r>
              <a:rPr/>
              <a:t>image</a:t>
            </a:r>
            <a:r>
              <a:rPr/>
              <a:t> </a:t>
            </a:r>
            <a:r>
              <a:rPr/>
              <a:t>from</a:t>
            </a:r>
            <a:r>
              <a:rPr/>
              <a:t> </a:t>
            </a:r>
            <a:r>
              <a:rPr/>
              <a:t>scratch.</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hyperlink" Target="https://dasl.datadescription.com/" TargetMode="External" /><Relationship Id="rId4"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2.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3.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4.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5.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4.gif"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6/21/2019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Static</a:t>
            </a:r>
            <a:r>
              <a:rPr/>
              <a:t> </a:t>
            </a:r>
            <a:r>
              <a:rPr/>
              <a:t>two</a:t>
            </a:r>
            <a:r>
              <a:rPr/>
              <a:t> </a:t>
            </a:r>
            <a:r>
              <a:rPr/>
              <a:t>dimensional</a:t>
            </a:r>
            <a:r>
              <a:rPr/>
              <a:t> </a:t>
            </a:r>
            <a:r>
              <a:rPr/>
              <a:t>images</a:t>
            </a:r>
            <a:r>
              <a:rPr/>
              <a:t> </a:t>
            </a:r>
            <a:r>
              <a:rPr/>
              <a:t>-</a:t>
            </a:r>
            <a:r>
              <a:rPr/>
              <a:t> </a:t>
            </a:r>
            <a:r>
              <a:rPr/>
              <a:t>focus</a:t>
            </a:r>
            <a:r>
              <a:rPr/>
              <a:t> </a:t>
            </a:r>
            <a:r>
              <a:rPr/>
              <a:t>on</a:t>
            </a:r>
            <a:r>
              <a:rPr/>
              <a:t> </a:t>
            </a:r>
            <a:r>
              <a:rPr/>
              <a:t>what’s</a:t>
            </a:r>
            <a:r>
              <a:rPr/>
              <a:t> </a:t>
            </a:r>
            <a:r>
              <a:rPr/>
              <a:t>important</a:t>
            </a:r>
          </a:p>
        </p:txBody>
      </p:sp>
      <p:sp>
        <p:nvSpPr>
          <p:cNvPr id="3" name="Content Placeholder 2"/>
          <p:cNvSpPr>
            <a:spLocks noGrp="1"/>
          </p:cNvSpPr>
          <p:nvPr>
            <p:ph idx="1"/>
          </p:nvPr>
        </p:nvSpPr>
        <p:spPr/>
        <p:txBody>
          <a:bodyPr/>
          <a:lstStyle/>
          <a:p>
            <a:pPr lvl="1"/>
            <a:r>
              <a:rPr/>
              <a:t>Master two dimensions first</a:t>
            </a:r>
          </a:p>
          <a:p>
            <a:pPr lvl="1"/>
            <a:r>
              <a:rPr/>
              <a:t>Find substitutes for the third dimension</a:t>
            </a:r>
          </a:p>
          <a:p>
            <a:pPr lvl="2"/>
            <a:r>
              <a:rPr/>
              <a:t>Panels</a:t>
            </a:r>
          </a:p>
          <a:p>
            <a:pPr lvl="2"/>
            <a:r>
              <a:rPr/>
              <a:t>Heat maps</a:t>
            </a:r>
          </a:p>
          <a:p>
            <a:pPr lvl="2"/>
            <a:r>
              <a:rPr/>
              <a:t>Contour plots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Contour</a:t>
            </a:r>
            <a:r>
              <a:rPr/>
              <a:t> </a:t>
            </a:r>
            <a:r>
              <a:rPr/>
              <a:t>plot</a:t>
            </a:r>
          </a:p>
        </p:txBody>
      </p:sp>
      <p:pic>
        <p:nvPicPr>
          <p:cNvPr descr="../images/contour-plot.png" id="0" name="Picture 1"/>
          <p:cNvPicPr>
            <a:picLocks noGrp="1" noChangeAspect="1"/>
          </p:cNvPicPr>
          <p:nvPr/>
        </p:nvPicPr>
        <p:blipFill>
          <a:blip r:embed="rId3"/>
          <a:stretch>
            <a:fillRect/>
          </a:stretch>
        </p:blipFill>
        <p:spPr bwMode="auto">
          <a:xfrm>
            <a:off x="1917700" y="1600200"/>
            <a:ext cx="5295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a</a:t>
            </a:r>
            <a:r>
              <a:rPr/>
              <a:t> </a:t>
            </a:r>
            <a:r>
              <a:rPr/>
              <a:t>contour</a:t>
            </a:r>
            <a:r>
              <a:rPr/>
              <a:t> </a:t>
            </a:r>
            <a:r>
              <a:rPr/>
              <a:t>plot</a:t>
            </a:r>
            <a:r>
              <a:rPr/>
              <a:t> </a:t>
            </a:r>
            <a:r>
              <a:rPr/>
              <a:t>above</a:t>
            </a:r>
            <a:r>
              <a:rPr/>
              <a:t> </a:t>
            </a:r>
            <a:r>
              <a:rPr/>
              <a:t>a</a:t>
            </a:r>
            <a:r>
              <a:rPr/>
              <a:t> </a:t>
            </a:r>
            <a:r>
              <a:rPr/>
              <a:t>three</a:t>
            </a:r>
            <a:r>
              <a:rPr/>
              <a:t> </a:t>
            </a:r>
            <a:r>
              <a:rPr/>
              <a:t>dimensional</a:t>
            </a:r>
            <a:r>
              <a:rPr/>
              <a:t> </a:t>
            </a:r>
            <a:r>
              <a:rPr/>
              <a:t>surface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Contour</a:t>
            </a:r>
            <a:r>
              <a:rPr/>
              <a:t> </a:t>
            </a:r>
            <a:r>
              <a:rPr/>
              <a:t>plot</a:t>
            </a:r>
          </a:p>
        </p:txBody>
      </p:sp>
      <p:pic>
        <p:nvPicPr>
          <p:cNvPr descr="../images/contour-plot-alternate1.png" id="0" name="Picture 1"/>
          <p:cNvPicPr>
            <a:picLocks noGrp="1" noChangeAspect="1"/>
          </p:cNvPicPr>
          <p:nvPr/>
        </p:nvPicPr>
        <p:blipFill>
          <a:blip r:embed="rId2"/>
          <a:stretch>
            <a:fillRect/>
          </a:stretch>
        </p:blipFill>
        <p:spPr bwMode="auto">
          <a:xfrm>
            <a:off x="2146300" y="1600200"/>
            <a:ext cx="4851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a</a:t>
            </a:r>
            <a:r>
              <a:rPr/>
              <a:t> </a:t>
            </a:r>
            <a:r>
              <a:rPr/>
              <a:t>contour</a:t>
            </a:r>
            <a:r>
              <a:rPr/>
              <a:t> </a:t>
            </a:r>
            <a:r>
              <a:rPr/>
              <a:t>plots</a:t>
            </a:r>
            <a:r>
              <a:rPr/>
              <a:t> </a:t>
            </a:r>
            <a:r>
              <a:rPr/>
              <a:t>surrounding</a:t>
            </a:r>
            <a:r>
              <a:rPr/>
              <a:t> </a:t>
            </a:r>
            <a:r>
              <a:rPr/>
              <a:t>a</a:t>
            </a:r>
            <a:r>
              <a:rPr/>
              <a:t> </a:t>
            </a:r>
            <a:r>
              <a:rPr/>
              <a:t>three</a:t>
            </a:r>
            <a:r>
              <a:rPr/>
              <a:t> </a:t>
            </a:r>
            <a:r>
              <a:rPr/>
              <a:t>dimensional</a:t>
            </a:r>
            <a:r>
              <a:rPr/>
              <a:t> </a:t>
            </a:r>
            <a:r>
              <a:rPr/>
              <a:t>surface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Contour</a:t>
            </a:r>
            <a:r>
              <a:rPr/>
              <a:t> </a:t>
            </a:r>
            <a:r>
              <a:rPr/>
              <a:t>plot</a:t>
            </a:r>
          </a:p>
        </p:txBody>
      </p:sp>
      <p:pic>
        <p:nvPicPr>
          <p:cNvPr descr="../images/contour-plot-alternate2.png" id="0" name="Picture 1"/>
          <p:cNvPicPr>
            <a:picLocks noGrp="1" noChangeAspect="1"/>
          </p:cNvPicPr>
          <p:nvPr/>
        </p:nvPicPr>
        <p:blipFill>
          <a:blip r:embed="rId2"/>
          <a:stretch>
            <a:fillRect/>
          </a:stretch>
        </p:blipFill>
        <p:spPr bwMode="auto">
          <a:xfrm>
            <a:off x="1866900" y="1600200"/>
            <a:ext cx="5410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a</a:t>
            </a:r>
            <a:r>
              <a:rPr/>
              <a:t> </a:t>
            </a:r>
            <a:r>
              <a:rPr/>
              <a:t>contour</a:t>
            </a:r>
            <a:r>
              <a:rPr/>
              <a:t> </a:t>
            </a:r>
            <a:r>
              <a:rPr/>
              <a:t>plot</a:t>
            </a:r>
            <a:r>
              <a:rPr/>
              <a:t> </a:t>
            </a:r>
            <a:r>
              <a:rPr/>
              <a:t>above</a:t>
            </a:r>
            <a:r>
              <a:rPr/>
              <a:t> </a:t>
            </a:r>
            <a:r>
              <a:rPr/>
              <a:t>a</a:t>
            </a:r>
            <a:r>
              <a:rPr/>
              <a:t> </a:t>
            </a:r>
            <a:r>
              <a:rPr/>
              <a:t>three</a:t>
            </a:r>
            <a:r>
              <a:rPr/>
              <a:t> </a:t>
            </a:r>
            <a:r>
              <a:rPr/>
              <a:t>dimensional</a:t>
            </a:r>
            <a:r>
              <a:rPr/>
              <a:t> </a:t>
            </a:r>
            <a:r>
              <a:rPr/>
              <a:t>surface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Ternary</a:t>
            </a:r>
            <a:r>
              <a:rPr/>
              <a:t> </a:t>
            </a:r>
            <a:r>
              <a:rPr/>
              <a:t>plot</a:t>
            </a:r>
          </a:p>
        </p:txBody>
      </p:sp>
      <p:pic>
        <p:nvPicPr>
          <p:cNvPr descr="../images/ternary-diagram.png" id="0" name="Picture 1"/>
          <p:cNvPicPr>
            <a:picLocks noGrp="1" noChangeAspect="1"/>
          </p:cNvPicPr>
          <p:nvPr/>
        </p:nvPicPr>
        <p:blipFill>
          <a:blip r:embed="rId3"/>
          <a:stretch>
            <a:fillRect/>
          </a:stretch>
        </p:blipFill>
        <p:spPr bwMode="auto">
          <a:xfrm>
            <a:off x="2171700" y="1600200"/>
            <a:ext cx="4813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Ternary</a:t>
            </a:r>
            <a:r>
              <a:rPr/>
              <a:t> </a:t>
            </a:r>
            <a:r>
              <a:rPr/>
              <a:t>plot</a:t>
            </a:r>
            <a:r>
              <a:rPr/>
              <a:t> </a:t>
            </a:r>
            <a:r>
              <a:rPr/>
              <a:t>of</a:t>
            </a:r>
            <a:r>
              <a:rPr/>
              <a:t> </a:t>
            </a:r>
            <a:r>
              <a:rPr/>
              <a:t>proportions</a:t>
            </a:r>
            <a:r>
              <a:rPr/>
              <a:t> </a:t>
            </a:r>
            <a:r>
              <a:rPr/>
              <a:t>(developer,</a:t>
            </a:r>
            <a:r>
              <a:rPr/>
              <a:t> </a:t>
            </a:r>
            <a:r>
              <a:rPr/>
              <a:t>designer,</a:t>
            </a:r>
            <a:r>
              <a:rPr/>
              <a:t> </a:t>
            </a:r>
            <a:r>
              <a:rPr/>
              <a:t>journalist)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Interactivity</a:t>
            </a:r>
          </a:p>
        </p:txBody>
      </p:sp>
      <p:sp>
        <p:nvSpPr>
          <p:cNvPr id="3" name="Content Placeholder 2"/>
          <p:cNvSpPr>
            <a:spLocks noGrp="1"/>
          </p:cNvSpPr>
          <p:nvPr>
            <p:ph idx="1"/>
          </p:nvPr>
        </p:nvSpPr>
        <p:spPr/>
        <p:txBody>
          <a:bodyPr/>
          <a:lstStyle/>
          <a:p>
            <a:pPr lvl="1"/>
            <a:r>
              <a:rPr/>
              <a:t>Examples</a:t>
            </a:r>
          </a:p>
          <a:p>
            <a:pPr lvl="2"/>
            <a:r>
              <a:rPr/>
              <a:t>Sliders</a:t>
            </a:r>
          </a:p>
          <a:p>
            <a:pPr lvl="2"/>
            <a:r>
              <a:rPr/>
              <a:t>Hover</a:t>
            </a:r>
          </a:p>
          <a:p>
            <a:pPr lvl="1"/>
            <a:r>
              <a:rPr/>
              <a:t>Excellent for exploratory graphics</a:t>
            </a:r>
          </a:p>
          <a:p>
            <a:pPr lvl="1"/>
            <a:r>
              <a:rPr/>
              <a:t>Not within the scope of this talk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Why is theory important?</a:t>
            </a:r>
          </a:p>
          <a:p>
            <a:pPr lvl="2"/>
            <a:r>
              <a:rPr/>
              <a:t>“An unexamined [visualization] is not worth [drawing].” Socrates</a:t>
            </a:r>
          </a:p>
          <a:p>
            <a:pPr lvl="2"/>
            <a:r>
              <a:rPr/>
              <a:t>“The man who has no tincture of [theory] goes through life imprisoned in the prejudices derived from common sense, from the habitual beliefs of his age or his nation, and from convictions which have grown up in his mind without the co-operation or consent of his deliberate reason.” Bertrand Russell</a:t>
            </a:r>
          </a:p>
          <a:p>
            <a:pPr lvl="2"/>
            <a:r>
              <a:rPr/>
              <a:t>“Never trust [a visualization program] that can think for itself if you can’t see where it keeps its brain” Arthur Weasley, in Harry Potter and the Chamber of Secrets.</a:t>
            </a:r>
          </a:p>
          <a:p>
            <a:pPr lvl="2"/>
            <a:r>
              <a:rPr/>
              <a:t>“Give a man a [a single type of visualization] and you feed him for a day; teach a man [how to develop all types of visualizations] and you feed him for a lifetime.” Maimonides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1"/>
            <a:r>
              <a:rPr/>
              <a:t>Download and install Pyhton, R, and Tableau</a:t>
            </a:r>
          </a:p>
          <a:p>
            <a:pPr lvl="2"/>
            <a:r>
              <a:rPr/>
              <a:t>For R, also install the ggplot2 library</a:t>
            </a:r>
          </a:p>
          <a:p>
            <a:pPr lvl="1"/>
            <a:r>
              <a:rPr/>
              <a:t>Go to the DASL website and review the “Housing Prices” data set</a:t>
            </a:r>
          </a:p>
          <a:p>
            <a:pPr lvl="1"/>
            <a:r>
              <a:rPr/>
              <a:t>Import this data into Pyhton, R, and Tableau</a:t>
            </a:r>
          </a:p>
          <a:p>
            <a:pPr lvl="1"/>
            <a:r>
              <a:rPr/>
              <a:t>Draw a scatterplot with Age on the x-axis and Price on the y-axis.</a:t>
            </a:r>
          </a:p>
          <a:p>
            <a:pPr lvl="2"/>
            <a:r>
              <a:rPr/>
              <a:t>Don’t bother with changing any of the default options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DASL</a:t>
            </a:r>
            <a:r>
              <a:rPr/>
              <a:t> </a:t>
            </a:r>
            <a:r>
              <a:rPr>
                <a:hlinkClick r:id="rId3"/>
              </a:rPr>
              <a:t>https://dasl.datadescription.com/</a:t>
            </a:r>
          </a:p>
        </p:txBody>
      </p:sp>
      <p:pic>
        <p:nvPicPr>
          <p:cNvPr descr="../images/dasl-main-page.png" id="0" name="Picture 1"/>
          <p:cNvPicPr>
            <a:picLocks noGrp="1" noChangeAspect="1"/>
          </p:cNvPicPr>
          <p:nvPr/>
        </p:nvPicPr>
        <p:blipFill>
          <a:blip r:embed="rId4"/>
          <a:stretch>
            <a:fillRect/>
          </a:stretch>
        </p:blipFill>
        <p:spPr bwMode="auto">
          <a:xfrm>
            <a:off x="1714500" y="1600200"/>
            <a:ext cx="5715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Main</a:t>
            </a:r>
            <a:r>
              <a:rPr/>
              <a:t> </a:t>
            </a:r>
            <a:r>
              <a:rPr/>
              <a:t>page</a:t>
            </a:r>
            <a:r>
              <a:rPr/>
              <a:t> </a:t>
            </a:r>
            <a:r>
              <a:rPr/>
              <a:t>of</a:t>
            </a:r>
            <a:r>
              <a:rPr/>
              <a:t> </a:t>
            </a:r>
            <a:r>
              <a:rPr/>
              <a:t>DASL</a:t>
            </a:r>
            <a:r>
              <a:rPr/>
              <a:t> </a:t>
            </a:r>
            <a:r>
              <a:rPr/>
              <a:t>website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Choose</a:t>
            </a:r>
            <a:r>
              <a:rPr/>
              <a:t> </a:t>
            </a:r>
            <a:r>
              <a:rPr/>
              <a:t>“</a:t>
            </a:r>
            <a:r>
              <a:rPr/>
              <a:t>Saratoga</a:t>
            </a:r>
            <a:r>
              <a:rPr/>
              <a:t> </a:t>
            </a:r>
            <a:r>
              <a:rPr/>
              <a:t>House</a:t>
            </a:r>
            <a:r>
              <a:rPr/>
              <a:t> </a:t>
            </a:r>
            <a:r>
              <a:rPr/>
              <a:t>Prices</a:t>
            </a:r>
            <a:r>
              <a:rPr/>
              <a:t>”</a:t>
            </a:r>
            <a:r>
              <a:rPr/>
              <a:t> </a:t>
            </a:r>
            <a:r>
              <a:rPr/>
              <a:t>(not</a:t>
            </a:r>
            <a:r>
              <a:rPr/>
              <a:t> </a:t>
            </a:r>
            <a:r>
              <a:rPr/>
              <a:t>“</a:t>
            </a:r>
            <a:r>
              <a:rPr/>
              <a:t>Saratoga</a:t>
            </a:r>
            <a:r>
              <a:rPr/>
              <a:t> </a:t>
            </a:r>
            <a:r>
              <a:rPr/>
              <a:t>Houses</a:t>
            </a:r>
            <a:r>
              <a:rPr/>
              <a:t>”</a:t>
            </a:r>
            <a:r>
              <a:rPr/>
              <a:t>)</a:t>
            </a:r>
          </a:p>
        </p:txBody>
      </p:sp>
      <p:pic>
        <p:nvPicPr>
          <p:cNvPr descr="../images/dasl-saratoga-house-prices.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the</a:t>
            </a:r>
            <a:r>
              <a:rPr/>
              <a:t> </a:t>
            </a:r>
            <a:r>
              <a:rPr/>
              <a:t>Saratoga</a:t>
            </a:r>
            <a:r>
              <a:rPr/>
              <a:t> </a:t>
            </a:r>
            <a:r>
              <a:rPr/>
              <a:t>house</a:t>
            </a:r>
            <a:r>
              <a:rPr/>
              <a:t> </a:t>
            </a:r>
            <a:r>
              <a:rPr/>
              <a:t>prices</a:t>
            </a:r>
            <a:r>
              <a:rPr/>
              <a:t> </a:t>
            </a:r>
            <a:r>
              <a:rPr/>
              <a:t>dataset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 Registered S3 methods overwritten by 'ggplot2':
##   method         from 
##   [.quosures     rlang
##   c.quosures     rlang
##   print.quosures rlang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p>
        </p:txBody>
      </p:sp>
      <p:sp>
        <p:nvSpPr>
          <p:cNvPr id="3" name="Content Placeholder 2"/>
          <p:cNvSpPr>
            <a:spLocks noGrp="1"/>
          </p:cNvSpPr>
          <p:nvPr>
            <p:ph idx="1"/>
          </p:nvPr>
        </p:nvSpPr>
        <p:spPr/>
        <p:txBody>
          <a:bodyPr/>
          <a:lstStyle/>
          <a:p>
            <a:pPr lvl="0" marL="0" indent="0">
              <a:buNone/>
            </a:pPr>
            <a:r>
              <a:rPr/>
              <a:t>Here is the Python code that will download the data and create a simple scatterplot.</a:t>
            </a:r>
          </a:p>
          <a:p>
            <a:pPr lvl="0" marL="1270000" indent="0">
              <a:buNone/>
            </a:pPr>
            <a:r>
              <a:rPr sz="1800">
                <a:latin typeface="Courier"/>
              </a:rPr>
              <a:t>((Python code to be added later))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p>
        </p:txBody>
      </p:sp>
      <p:sp>
        <p:nvSpPr>
          <p:cNvPr id="3" name="Content Placeholder 2"/>
          <p:cNvSpPr>
            <a:spLocks noGrp="1"/>
          </p:cNvSpPr>
          <p:nvPr>
            <p:ph idx="1"/>
          </p:nvPr>
        </p:nvSpPr>
        <p:spPr/>
        <p:txBody>
          <a:bodyPr/>
          <a:lstStyle/>
          <a:p>
            <a:pPr lvl="0" marL="0" indent="0">
              <a:buNone/>
            </a:pPr>
            <a:r>
              <a:rPr/>
              <a:t>Here is the R code that will download the data and create a simple scatterplot.</a:t>
            </a:r>
          </a:p>
          <a:p>
            <a:pPr lvl="0" marL="1270000" indent="0">
              <a:buNone/>
            </a:pPr>
            <a:r>
              <a:rPr sz="1800">
                <a:latin typeface="Courier"/>
              </a:rPr>
              <a:t>library(ggplot2)
fn &lt;- "https://dasl.datadescription.com/download/data/3275"
saratoga_houses &lt;- read.table(fn, header=TRUE, sep="\x09")
ggplot(saratoga_houses, aes(x=Age, y=Price)) +
  geom_point()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p>
        </p:txBody>
      </p:sp>
      <p:sp>
        <p:nvSpPr>
          <p:cNvPr id="3" name="Content Placeholder 2"/>
          <p:cNvSpPr>
            <a:spLocks noGrp="1"/>
          </p:cNvSpPr>
          <p:nvPr>
            <p:ph idx="1"/>
          </p:nvPr>
        </p:nvSpPr>
        <p:spPr/>
        <p:txBody>
          <a:bodyPr/>
          <a:lstStyle/>
          <a:p>
            <a:pPr lvl="0" marL="0" indent="0">
              <a:buNone/>
            </a:pPr>
            <a:r>
              <a:rPr/>
              <a:t>Here are the directions on how to import the file into Tableau and produce a simple scatterplot.</a:t>
            </a:r>
          </a:p>
          <a:p>
            <a:pPr lvl="1"/>
            <a:r>
              <a:rPr/>
              <a:t>((To be added later))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scatterplot</a:t>
            </a:r>
            <a:r>
              <a:rPr/>
              <a:t> </a:t>
            </a:r>
            <a:r>
              <a:rPr/>
              <a:t>should</a:t>
            </a:r>
            <a:r>
              <a:rPr/>
              <a:t> </a:t>
            </a:r>
            <a:r>
              <a:rPr/>
              <a:t>look</a:t>
            </a:r>
            <a:r>
              <a:rPr/>
              <a:t> </a:t>
            </a:r>
            <a:r>
              <a:rPr/>
              <a:t>like</a:t>
            </a:r>
            <a:r>
              <a:rPr/>
              <a:t> </a:t>
            </a:r>
            <a:r>
              <a:rPr/>
              <a:t>(R</a:t>
            </a:r>
            <a:r>
              <a:rPr/>
              <a:t> </a:t>
            </a:r>
            <a:r>
              <a:rPr/>
              <a:t>version)</a:t>
            </a:r>
          </a:p>
        </p:txBody>
      </p:sp>
      <p:pic>
        <p:nvPicPr>
          <p:cNvPr descr="data-visualization_files/figure-pptx/simple-scatterplot-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foundation</a:t>
            </a:r>
            <a:r>
              <a:rPr/>
              <a:t> </a:t>
            </a:r>
            <a:r>
              <a:rPr/>
              <a:t>of</a:t>
            </a:r>
            <a:r>
              <a:rPr/>
              <a:t> </a:t>
            </a:r>
            <a:r>
              <a:rPr/>
              <a:t>data</a:t>
            </a:r>
            <a:r>
              <a:rPr/>
              <a:t> </a:t>
            </a:r>
            <a:r>
              <a:rPr/>
              <a:t>visualization</a:t>
            </a:r>
          </a:p>
        </p:txBody>
      </p:sp>
      <p:pic>
        <p:nvPicPr>
          <p:cNvPr descr="../images/the-grammar-of-graphics.png" id="0" name="Picture 1"/>
          <p:cNvPicPr>
            <a:picLocks noGrp="1" noChangeAspect="1"/>
          </p:cNvPicPr>
          <p:nvPr/>
        </p:nvPicPr>
        <p:blipFill>
          <a:blip r:embed="rId3"/>
          <a:stretch>
            <a:fillRect/>
          </a:stretch>
        </p:blipFill>
        <p:spPr bwMode="auto">
          <a:xfrm>
            <a:off x="3251200" y="1600200"/>
            <a:ext cx="2641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Front</a:t>
            </a:r>
            <a:r>
              <a:rPr/>
              <a:t> </a:t>
            </a:r>
            <a:r>
              <a:rPr/>
              <a:t>cover</a:t>
            </a:r>
            <a:r>
              <a:rPr/>
              <a:t> </a:t>
            </a:r>
            <a:r>
              <a:rPr/>
              <a:t>of</a:t>
            </a:r>
            <a:r>
              <a:rPr/>
              <a:t> </a:t>
            </a:r>
            <a:r>
              <a:rPr/>
              <a:t>the</a:t>
            </a:r>
            <a:r>
              <a:rPr/>
              <a:t> </a:t>
            </a:r>
            <a:r>
              <a:rPr/>
              <a:t>book,</a:t>
            </a:r>
            <a:r>
              <a:rPr/>
              <a:t> </a:t>
            </a:r>
            <a:r>
              <a:rPr/>
              <a:t>The</a:t>
            </a:r>
            <a:r>
              <a:rPr/>
              <a:t> </a:t>
            </a:r>
            <a:r>
              <a:rPr/>
              <a:t>Grammar</a:t>
            </a:r>
            <a:r>
              <a:rPr/>
              <a:t> </a:t>
            </a:r>
            <a:r>
              <a:rPr/>
              <a:t>of</a:t>
            </a:r>
            <a:r>
              <a:rPr/>
              <a:t> </a:t>
            </a:r>
            <a:r>
              <a:rPr/>
              <a:t>Graphics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(1</a:t>
            </a:r>
            <a:r>
              <a:rPr/>
              <a:t> </a:t>
            </a:r>
            <a:r>
              <a:rPr/>
              <a:t>of</a:t>
            </a:r>
            <a:r>
              <a:rPr/>
              <a:t> </a:t>
            </a:r>
            <a:r>
              <a:rPr/>
              <a:t>3)</a:t>
            </a:r>
          </a:p>
        </p:txBody>
      </p:sp>
      <p:pic>
        <p:nvPicPr>
          <p:cNvPr descr="../images/r-barplot-help.png" id="0" name="Picture 1"/>
          <p:cNvPicPr>
            <a:picLocks noGrp="1" noChangeAspect="1"/>
          </p:cNvPicPr>
          <p:nvPr/>
        </p:nvPicPr>
        <p:blipFill>
          <a:blip r:embed="rId3"/>
          <a:stretch>
            <a:fillRect/>
          </a:stretch>
        </p:blipFill>
        <p:spPr bwMode="auto">
          <a:xfrm>
            <a:off x="1397000" y="1600200"/>
            <a:ext cx="6350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barplot</a:t>
            </a:r>
            <a:r>
              <a:rPr/>
              <a:t> </a:t>
            </a:r>
            <a:r>
              <a:rPr/>
              <a:t>function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(2</a:t>
            </a:r>
            <a:r>
              <a:rPr/>
              <a:t> </a:t>
            </a:r>
            <a:r>
              <a:rPr/>
              <a:t>of</a:t>
            </a:r>
            <a:r>
              <a:rPr/>
              <a:t> </a:t>
            </a:r>
            <a:r>
              <a:rPr/>
              <a:t>3)</a:t>
            </a:r>
          </a:p>
        </p:txBody>
      </p:sp>
      <p:pic>
        <p:nvPicPr>
          <p:cNvPr descr="../images/r-hist-help.png" id="0" name="Picture 1"/>
          <p:cNvPicPr>
            <a:picLocks noGrp="1" noChangeAspect="1"/>
          </p:cNvPicPr>
          <p:nvPr/>
        </p:nvPicPr>
        <p:blipFill>
          <a:blip r:embed="rId3"/>
          <a:stretch>
            <a:fillRect/>
          </a:stretch>
        </p:blipFill>
        <p:spPr bwMode="auto">
          <a:xfrm>
            <a:off x="825500" y="1600200"/>
            <a:ext cx="748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hist</a:t>
            </a:r>
            <a:r>
              <a:rPr/>
              <a:t> </a:t>
            </a:r>
            <a:r>
              <a:rPr/>
              <a:t>function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Visualization</a:t>
            </a:r>
            <a:r>
              <a:rPr/>
              <a:t> </a:t>
            </a:r>
            <a:r>
              <a:rPr/>
              <a:t>before</a:t>
            </a:r>
            <a:r>
              <a:rPr/>
              <a:t> </a:t>
            </a:r>
            <a:r>
              <a:rPr/>
              <a:t>Wilkinson</a:t>
            </a:r>
            <a:r>
              <a:rPr/>
              <a:t> </a:t>
            </a:r>
            <a:r>
              <a:rPr/>
              <a:t>(3</a:t>
            </a:r>
            <a:r>
              <a:rPr/>
              <a:t> </a:t>
            </a:r>
            <a:r>
              <a:rPr/>
              <a:t>of</a:t>
            </a:r>
            <a:r>
              <a:rPr/>
              <a:t> </a:t>
            </a:r>
            <a:r>
              <a:rPr/>
              <a:t>3)</a:t>
            </a:r>
          </a:p>
        </p:txBody>
      </p:sp>
      <p:pic>
        <p:nvPicPr>
          <p:cNvPr descr="../images/r-boxplot-help.png" id="0" name="Picture 1"/>
          <p:cNvPicPr>
            <a:picLocks noGrp="1" noChangeAspect="1"/>
          </p:cNvPicPr>
          <p:nvPr/>
        </p:nvPicPr>
        <p:blipFill>
          <a:blip r:embed="rId3"/>
          <a:stretch>
            <a:fillRect/>
          </a:stretch>
        </p:blipFill>
        <p:spPr bwMode="auto">
          <a:xfrm>
            <a:off x="1066800" y="1600200"/>
            <a:ext cx="699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the</a:t>
            </a:r>
            <a:r>
              <a:rPr/>
              <a:t> </a:t>
            </a:r>
            <a:r>
              <a:rPr/>
              <a:t>R</a:t>
            </a:r>
            <a:r>
              <a:rPr/>
              <a:t> </a:t>
            </a:r>
            <a:r>
              <a:rPr/>
              <a:t>help</a:t>
            </a:r>
            <a:r>
              <a:rPr/>
              <a:t> </a:t>
            </a:r>
            <a:r>
              <a:rPr/>
              <a:t>file</a:t>
            </a:r>
            <a:r>
              <a:rPr/>
              <a:t> </a:t>
            </a:r>
            <a:r>
              <a:rPr/>
              <a:t>for</a:t>
            </a:r>
            <a:r>
              <a:rPr/>
              <a:t> </a:t>
            </a:r>
            <a:r>
              <a:rPr/>
              <a:t>the</a:t>
            </a:r>
            <a:r>
              <a:rPr/>
              <a:t> </a:t>
            </a:r>
            <a:r>
              <a:rPr/>
              <a:t>boxplot</a:t>
            </a:r>
            <a:r>
              <a:rPr/>
              <a:t> </a:t>
            </a:r>
            <a:r>
              <a:rPr/>
              <a:t>function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Helpful</a:t>
            </a:r>
            <a:r>
              <a:rPr/>
              <a:t> </a:t>
            </a:r>
            <a:r>
              <a:rPr/>
              <a:t>resource</a:t>
            </a:r>
          </a:p>
        </p:txBody>
      </p:sp>
      <p:pic>
        <p:nvPicPr>
          <p:cNvPr descr="../images/bergen-2019.png" id="0" name="Picture 1"/>
          <p:cNvPicPr>
            <a:picLocks noGrp="1" noChangeAspect="1"/>
          </p:cNvPicPr>
          <p:nvPr/>
        </p:nvPicPr>
        <p:blipFill>
          <a:blip r:embed="rId3"/>
          <a:stretch>
            <a:fillRect/>
          </a:stretch>
        </p:blipFill>
        <p:spPr bwMode="auto">
          <a:xfrm>
            <a:off x="1460500" y="1600200"/>
            <a:ext cx="6223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Title</a:t>
            </a:r>
            <a:r>
              <a:rPr/>
              <a:t> </a:t>
            </a:r>
            <a:r>
              <a:rPr/>
              <a:t>slide</a:t>
            </a:r>
            <a:r>
              <a:rPr/>
              <a:t> </a:t>
            </a:r>
            <a:r>
              <a:rPr/>
              <a:t>from</a:t>
            </a:r>
            <a:r>
              <a:rPr/>
              <a:t> </a:t>
            </a:r>
            <a:r>
              <a:rPr/>
              <a:t>the</a:t>
            </a:r>
            <a:r>
              <a:rPr/>
              <a:t> </a:t>
            </a:r>
            <a:r>
              <a:rPr/>
              <a:t>Bergen-Iverson</a:t>
            </a:r>
            <a:r>
              <a:rPr/>
              <a:t> </a:t>
            </a:r>
            <a:r>
              <a:rPr/>
              <a:t>presentation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short</a:t>
            </a:r>
            <a:r>
              <a:rPr/>
              <a:t> </a:t>
            </a:r>
            <a:r>
              <a:rPr/>
              <a:t>anecdotes</a:t>
            </a:r>
          </a:p>
        </p:txBody>
      </p:sp>
      <p:sp>
        <p:nvSpPr>
          <p:cNvPr id="3" name="Content Placeholder 2"/>
          <p:cNvSpPr>
            <a:spLocks noGrp="1"/>
          </p:cNvSpPr>
          <p:nvPr>
            <p:ph idx="1"/>
          </p:nvPr>
        </p:nvSpPr>
        <p:spPr/>
        <p:txBody>
          <a:bodyPr/>
          <a:lstStyle/>
          <a:p>
            <a:pPr lvl="1"/>
            <a:r>
              <a:rPr/>
              <a:t>Guidelines for Good Graphics</a:t>
            </a:r>
          </a:p>
          <a:p>
            <a:pPr lvl="2"/>
            <a:r>
              <a:rPr/>
              <a:t>Bad advice from my boss</a:t>
            </a:r>
          </a:p>
          <a:p>
            <a:pPr lvl="2"/>
            <a:r>
              <a:rPr/>
              <a:t>My first audience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Definition</a:t>
            </a:r>
            <a:r>
              <a:rPr/>
              <a:t> </a:t>
            </a:r>
            <a:r>
              <a:rPr/>
              <a:t>of</a:t>
            </a:r>
            <a:r>
              <a:rPr/>
              <a:t> </a:t>
            </a:r>
            <a:r>
              <a:rPr/>
              <a:t>data</a:t>
            </a:r>
            <a:r>
              <a:rPr/>
              <a:t> </a:t>
            </a:r>
            <a:r>
              <a:rPr/>
              <a:t>visualization</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Bergen and Iverson 2019</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p>
        </p:txBody>
      </p:sp>
      <p:sp>
        <p:nvSpPr>
          <p:cNvPr id="3" name="Content Placeholder 2"/>
          <p:cNvSpPr>
            <a:spLocks noGrp="1"/>
          </p:cNvSpPr>
          <p:nvPr>
            <p:ph idx="1"/>
          </p:nvPr>
        </p:nvSpPr>
        <p:spPr/>
        <p:txBody>
          <a:bodyPr/>
          <a:lstStyle/>
          <a:p>
            <a:pPr lvl="1"/>
            <a:r>
              <a:rPr/>
              <a:t>Geometries/marks</a:t>
            </a:r>
          </a:p>
          <a:p>
            <a:pPr lvl="2"/>
            <a:r>
              <a:rPr/>
              <a:t>Points</a:t>
            </a:r>
          </a:p>
          <a:p>
            <a:pPr lvl="2"/>
            <a:r>
              <a:rPr/>
              <a:t>Lines</a:t>
            </a:r>
          </a:p>
          <a:p>
            <a:pPr lvl="2"/>
            <a:r>
              <a:rPr/>
              <a:t>Bars</a:t>
            </a:r>
          </a:p>
          <a:p>
            <a:pPr lvl="1"/>
            <a:r>
              <a:rPr/>
              <a:t>Aesthetics</a:t>
            </a:r>
          </a:p>
          <a:p>
            <a:pPr lvl="2"/>
            <a:r>
              <a:rPr/>
              <a:t>Position</a:t>
            </a:r>
          </a:p>
          <a:p>
            <a:pPr lvl="2"/>
            <a:r>
              <a:rPr/>
              <a:t>Shape</a:t>
            </a:r>
          </a:p>
          <a:p>
            <a:pPr lvl="2"/>
            <a:r>
              <a:rPr/>
              <a:t>Size</a:t>
            </a:r>
          </a:p>
          <a:p>
            <a:pPr lvl="2"/>
            <a:r>
              <a:rPr/>
              <a:t>Color</a:t>
            </a:r>
          </a:p>
          <a:p>
            <a:pPr lvl="2"/>
            <a:r>
              <a:rPr/>
              <a:t>Text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(1</a:t>
            </a:r>
            <a:r>
              <a:rPr/>
              <a:t> </a:t>
            </a:r>
            <a:r>
              <a:rPr/>
              <a:t>of</a:t>
            </a:r>
            <a:r>
              <a:rPr/>
              <a:t> </a:t>
            </a:r>
            <a:r>
              <a:rPr/>
              <a:t>2)</a:t>
            </a:r>
          </a:p>
        </p:txBody>
      </p:sp>
      <p:pic>
        <p:nvPicPr>
          <p:cNvPr descr="data-visualization_files/figure-pptx/point-aesthetics-x-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location</a:t>
            </a:r>
            <a:r>
              <a:rPr/>
              <a:t> </a:t>
            </a:r>
            <a:r>
              <a:rPr/>
              <a:t>(2</a:t>
            </a:r>
            <a:r>
              <a:rPr/>
              <a:t> </a:t>
            </a:r>
            <a:r>
              <a:rPr/>
              <a:t>of</a:t>
            </a:r>
            <a:r>
              <a:rPr/>
              <a:t> </a:t>
            </a:r>
            <a:r>
              <a:rPr/>
              <a:t>2)</a:t>
            </a:r>
          </a:p>
        </p:txBody>
      </p:sp>
      <p:pic>
        <p:nvPicPr>
          <p:cNvPr descr="data-visualization_files/figure-pptx/point-aesthetics-y-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shape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size</a:t>
            </a:r>
          </a:p>
        </p:txBody>
      </p:sp>
      <p:pic>
        <p:nvPicPr>
          <p:cNvPr descr="data-visualization_files/figure-pptx/point-aesthetics-siz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points</a:t>
            </a:r>
            <a:r>
              <a:rPr/>
              <a:t> </a:t>
            </a:r>
            <a:r>
              <a:rPr/>
              <a:t>-</a:t>
            </a:r>
            <a:r>
              <a:rPr/>
              <a:t> </a:t>
            </a:r>
            <a:r>
              <a:rPr/>
              <a:t>color</a:t>
            </a:r>
            <a:r>
              <a:rPr/>
              <a:t> </a:t>
            </a:r>
            <a:r>
              <a:rPr/>
              <a:t>(1</a:t>
            </a:r>
            <a:r>
              <a:rPr/>
              <a:t> </a:t>
            </a:r>
            <a:r>
              <a:rPr/>
              <a:t>of</a:t>
            </a:r>
            <a:r>
              <a:rPr/>
              <a:t> </a:t>
            </a:r>
            <a:r>
              <a:rPr/>
              <a:t>2)</a:t>
            </a:r>
          </a:p>
        </p:txBody>
      </p:sp>
      <p:pic>
        <p:nvPicPr>
          <p:cNvPr descr="data-visualization_files/figure-pptx/point-aesthetics-color-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lines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0" marL="0" indent="0">
              <a:buNone/>
            </a:pPr>
            <a:r>
              <a:rPr/>
              <a:t>Position is the physical location of the geometry/mark. Since I have constrained myself to a static two-dimensional world, there are two dimensions to position. These correspond to the horizontal and vertical position, or to the x and y axes. Postion exists on a continuum. Shape is categorical. It can represent discrete values but not values on a continuum.</a:t>
            </a:r>
          </a:p>
          <a:p>
            <a:pPr lvl="0" marL="0" indent="0">
              <a:buNone/>
            </a:pPr>
            <a:r>
              <a:rPr/>
              <a:t>Size is on a continuum. Normally, you think of size as a single dimension, area, but you can vary size in both the horizontal and vertical dimension independently. I don’t recommend this in most settings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myth</a:t>
            </a:r>
            <a:r>
              <a:rPr/>
              <a:t> </a:t>
            </a:r>
            <a:r>
              <a:rPr/>
              <a:t>of</a:t>
            </a:r>
            <a:r>
              <a:rPr/>
              <a:t> </a:t>
            </a:r>
            <a:r>
              <a:rPr/>
              <a:t>the</a:t>
            </a:r>
            <a:r>
              <a:rPr/>
              <a:t> </a:t>
            </a:r>
            <a:r>
              <a:rPr/>
              <a:t>objective</a:t>
            </a:r>
            <a:r>
              <a:rPr/>
              <a:t> </a:t>
            </a:r>
            <a:r>
              <a:rPr/>
              <a:t>visualization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agnosticism</a:t>
            </a:r>
          </a:p>
        </p:txBody>
      </p:sp>
      <p:sp>
        <p:nvSpPr>
          <p:cNvPr id="3" name="Content Placeholder 2"/>
          <p:cNvSpPr>
            <a:spLocks noGrp="1"/>
          </p:cNvSpPr>
          <p:nvPr>
            <p:ph idx="1"/>
          </p:nvPr>
        </p:nvSpPr>
        <p:spPr/>
        <p:txBody>
          <a:bodyPr/>
          <a:lstStyle/>
          <a:p>
            <a:pPr lvl="1"/>
            <a:r>
              <a:rPr/>
              <a:t>This course will show examples using</a:t>
            </a:r>
          </a:p>
          <a:p>
            <a:pPr lvl="2"/>
            <a:r>
              <a:rPr/>
              <a:t>Python,</a:t>
            </a:r>
          </a:p>
          <a:p>
            <a:pPr lvl="2"/>
            <a:r>
              <a:rPr/>
              <a:t>R, and</a:t>
            </a:r>
          </a:p>
          <a:p>
            <a:pPr lvl="2"/>
            <a:r>
              <a:rPr/>
              <a:t>Tableau</a:t>
            </a:r>
          </a:p>
          <a:p>
            <a:pPr lvl="1"/>
            <a:r>
              <a:rPr/>
              <a:t>I do not play favorites</a:t>
            </a:r>
          </a:p>
          <a:p>
            <a:pPr lvl="1"/>
            <a:r>
              <a:rPr/>
              <a:t>Use the software you like best</a:t>
            </a:r>
          </a:p>
          <a:p>
            <a:pPr lvl="2"/>
            <a:r>
              <a:rPr/>
              <a:t>What does your boss use?</a:t>
            </a:r>
          </a:p>
          <a:p>
            <a:pPr lvl="2"/>
            <a:r>
              <a:rPr/>
              <a:t>What do your co-workers use?</a:t>
            </a:r>
          </a:p>
          <a:p>
            <a:pPr lvl="2"/>
            <a:r>
              <a:rPr/>
              <a:t>What software are you most comfortable with?</a:t>
            </a:r>
          </a:p>
          <a:p>
            <a:pPr lvl="1"/>
            <a:r>
              <a:rPr/>
              <a:t>What fits yo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psychology</a:t>
            </a:r>
            <a:r>
              <a:rPr/>
              <a:t> </a:t>
            </a:r>
            <a:r>
              <a:rPr/>
              <a:t>of</a:t>
            </a:r>
            <a:r>
              <a:rPr/>
              <a:t> </a:t>
            </a:r>
            <a:r>
              <a:rPr/>
              <a:t>perception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Maps</a:t>
            </a:r>
            <a:r>
              <a:rPr/>
              <a:t> </a:t>
            </a:r>
            <a:r>
              <a:rPr/>
              <a:t>and</a:t>
            </a:r>
            <a:r>
              <a:rPr/>
              <a:t> </a:t>
            </a:r>
            <a:r>
              <a:rPr/>
              <a:t>projections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animations,</a:t>
            </a:r>
            <a:r>
              <a:rPr/>
              <a:t> </a:t>
            </a:r>
            <a:r>
              <a:rPr/>
              <a:t>interactivity,</a:t>
            </a:r>
            <a:r>
              <a:rPr/>
              <a:t> </a:t>
            </a:r>
            <a:r>
              <a:rPr/>
              <a:t>three</a:t>
            </a:r>
            <a:r>
              <a:rPr/>
              <a:t> </a:t>
            </a:r>
            <a:r>
              <a:rPr/>
              <a:t>dimensional</a:t>
            </a:r>
            <a:r>
              <a:rPr/>
              <a:t> </a:t>
            </a:r>
            <a:r>
              <a:rPr/>
              <a:t>effects,</a:t>
            </a:r>
            <a:r>
              <a:rPr/>
              <a:t> </a:t>
            </a:r>
            <a:r>
              <a:rPr/>
              <a:t>virtual</a:t>
            </a:r>
            <a:r>
              <a:rPr/>
              <a:t> </a:t>
            </a:r>
            <a:r>
              <a:rPr/>
              <a:t>reality</a:t>
            </a:r>
          </a:p>
        </p:txBody>
      </p:sp>
      <p:pic>
        <p:nvPicPr>
          <p:cNvPr descr="../images/hedging-prior-surface.png" id="0" name="Picture 1"/>
          <p:cNvPicPr>
            <a:picLocks noGrp="1" noChangeAspect="1"/>
          </p:cNvPicPr>
          <p:nvPr/>
        </p:nvPicPr>
        <p:blipFill>
          <a:blip r:embed="rId3"/>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Three</a:t>
            </a:r>
            <a:r>
              <a:rPr/>
              <a:t> </a:t>
            </a:r>
            <a:r>
              <a:rPr/>
              <a:t>dimensional</a:t>
            </a:r>
            <a:r>
              <a:rPr/>
              <a:t> </a:t>
            </a:r>
            <a:r>
              <a:rPr/>
              <a:t>surface</a:t>
            </a:r>
            <a:r>
              <a:rPr/>
              <a:t> </a:t>
            </a:r>
            <a:r>
              <a:rPr/>
              <a:t>with</a:t>
            </a:r>
            <a:r>
              <a:rPr/>
              <a:t> </a:t>
            </a:r>
            <a:r>
              <a:rPr/>
              <a:t>two</a:t>
            </a:r>
            <a:r>
              <a:rPr/>
              <a:t> </a:t>
            </a:r>
            <a:r>
              <a:rPr/>
              <a:t>peaks</a:t>
            </a:r>
            <a:r>
              <a:rPr/>
              <a:t> </a:t>
            </a:r>
            <a:r>
              <a:rPr/>
              <a:t>in</a:t>
            </a:r>
            <a:r>
              <a:rPr/>
              <a:t> </a:t>
            </a:r>
            <a:r>
              <a:rPr/>
              <a:t>the</a:t>
            </a:r>
            <a:r>
              <a:rPr/>
              <a:t> </a:t>
            </a:r>
            <a:r>
              <a:rPr/>
              <a:t>far</a:t>
            </a:r>
            <a:r>
              <a:rPr/>
              <a:t> </a:t>
            </a:r>
            <a:r>
              <a:rPr/>
              <a:t>back</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Stuck</a:t>
            </a:r>
            <a:r>
              <a:rPr/>
              <a:t> </a:t>
            </a:r>
            <a:r>
              <a:rPr/>
              <a:t>in</a:t>
            </a:r>
            <a:r>
              <a:rPr/>
              <a:t> </a:t>
            </a:r>
            <a:r>
              <a:rPr/>
              <a:t>a</a:t>
            </a:r>
            <a:r>
              <a:rPr/>
              <a:t> </a:t>
            </a:r>
            <a:r>
              <a:rPr/>
              <a:t>two-dimensional</a:t>
            </a:r>
            <a:r>
              <a:rPr/>
              <a:t> </a:t>
            </a:r>
            <a:r>
              <a:rPr/>
              <a:t>world</a:t>
            </a:r>
          </a:p>
        </p:txBody>
      </p:sp>
      <p:pic>
        <p:nvPicPr>
          <p:cNvPr descr="../images/flatland-book-cover.png" id="0" name="Picture 1"/>
          <p:cNvPicPr>
            <a:picLocks noGrp="1" noChangeAspect="1"/>
          </p:cNvPicPr>
          <p:nvPr/>
        </p:nvPicPr>
        <p:blipFill>
          <a:blip r:embed="rId3"/>
          <a:stretch>
            <a:fillRect/>
          </a:stretch>
        </p:blipFill>
        <p:spPr bwMode="auto">
          <a:xfrm>
            <a:off x="2921000" y="1600200"/>
            <a:ext cx="328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Flatland</a:t>
            </a:r>
            <a:r>
              <a:rPr/>
              <a:t> </a:t>
            </a:r>
            <a:r>
              <a:rPr/>
              <a:t>book</a:t>
            </a:r>
            <a:r>
              <a:rPr/>
              <a:t> </a:t>
            </a:r>
            <a:r>
              <a:rPr/>
              <a:t>cover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Static</a:t>
            </a:r>
            <a:r>
              <a:rPr/>
              <a:t> </a:t>
            </a:r>
            <a:r>
              <a:rPr/>
              <a:t>two</a:t>
            </a:r>
            <a:r>
              <a:rPr/>
              <a:t> </a:t>
            </a:r>
            <a:r>
              <a:rPr/>
              <a:t>dimensional</a:t>
            </a:r>
            <a:r>
              <a:rPr/>
              <a:t> </a:t>
            </a:r>
            <a:r>
              <a:rPr/>
              <a:t>images</a:t>
            </a:r>
            <a:r>
              <a:rPr/>
              <a:t> </a:t>
            </a:r>
            <a:r>
              <a:rPr/>
              <a:t>-</a:t>
            </a:r>
            <a:r>
              <a:rPr/>
              <a:t> </a:t>
            </a:r>
            <a:r>
              <a:rPr/>
              <a:t>no</a:t>
            </a:r>
            <a:r>
              <a:rPr/>
              <a:t> </a:t>
            </a:r>
            <a:r>
              <a:rPr/>
              <a:t>distortions</a:t>
            </a:r>
          </a:p>
        </p:txBody>
      </p:sp>
      <p:pic>
        <p:nvPicPr>
          <p:cNvPr descr="../images/penrose-stairs.png" id="0" name="Picture 1"/>
          <p:cNvPicPr>
            <a:picLocks noGrp="1" noChangeAspect="1"/>
          </p:cNvPicPr>
          <p:nvPr/>
        </p:nvPicPr>
        <p:blipFill>
          <a:blip r:embed="rId3"/>
          <a:stretch>
            <a:fillRect/>
          </a:stretch>
        </p:blipFill>
        <p:spPr bwMode="auto">
          <a:xfrm>
            <a:off x="1930400" y="1600200"/>
            <a:ext cx="527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Penrose</a:t>
            </a:r>
            <a:r>
              <a:rPr/>
              <a:t> </a:t>
            </a:r>
            <a:r>
              <a:rPr/>
              <a:t>stairs</a:t>
            </a:r>
            <a:r>
              <a:rPr/>
              <a:t> </a:t>
            </a:r>
            <a:r>
              <a:rPr/>
              <a:t>-</a:t>
            </a:r>
            <a:r>
              <a:rPr/>
              <a:t> </a:t>
            </a:r>
            <a:r>
              <a:rPr/>
              <a:t>an</a:t>
            </a:r>
            <a:r>
              <a:rPr/>
              <a:t> </a:t>
            </a:r>
            <a:r>
              <a:rPr/>
              <a:t>optical</a:t>
            </a:r>
            <a:r>
              <a:rPr/>
              <a:t> </a:t>
            </a:r>
            <a:r>
              <a:rPr/>
              <a:t>illusion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Static</a:t>
            </a:r>
            <a:r>
              <a:rPr/>
              <a:t> </a:t>
            </a:r>
            <a:r>
              <a:rPr/>
              <a:t>two</a:t>
            </a:r>
            <a:r>
              <a:rPr/>
              <a:t> </a:t>
            </a:r>
            <a:r>
              <a:rPr/>
              <a:t>dimensional</a:t>
            </a:r>
            <a:r>
              <a:rPr/>
              <a:t> </a:t>
            </a:r>
            <a:r>
              <a:rPr/>
              <a:t>images</a:t>
            </a:r>
            <a:r>
              <a:rPr/>
              <a:t> </a:t>
            </a:r>
            <a:r>
              <a:rPr/>
              <a:t>-</a:t>
            </a:r>
            <a:r>
              <a:rPr/>
              <a:t> </a:t>
            </a:r>
            <a:r>
              <a:rPr/>
              <a:t>fewer</a:t>
            </a:r>
            <a:r>
              <a:rPr/>
              <a:t> </a:t>
            </a:r>
            <a:r>
              <a:rPr/>
              <a:t>complications</a:t>
            </a:r>
          </a:p>
        </p:txBody>
      </p:sp>
      <p:sp>
        <p:nvSpPr>
          <p:cNvPr id="3" name="Content Placeholder 2"/>
          <p:cNvSpPr>
            <a:spLocks noGrp="1"/>
          </p:cNvSpPr>
          <p:nvPr>
            <p:ph idx="1"/>
          </p:nvPr>
        </p:nvSpPr>
        <p:spPr/>
        <p:txBody>
          <a:bodyPr/>
          <a:lstStyle/>
          <a:p>
            <a:pPr lvl="0" marL="1270000" indent="0">
              <a:buNone/>
            </a:pPr>
            <a:r>
              <a:rPr sz="1800">
                <a:latin typeface="Courier"/>
              </a:rPr>
              <a:t>+ Three dimensional plots are tricky. According to the Wikipedia entry on azimuth, 'In mathematics, the azimuth angle of a point in cylindrical coordinates or spherical coordinates is the anticlockwise angle between the positive x-axis and the projection of the vector onto the xy-plane.' The value of theta is defined as the azimuthal angle according to the help file of persp3D. So, assuming a colatitude (phi) of 0, the default of value of 0 for theta means that you are staring straight down the X-axis, and the value of 90 means that you are staring straight down the Y-axis."</a:t>
            </a:r>
          </a:p>
          <a:p>
            <a:pPr lvl="0" marL="0" indent="0">
              <a:buNone/>
            </a:pPr>
            <a:r>
              <a:rPr/>
              <a:t>*** Static two dimesional images - no distractions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link_tag.gif" id="0" name="Picture 1"/>
          <p:cNvPicPr>
            <a:picLocks noGrp="1" noChangeAspect="1"/>
          </p:cNvPicPr>
          <p:nvPr/>
        </p:nvPicPr>
        <p:blipFill>
          <a:blip r:embed="rId3"/>
          <a:stretch>
            <a:fillRect/>
          </a:stretch>
        </p:blipFill>
        <p:spPr bwMode="auto">
          <a:xfrm>
            <a:off x="457200" y="1854200"/>
            <a:ext cx="8229600" cy="3492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Illustration</a:t>
            </a:r>
            <a:r>
              <a:rPr/>
              <a:t> </a:t>
            </a:r>
            <a:r>
              <a:rPr/>
              <a:t>of</a:t>
            </a:r>
            <a:r>
              <a:rPr/>
              <a:t> </a:t>
            </a:r>
            <a:r>
              <a:rPr/>
              <a:t>the</a:t>
            </a:r>
            <a:r>
              <a:rPr/>
              <a:t> </a:t>
            </a:r>
            <a:r>
              <a:rPr/>
              <a:t>infamous</a:t>
            </a:r>
            <a:r>
              <a:rPr/>
              <a:t> </a:t>
            </a:r>
            <a:r>
              <a:rPr/>
              <a:t>blink</a:t>
            </a:r>
            <a:r>
              <a:rPr/>
              <a:t> </a:t>
            </a:r>
            <a:r>
              <a:rPr/>
              <a:t>tag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Steve Simon</dc:creator>
  <cp:keywords/>
  <dcterms:created xsi:type="dcterms:W3CDTF">2019-06-23T17:42:53Z</dcterms:created>
  <dcterms:modified xsi:type="dcterms:W3CDTF">2019-06-23T17:42:53Z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6/21/2019</vt:lpwstr>
  </property>
  <property fmtid="{D5CDD505-2E9C-101B-9397-08002B2CF9AE}" pid="3" name="output">
    <vt:lpwstr>powerpoint_presentation</vt:lpwstr>
  </property>
</Properties>
</file>