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upraised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bent,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y-axis.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mysoginistic,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Flatland.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screen,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distortions.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stairs,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Lionel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Roger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inspiration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imaginative</a:t>
            </a:r>
            <a:r>
              <a:rPr/>
              <a:t> </a:t>
            </a:r>
            <a:r>
              <a:rPr/>
              <a:t>drawings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M.C.</a:t>
            </a:r>
            <a:r>
              <a:rPr/>
              <a:t> </a:t>
            </a:r>
            <a:r>
              <a:rPr/>
              <a:t>Esher,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distortions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deceptively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overlooked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myseslf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shaking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amazement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gimmick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usability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quicky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button,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desperately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animations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distracting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instantly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draws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confining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two-dimiensional</a:t>
            </a:r>
            <a:r>
              <a:rPr/>
              <a:t> </a:t>
            </a:r>
            <a:r>
              <a:rPr/>
              <a:t>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sliders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hovering.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Potentially,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Master two dimensions first</a:t>
            </a:r>
          </a:p>
          <a:p>
            <a:pPr lvl="1"/>
            <a:r>
              <a:rPr/>
              <a:t>Find substitutes for the third dimension</a:t>
            </a:r>
          </a:p>
          <a:p>
            <a:pPr lvl="2"/>
            <a:r>
              <a:rPr/>
              <a:t>Panels</a:t>
            </a:r>
          </a:p>
          <a:p>
            <a:pPr lvl="2"/>
            <a:r>
              <a:rPr/>
              <a:t>Heat maps</a:t>
            </a:r>
          </a:p>
          <a:p>
            <a:pPr lvl="2"/>
            <a:r>
              <a:rPr/>
              <a:t>Contour plots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04/contour-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17700" y="1600200"/>
            <a:ext cx="529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04/contour-plot-alternat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04/contour-plot-alterna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1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04/ternary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(developer,</a:t>
            </a:r>
            <a:r>
              <a:rPr/>
              <a:t> </a:t>
            </a:r>
            <a:r>
              <a:rPr/>
              <a:t>designer,</a:t>
            </a:r>
            <a:r>
              <a:rPr/>
              <a:t> </a:t>
            </a:r>
            <a:r>
              <a:rPr/>
              <a:t>journalist)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Sliders</a:t>
            </a:r>
          </a:p>
          <a:p>
            <a:pPr lvl="2"/>
            <a:r>
              <a:rPr/>
              <a:t>Hover</a:t>
            </a:r>
          </a:p>
          <a:p>
            <a:pPr lvl="1"/>
            <a:r>
              <a:rPr/>
              <a:t>Excellent for exploratory graphics</a:t>
            </a:r>
          </a:p>
          <a:p>
            <a:pPr lvl="1"/>
            <a:r>
              <a:rPr/>
              <a:t>Not within the scope of this talk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((Like before. Find a simple data set, show them how to draw something basic and then ask them to modify things slightly.))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suggestions, but also discourage over-use of these plots.))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Myth of objectivity</a:t>
            </a:r>
          </a:p>
          <a:p>
            <a:pPr lvl="2"/>
            <a:r>
              <a:rPr/>
              <a:t>Statistics are a social construct (Joel Best)</a:t>
            </a:r>
          </a:p>
          <a:p>
            <a:pPr lvl="2"/>
            <a:r>
              <a:rPr/>
              <a:t>Positivism versus post-postivism</a:t>
            </a:r>
          </a:p>
          <a:p>
            <a:pPr lvl="1"/>
            <a:r>
              <a:rPr/>
              <a:t>Contour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((Just like the other sections. Find a data set. Give instructions on how to import the data into Python, R, or Tableau. Ask them to produce a VERY simple visualization.))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((Just like the earlier group exercises, but find newspaper articles with images similar to the ones used in this talk.))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on the work of Joel Best among others. Postivistic philosophy and post-positivism))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animations,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</a:p>
        </p:txBody>
      </p:sp>
      <p:pic>
        <p:nvPicPr>
          <p:cNvPr descr="../images/04/hedging-prior-surf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peaks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back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two-dimensional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../images/04/flatland-book-cov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600200"/>
            <a:ext cx="328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Flatland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cover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distortions</a:t>
            </a:r>
          </a:p>
        </p:txBody>
      </p:sp>
      <p:pic>
        <p:nvPicPr>
          <p:cNvPr descr="../images/04/penrose-stai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Penrose</a:t>
            </a:r>
            <a:r>
              <a:rPr/>
              <a:t> </a:t>
            </a:r>
            <a:r>
              <a:rPr/>
              <a:t>stairs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Three dimensional plots are tricky. According to the Wikipedia entry on azimuth, 'In mathematics, the azimuth angle of a point in cylindrical coordinates or spherical coordinates is the anticlockwise angle between the positive x-axis and the projection of the vector onto the xy-plane.' The value of theta is defined as the azimuthal angle according to the help file of persp3D. So, assuming a colatitude (phi) of 0, the default of value of 0 for theta means that you are staring straight down the X-axis, and the value of 90 means that you are staring straight down the Y-axis."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distractions</a:t>
            </a:r>
          </a:p>
        </p:txBody>
      </p:sp>
      <p:pic>
        <p:nvPicPr>
          <p:cNvPr descr="../images/04/blink_tag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infamous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2019-06-25T21:45:02Z</dcterms:created>
  <dcterms:modified xsi:type="dcterms:W3CDTF">2019-06-25T21:45:02Z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