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impage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x-value.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averages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counts</a:t>
            </a:r>
          </a:p>
        </p:txBody>
      </p:sp>
      <p:pic>
        <p:nvPicPr>
          <p:cNvPr descr="../images/r/cou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showing the relationship between the number of bathrooms and price.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code here))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visualization here))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+The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high-low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((Draw example and ask students to do a similar example))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(linear)</a:t>
            </a:r>
          </a:p>
        </p:txBody>
      </p:sp>
      <p:pic>
        <p:nvPicPr>
          <p:cNvPr descr="../images/r/linear-trend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</a:t>
            </a:r>
          </a:p>
        </p:txBody>
      </p:sp>
      <p:pic>
        <p:nvPicPr>
          <p:cNvPr descr="../images/r/smooth-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smooth</a:t>
            </a:r>
          </a:p>
        </p:txBody>
      </p:sp>
      <p:pic>
        <p:nvPicPr>
          <p:cNvPr descr="../images/r/smooth-tren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Fit a linear trend line looking at Living.Area versus Price.</a:t>
            </a:r>
          </a:p>
          <a:p>
            <a:pPr lvl="1"/>
            <a:r>
              <a:rPr/>
              <a:t>Fit a smooth curve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o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a different data set here. Titanic???))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Families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 curved line, a straight line, a line segment, a series of line segments, and a polygon. Show the code to create these.))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the line to a dashed line.</a:t>
            </a:r>
          </a:p>
          <a:p>
            <a:pPr lvl="1"/>
            <a:r>
              <a:rPr/>
              <a:t>Make the width equal to 3</a:t>
            </a:r>
          </a:p>
          <a:p>
            <a:pPr lvl="1"/>
            <a:r>
              <a:rPr/>
              <a:t>Make the color green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 R code
ggplot(cpi, aes(x=t, y=CPI)) +
  geom_line(size=3, linetype="dashed", color="green")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graphs, Fundamentals</dc:title>
  <dc:creator>Steve Simon</dc:creator>
  <cp:keywords/>
  <dcterms:created xsi:type="dcterms:W3CDTF">2019-09-01T23:17:45Z</dcterms:created>
  <dcterms:modified xsi:type="dcterms:W3CDTF">2019-09-01T23:17:45Z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