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notesMaster" Target="notesMasters/notesMaster1.xml" /><Relationship Id="rId15" Type="http://schemas.openxmlformats.org/officeDocument/2006/relationships/tableStyles" Target="tableStyles.xml" /><Relationship Id="rId14" Type="http://schemas.openxmlformats.org/officeDocument/2006/relationships/theme" Target="theme/theme1.xml" /><Relationship Id="rId1" Type="http://schemas.openxmlformats.org/officeDocument/2006/relationships/slideMaster" Target="slideMasters/slideMaster1.xml" /><Relationship Id="rId13" Type="http://schemas.openxmlformats.org/officeDocument/2006/relationships/viewProps" Target="viewProps.xml" /><Relationship Id="rId1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the</a:t>
            </a:r>
            <a:r>
              <a:rPr/>
              <a:t> </a:t>
            </a:r>
            <a:r>
              <a:rPr/>
              <a:t>space</a:t>
            </a:r>
            <a:r>
              <a:rPr/>
              <a:t> </a:t>
            </a:r>
            <a:r>
              <a:rPr/>
              <a:t>between</a:t>
            </a:r>
            <a:r>
              <a:rPr/>
              <a:t> </a:t>
            </a:r>
            <a:r>
              <a:rPr/>
              <a:t>the</a:t>
            </a:r>
            <a:r>
              <a:rPr/>
              <a:t> </a:t>
            </a:r>
            <a:r>
              <a:rPr/>
              <a:t>bars</a:t>
            </a:r>
            <a:r>
              <a:rPr/>
              <a:t> </a:t>
            </a:r>
            <a:r>
              <a:rPr/>
              <a:t>is</a:t>
            </a:r>
            <a:r>
              <a:rPr/>
              <a:t> </a:t>
            </a:r>
            <a:r>
              <a:rPr/>
              <a:t>equal</a:t>
            </a:r>
            <a:r>
              <a:rPr/>
              <a:t> </a:t>
            </a:r>
            <a:r>
              <a:rPr/>
              <a:t>to</a:t>
            </a:r>
            <a:r>
              <a:rPr/>
              <a:t> </a:t>
            </a:r>
            <a:r>
              <a:rPr/>
              <a:t>the</a:t>
            </a:r>
            <a:r>
              <a:rPr/>
              <a:t> </a:t>
            </a:r>
            <a:r>
              <a:rPr/>
              <a:t>width</a:t>
            </a:r>
            <a:r>
              <a:rPr/>
              <a:t> </a:t>
            </a:r>
            <a:r>
              <a:rPr/>
              <a:t>of</a:t>
            </a:r>
            <a:r>
              <a:rPr/>
              <a:t> </a:t>
            </a:r>
            <a:r>
              <a:rPr/>
              <a:t>the</a:t>
            </a:r>
            <a:r>
              <a:rPr/>
              <a:t> </a:t>
            </a:r>
            <a:r>
              <a:rPr/>
              <a:t>bars</a:t>
            </a:r>
            <a:r>
              <a:rPr/>
              <a:t> </a:t>
            </a:r>
            <a:r>
              <a:rPr/>
              <a:t>themselves,</a:t>
            </a:r>
            <a:r>
              <a:rPr/>
              <a:t> </a:t>
            </a:r>
            <a:r>
              <a:rPr/>
              <a:t>you</a:t>
            </a:r>
            <a:r>
              <a:rPr/>
              <a:t> </a:t>
            </a:r>
            <a:r>
              <a:rPr/>
              <a:t>get</a:t>
            </a:r>
            <a:r>
              <a:rPr/>
              <a:t> </a:t>
            </a:r>
            <a:r>
              <a:rPr/>
              <a:t>an</a:t>
            </a:r>
            <a:r>
              <a:rPr/>
              <a:t> </a:t>
            </a:r>
            <a:r>
              <a:rPr/>
              <a:t>unsettling</a:t>
            </a:r>
            <a:r>
              <a:rPr/>
              <a:t> </a:t>
            </a:r>
            <a:r>
              <a:rPr/>
              <a:t>vibratory</a:t>
            </a:r>
            <a:r>
              <a:rPr/>
              <a:t> </a:t>
            </a:r>
            <a:r>
              <a:rPr/>
              <a:t>effect.</a:t>
            </a:r>
            <a:r>
              <a:rPr/>
              <a:t> </a:t>
            </a:r>
            <a:r>
              <a:rPr/>
              <a:t>This</a:t>
            </a:r>
            <a:r>
              <a:rPr/>
              <a:t> </a:t>
            </a:r>
            <a:r>
              <a:rPr/>
              <a:t>is</a:t>
            </a:r>
            <a:r>
              <a:rPr/>
              <a:t> </a:t>
            </a:r>
            <a:r>
              <a:rPr/>
              <a:t>because</a:t>
            </a:r>
            <a:r>
              <a:rPr/>
              <a:t> </a:t>
            </a:r>
            <a:r>
              <a:rPr/>
              <a:t>your</a:t>
            </a:r>
            <a:r>
              <a:rPr/>
              <a:t> </a:t>
            </a:r>
            <a:r>
              <a:rPr/>
              <a:t>eye</a:t>
            </a:r>
            <a:r>
              <a:rPr/>
              <a:t> </a:t>
            </a:r>
            <a:r>
              <a:rPr/>
              <a:t>is</a:t>
            </a:r>
            <a:r>
              <a:rPr/>
              <a:t> </a:t>
            </a:r>
            <a:r>
              <a:rPr/>
              <a:t>constantly</a:t>
            </a:r>
            <a:r>
              <a:rPr/>
              <a:t> </a:t>
            </a:r>
            <a:r>
              <a:rPr/>
              <a:t>shifting</a:t>
            </a:r>
            <a:r>
              <a:rPr/>
              <a:t> </a:t>
            </a:r>
            <a:r>
              <a:rPr/>
              <a:t>perspective.</a:t>
            </a:r>
            <a:r>
              <a:rPr/>
              <a:t> </a:t>
            </a:r>
            <a:r>
              <a:rPr/>
              <a:t>Sometimes</a:t>
            </a:r>
            <a:r>
              <a:rPr/>
              <a:t> </a:t>
            </a:r>
            <a:r>
              <a:rPr/>
              <a:t>it</a:t>
            </a:r>
            <a:r>
              <a:rPr/>
              <a:t> </a:t>
            </a:r>
            <a:r>
              <a:rPr/>
              <a:t>perceives</a:t>
            </a:r>
            <a:r>
              <a:rPr/>
              <a:t> </a:t>
            </a:r>
            <a:r>
              <a:rPr/>
              <a:t>the</a:t>
            </a:r>
            <a:r>
              <a:rPr/>
              <a:t> </a:t>
            </a:r>
            <a:r>
              <a:rPr/>
              <a:t>black</a:t>
            </a:r>
            <a:r>
              <a:rPr/>
              <a:t> </a:t>
            </a:r>
            <a:r>
              <a:rPr/>
              <a:t>as</a:t>
            </a:r>
            <a:r>
              <a:rPr/>
              <a:t> </a:t>
            </a:r>
            <a:r>
              <a:rPr/>
              <a:t>the</a:t>
            </a:r>
            <a:r>
              <a:rPr/>
              <a:t> </a:t>
            </a:r>
            <a:r>
              <a:rPr/>
              <a:t>foreground</a:t>
            </a:r>
            <a:r>
              <a:rPr/>
              <a:t> </a:t>
            </a:r>
            <a:r>
              <a:rPr/>
              <a:t>and</a:t>
            </a:r>
            <a:r>
              <a:rPr/>
              <a:t> </a:t>
            </a:r>
            <a:r>
              <a:rPr/>
              <a:t>the</a:t>
            </a:r>
            <a:r>
              <a:rPr/>
              <a:t> </a:t>
            </a:r>
            <a:r>
              <a:rPr/>
              <a:t>white</a:t>
            </a:r>
            <a:r>
              <a:rPr/>
              <a:t> </a:t>
            </a:r>
            <a:r>
              <a:rPr/>
              <a:t>as</a:t>
            </a:r>
            <a:r>
              <a:rPr/>
              <a:t> </a:t>
            </a:r>
            <a:r>
              <a:rPr/>
              <a:t>the</a:t>
            </a:r>
            <a:r>
              <a:rPr/>
              <a:t> </a:t>
            </a:r>
            <a:r>
              <a:rPr/>
              <a:t>background.</a:t>
            </a:r>
            <a:r>
              <a:rPr/>
              <a:t> </a:t>
            </a:r>
            <a:r>
              <a:rPr/>
              <a:t>Sometimes</a:t>
            </a:r>
            <a:r>
              <a:rPr/>
              <a:t> </a:t>
            </a:r>
            <a:r>
              <a:rPr/>
              <a:t>it</a:t>
            </a:r>
            <a:r>
              <a:rPr/>
              <a:t> </a:t>
            </a:r>
            <a:r>
              <a:rPr/>
              <a:t>perceives</a:t>
            </a:r>
            <a:r>
              <a:rPr/>
              <a:t> </a:t>
            </a:r>
            <a:r>
              <a:rPr/>
              <a:t>the</a:t>
            </a:r>
            <a:r>
              <a:rPr/>
              <a:t> </a:t>
            </a:r>
            <a:r>
              <a:rPr/>
              <a:t>white</a:t>
            </a:r>
            <a:r>
              <a:rPr/>
              <a:t> </a:t>
            </a:r>
            <a:r>
              <a:rPr/>
              <a:t>as</a:t>
            </a:r>
            <a:r>
              <a:rPr/>
              <a:t> </a:t>
            </a:r>
            <a:r>
              <a:rPr/>
              <a:t>the</a:t>
            </a:r>
            <a:r>
              <a:rPr/>
              <a:t> </a:t>
            </a:r>
            <a:r>
              <a:rPr/>
              <a:t>foreground</a:t>
            </a:r>
            <a:r>
              <a:rPr/>
              <a:t> </a:t>
            </a:r>
            <a:r>
              <a:rPr/>
              <a:t>and</a:t>
            </a:r>
            <a:r>
              <a:rPr/>
              <a:t> </a:t>
            </a:r>
            <a:r>
              <a:rPr/>
              <a:t>the</a:t>
            </a:r>
            <a:r>
              <a:rPr/>
              <a:t> </a:t>
            </a:r>
            <a:r>
              <a:rPr/>
              <a:t>black</a:t>
            </a:r>
            <a:r>
              <a:rPr/>
              <a:t> </a:t>
            </a:r>
            <a:r>
              <a:rPr/>
              <a:t>as</a:t>
            </a:r>
            <a:r>
              <a:rPr/>
              <a:t> </a:t>
            </a:r>
            <a:r>
              <a:rPr/>
              <a:t>the</a:t>
            </a:r>
            <a:r>
              <a:rPr/>
              <a:t> </a:t>
            </a:r>
            <a:r>
              <a:rPr/>
              <a:t>background.</a:t>
            </a:r>
          </a:p>
          <a:p>
            <a:pPr lvl="0" marL="0" indent="0">
              <a:buNone/>
            </a:pPr>
          </a:p>
          <a:p>
            <a:pPr lvl="0" marL="0" indent="0">
              <a:buNone/>
            </a:pPr>
            <a:r>
              <a:rPr/>
              <a:t>“</a:t>
            </a:r>
            <a:r>
              <a:rPr/>
              <a:t>I’m</a:t>
            </a:r>
            <a:r>
              <a:rPr/>
              <a:t> </a:t>
            </a:r>
            <a:r>
              <a:rPr/>
              <a:t>ten</a:t>
            </a:r>
            <a:r>
              <a:rPr/>
              <a:t> </a:t>
            </a:r>
            <a:r>
              <a:rPr/>
              <a:t>years</a:t>
            </a:r>
            <a:r>
              <a:rPr/>
              <a:t> </a:t>
            </a:r>
            <a:r>
              <a:rPr/>
              <a:t>old,</a:t>
            </a:r>
            <a:r>
              <a:rPr/>
              <a:t> </a:t>
            </a:r>
            <a:r>
              <a:rPr/>
              <a:t>my</a:t>
            </a:r>
            <a:r>
              <a:rPr/>
              <a:t> </a:t>
            </a:r>
            <a:r>
              <a:rPr/>
              <a:t>life’s</a:t>
            </a:r>
            <a:r>
              <a:rPr/>
              <a:t> </a:t>
            </a:r>
            <a:r>
              <a:rPr/>
              <a:t>half</a:t>
            </a:r>
            <a:r>
              <a:rPr/>
              <a:t> </a:t>
            </a:r>
            <a:r>
              <a:rPr/>
              <a:t>over.</a:t>
            </a:r>
            <a:r>
              <a:rPr/>
              <a:t> </a:t>
            </a:r>
            <a:r>
              <a:rPr/>
              <a:t>And</a:t>
            </a:r>
            <a:r>
              <a:rPr/>
              <a:t> </a:t>
            </a:r>
            <a:r>
              <a:rPr/>
              <a:t>I</a:t>
            </a:r>
            <a:r>
              <a:rPr/>
              <a:t> </a:t>
            </a:r>
            <a:r>
              <a:rPr/>
              <a:t>don’t</a:t>
            </a:r>
            <a:r>
              <a:rPr/>
              <a:t> </a:t>
            </a:r>
            <a:r>
              <a:rPr/>
              <a:t>even</a:t>
            </a:r>
            <a:r>
              <a:rPr/>
              <a:t> </a:t>
            </a:r>
            <a:r>
              <a:rPr/>
              <a:t>know</a:t>
            </a:r>
            <a:r>
              <a:rPr/>
              <a:t> </a:t>
            </a:r>
            <a:r>
              <a:rPr/>
              <a:t>if</a:t>
            </a:r>
            <a:r>
              <a:rPr/>
              <a:t> </a:t>
            </a:r>
            <a:r>
              <a:rPr/>
              <a:t>I’m</a:t>
            </a:r>
            <a:r>
              <a:rPr/>
              <a:t> </a:t>
            </a:r>
            <a:r>
              <a:rPr/>
              <a:t>black</a:t>
            </a:r>
            <a:r>
              <a:rPr/>
              <a:t> </a:t>
            </a:r>
            <a:r>
              <a:rPr/>
              <a:t>with</a:t>
            </a:r>
            <a:r>
              <a:rPr/>
              <a:t> </a:t>
            </a:r>
            <a:r>
              <a:rPr/>
              <a:t>white</a:t>
            </a:r>
            <a:r>
              <a:rPr/>
              <a:t> </a:t>
            </a:r>
            <a:r>
              <a:rPr/>
              <a:t>stripes</a:t>
            </a:r>
            <a:r>
              <a:rPr/>
              <a:t> </a:t>
            </a:r>
            <a:r>
              <a:rPr/>
              <a:t>or</a:t>
            </a:r>
            <a:r>
              <a:rPr/>
              <a:t> </a:t>
            </a:r>
            <a:r>
              <a:rPr/>
              <a:t>white</a:t>
            </a:r>
            <a:r>
              <a:rPr/>
              <a:t> </a:t>
            </a:r>
            <a:r>
              <a:rPr/>
              <a:t>with</a:t>
            </a:r>
            <a:r>
              <a:rPr/>
              <a:t> </a:t>
            </a:r>
            <a:r>
              <a:rPr/>
              <a:t>black</a:t>
            </a:r>
            <a:r>
              <a:rPr/>
              <a:t> </a:t>
            </a:r>
            <a:r>
              <a:rPr/>
              <a:t>stripes.</a:t>
            </a:r>
            <a:r>
              <a:rPr/>
              <a:t>”</a:t>
            </a:r>
            <a:r>
              <a:rPr/>
              <a:t> </a:t>
            </a:r>
            <a:r>
              <a:rPr/>
              <a:t>Marty</a:t>
            </a:r>
            <a:r>
              <a:rPr/>
              <a:t> </a:t>
            </a:r>
            <a:r>
              <a:rPr/>
              <a:t>the</a:t>
            </a:r>
            <a:r>
              <a:rPr/>
              <a:t> </a:t>
            </a:r>
            <a:r>
              <a:rPr/>
              <a:t>Zebra</a:t>
            </a:r>
            <a:r>
              <a:rPr/>
              <a:t> </a:t>
            </a:r>
            <a:r>
              <a:rPr/>
              <a:t>in</a:t>
            </a:r>
            <a:r>
              <a:rPr/>
              <a:t> </a:t>
            </a:r>
            <a:r>
              <a:rPr/>
              <a:t>the</a:t>
            </a:r>
            <a:r>
              <a:rPr/>
              <a:t> </a:t>
            </a:r>
            <a:r>
              <a:rPr/>
              <a:t>movie</a:t>
            </a:r>
            <a:r>
              <a:rPr/>
              <a:t> </a:t>
            </a:r>
            <a:r>
              <a:rPr/>
              <a:t>Madagascar.</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the</a:t>
            </a:r>
            <a:r>
              <a:rPr/>
              <a:t> </a:t>
            </a:r>
            <a:r>
              <a:rPr/>
              <a:t>widths</a:t>
            </a:r>
            <a:r>
              <a:rPr/>
              <a:t> </a:t>
            </a:r>
            <a:r>
              <a:rPr/>
              <a:t>are</a:t>
            </a:r>
            <a:r>
              <a:rPr/>
              <a:t> </a:t>
            </a:r>
            <a:r>
              <a:rPr/>
              <a:t>the</a:t>
            </a:r>
            <a:r>
              <a:rPr/>
              <a:t> </a:t>
            </a:r>
            <a:r>
              <a:rPr/>
              <a:t>same</a:t>
            </a:r>
            <a:r>
              <a:rPr/>
              <a:t> </a:t>
            </a:r>
            <a:r>
              <a:rPr/>
              <a:t>and</a:t>
            </a:r>
            <a:r>
              <a:rPr/>
              <a:t> </a:t>
            </a:r>
            <a:r>
              <a:rPr/>
              <a:t>the</a:t>
            </a:r>
            <a:r>
              <a:rPr/>
              <a:t> </a:t>
            </a:r>
            <a:r>
              <a:rPr/>
              <a:t>bars</a:t>
            </a:r>
            <a:r>
              <a:rPr/>
              <a:t> </a:t>
            </a:r>
            <a:r>
              <a:rPr/>
              <a:t>are</a:t>
            </a:r>
            <a:r>
              <a:rPr/>
              <a:t> </a:t>
            </a:r>
            <a:r>
              <a:rPr/>
              <a:t>empty,</a:t>
            </a:r>
            <a:r>
              <a:rPr/>
              <a:t> </a:t>
            </a:r>
            <a:r>
              <a:rPr/>
              <a:t>then</a:t>
            </a:r>
            <a:r>
              <a:rPr/>
              <a:t> </a:t>
            </a:r>
            <a:r>
              <a:rPr/>
              <a:t>you</a:t>
            </a:r>
            <a:r>
              <a:rPr/>
              <a:t> </a:t>
            </a:r>
            <a:r>
              <a:rPr/>
              <a:t>can</a:t>
            </a:r>
            <a:r>
              <a:rPr/>
              <a:t> </a:t>
            </a:r>
            <a:r>
              <a:rPr/>
              <a:t>get</a:t>
            </a:r>
            <a:r>
              <a:rPr/>
              <a:t> </a:t>
            </a:r>
            <a:r>
              <a:rPr/>
              <a:t>a</a:t>
            </a:r>
            <a:r>
              <a:rPr/>
              <a:t> </a:t>
            </a:r>
            <a:r>
              <a:rPr/>
              <a:t>differnt</a:t>
            </a:r>
            <a:r>
              <a:rPr/>
              <a:t> </a:t>
            </a:r>
            <a:r>
              <a:rPr/>
              <a:t>problem.</a:t>
            </a:r>
            <a:r>
              <a:rPr/>
              <a:t> </a:t>
            </a:r>
            <a:r>
              <a:rPr/>
              <a:t>You</a:t>
            </a:r>
            <a:r>
              <a:rPr/>
              <a:t> </a:t>
            </a:r>
            <a:r>
              <a:rPr/>
              <a:t>might</a:t>
            </a:r>
            <a:r>
              <a:rPr/>
              <a:t> </a:t>
            </a:r>
            <a:r>
              <a:rPr/>
              <a:t>get</a:t>
            </a:r>
            <a:r>
              <a:rPr/>
              <a:t> </a:t>
            </a:r>
            <a:r>
              <a:rPr/>
              <a:t>confused</a:t>
            </a:r>
            <a:r>
              <a:rPr/>
              <a:t> </a:t>
            </a:r>
            <a:r>
              <a:rPr/>
              <a:t>as</a:t>
            </a:r>
            <a:r>
              <a:rPr/>
              <a:t> </a:t>
            </a:r>
            <a:r>
              <a:rPr/>
              <a:t>to</a:t>
            </a:r>
            <a:r>
              <a:rPr/>
              <a:t> </a:t>
            </a:r>
            <a:r>
              <a:rPr/>
              <a:t>what</a:t>
            </a:r>
            <a:r>
              <a:rPr/>
              <a:t> </a:t>
            </a:r>
            <a:r>
              <a:rPr/>
              <a:t>is</a:t>
            </a:r>
            <a:r>
              <a:rPr/>
              <a:t> </a:t>
            </a:r>
            <a:r>
              <a:rPr/>
              <a:t>the</a:t>
            </a:r>
            <a:r>
              <a:rPr/>
              <a:t> </a:t>
            </a:r>
            <a:r>
              <a:rPr/>
              <a:t>bar</a:t>
            </a:r>
            <a:r>
              <a:rPr/>
              <a:t> </a:t>
            </a:r>
            <a:r>
              <a:rPr/>
              <a:t>and</a:t>
            </a:r>
            <a:r>
              <a:rPr/>
              <a:t> </a:t>
            </a:r>
            <a:r>
              <a:rPr/>
              <a:t>what</a:t>
            </a:r>
            <a:r>
              <a:rPr/>
              <a:t> </a:t>
            </a:r>
            <a:r>
              <a:rPr/>
              <a:t>is</a:t>
            </a:r>
            <a:r>
              <a:rPr/>
              <a:t> </a:t>
            </a:r>
            <a:r>
              <a:rPr/>
              <a:t>the</a:t>
            </a:r>
            <a:r>
              <a:rPr/>
              <a:t> </a:t>
            </a:r>
            <a:r>
              <a:rPr/>
              <a:t>gap,</a:t>
            </a:r>
            <a:r>
              <a:rPr/>
              <a:t> </a:t>
            </a:r>
            <a:r>
              <a:rPr/>
              <a:t>as</a:t>
            </a:r>
            <a:r>
              <a:rPr/>
              <a:t> </a:t>
            </a:r>
            <a:r>
              <a:rPr/>
              <a:t>in</a:t>
            </a:r>
            <a:r>
              <a:rPr/>
              <a:t> </a:t>
            </a:r>
            <a:r>
              <a:rPr/>
              <a:t>this</a:t>
            </a:r>
            <a:r>
              <a:rPr/>
              <a:t> </a:t>
            </a:r>
            <a:r>
              <a:rPr/>
              <a:t>optical</a:t>
            </a:r>
            <a:r>
              <a:rPr/>
              <a:t> </a:t>
            </a:r>
            <a:r>
              <a:rPr/>
              <a:t>illusion.</a:t>
            </a:r>
          </a:p>
          <a:p>
            <a:pPr lvl="0" marL="0" indent="0">
              <a:buNone/>
            </a:pPr>
          </a:p>
          <a:p>
            <a:pPr lvl="0" marL="0" indent="0">
              <a:buNone/>
            </a:pPr>
            <a:r>
              <a:rPr/>
              <a:t>As</a:t>
            </a:r>
            <a:r>
              <a:rPr/>
              <a:t> </a:t>
            </a:r>
            <a:r>
              <a:rPr/>
              <a:t>a</a:t>
            </a:r>
            <a:r>
              <a:rPr/>
              <a:t> </a:t>
            </a:r>
            <a:r>
              <a:rPr/>
              <a:t>general</a:t>
            </a:r>
            <a:r>
              <a:rPr/>
              <a:t> </a:t>
            </a:r>
            <a:r>
              <a:rPr/>
              <a:t>rule,</a:t>
            </a:r>
            <a:r>
              <a:rPr/>
              <a:t> </a:t>
            </a:r>
            <a:r>
              <a:rPr/>
              <a:t>the</a:t>
            </a:r>
            <a:r>
              <a:rPr/>
              <a:t> </a:t>
            </a:r>
            <a:r>
              <a:rPr/>
              <a:t>gap</a:t>
            </a:r>
            <a:r>
              <a:rPr/>
              <a:t> </a:t>
            </a:r>
            <a:r>
              <a:rPr/>
              <a:t>between</a:t>
            </a:r>
            <a:r>
              <a:rPr/>
              <a:t> </a:t>
            </a:r>
            <a:r>
              <a:rPr/>
              <a:t>bars</a:t>
            </a:r>
            <a:r>
              <a:rPr/>
              <a:t> </a:t>
            </a:r>
            <a:r>
              <a:rPr/>
              <a:t>should</a:t>
            </a:r>
            <a:r>
              <a:rPr/>
              <a:t> </a:t>
            </a:r>
            <a:r>
              <a:rPr/>
              <a:t>be</a:t>
            </a:r>
            <a:r>
              <a:rPr/>
              <a:t> </a:t>
            </a:r>
            <a:r>
              <a:rPr/>
              <a:t>about</a:t>
            </a:r>
            <a:r>
              <a:rPr/>
              <a:t> </a:t>
            </a:r>
            <a:r>
              <a:rPr/>
              <a:t>10</a:t>
            </a:r>
            <a:r>
              <a:rPr/>
              <a:t> </a:t>
            </a:r>
            <a:r>
              <a:rPr/>
              <a:t>to</a:t>
            </a:r>
            <a:r>
              <a:rPr/>
              <a:t> </a:t>
            </a:r>
            <a:r>
              <a:rPr/>
              <a:t>20</a:t>
            </a:r>
            <a:r>
              <a:rPr/>
              <a:t> </a:t>
            </a:r>
            <a:r>
              <a:rPr/>
              <a:t>percent</a:t>
            </a:r>
            <a:r>
              <a:rPr/>
              <a:t> </a:t>
            </a:r>
            <a:r>
              <a:rPr/>
              <a:t>of</a:t>
            </a:r>
            <a:r>
              <a:rPr/>
              <a:t> </a:t>
            </a:r>
            <a:r>
              <a:rPr/>
              <a:t>the</a:t>
            </a:r>
            <a:r>
              <a:rPr/>
              <a:t> </a:t>
            </a:r>
            <a:r>
              <a:rPr/>
              <a:t>width</a:t>
            </a:r>
            <a:r>
              <a:rPr/>
              <a:t> </a:t>
            </a:r>
            <a:r>
              <a:rPr/>
              <a:t>of</a:t>
            </a:r>
            <a:r>
              <a:rPr/>
              <a:t> </a:t>
            </a:r>
            <a:r>
              <a:rPr/>
              <a:t>the</a:t>
            </a:r>
            <a:r>
              <a:rPr/>
              <a:t> </a:t>
            </a:r>
            <a:r>
              <a:rPr/>
              <a:t>bars.</a:t>
            </a:r>
            <a:r>
              <a:rPr/>
              <a:t> </a:t>
            </a:r>
            <a:r>
              <a:rPr/>
              <a:t>Most</a:t>
            </a:r>
            <a:r>
              <a:rPr/>
              <a:t> </a:t>
            </a:r>
            <a:r>
              <a:rPr/>
              <a:t>visualization</a:t>
            </a:r>
            <a:r>
              <a:rPr/>
              <a:t> </a:t>
            </a:r>
            <a:r>
              <a:rPr/>
              <a:t>software</a:t>
            </a:r>
            <a:r>
              <a:rPr/>
              <a:t> </a:t>
            </a:r>
            <a:r>
              <a:rPr/>
              <a:t>has</a:t>
            </a:r>
            <a:r>
              <a:rPr/>
              <a:t> </a:t>
            </a:r>
            <a:r>
              <a:rPr/>
              <a:t>sensible</a:t>
            </a:r>
            <a:r>
              <a:rPr/>
              <a:t> </a:t>
            </a:r>
            <a:r>
              <a:rPr/>
              <a:t>defaults,</a:t>
            </a:r>
            <a:r>
              <a:rPr/>
              <a:t> </a:t>
            </a:r>
            <a:r>
              <a:rPr/>
              <a:t>but</a:t>
            </a:r>
            <a:r>
              <a:rPr/>
              <a:t> </a:t>
            </a:r>
            <a:r>
              <a:rPr/>
              <a:t>beware</a:t>
            </a:r>
            <a:r>
              <a:rPr/>
              <a:t> </a:t>
            </a:r>
            <a:r>
              <a:rPr/>
              <a:t>when</a:t>
            </a:r>
            <a:r>
              <a:rPr/>
              <a:t> </a:t>
            </a:r>
            <a:r>
              <a:rPr/>
              <a:t>you</a:t>
            </a:r>
            <a:r>
              <a:rPr/>
              <a:t> </a:t>
            </a:r>
            <a:r>
              <a:rPr/>
              <a:t>have</a:t>
            </a:r>
            <a:r>
              <a:rPr/>
              <a:t> </a:t>
            </a:r>
            <a:r>
              <a:rPr/>
              <a:t>a</a:t>
            </a:r>
            <a:r>
              <a:rPr/>
              <a:t> </a:t>
            </a:r>
            <a:r>
              <a:rPr/>
              <a:t>very</a:t>
            </a:r>
            <a:r>
              <a:rPr/>
              <a:t> </a:t>
            </a:r>
            <a:r>
              <a:rPr/>
              <a:t>large</a:t>
            </a:r>
            <a:r>
              <a:rPr/>
              <a:t> </a:t>
            </a:r>
            <a:r>
              <a:rPr/>
              <a:t>number</a:t>
            </a:r>
            <a:r>
              <a:rPr/>
              <a:t> </a:t>
            </a:r>
            <a:r>
              <a:rPr/>
              <a:t>of</a:t>
            </a:r>
            <a:r>
              <a:rPr/>
              <a:t> </a:t>
            </a:r>
            <a:r>
              <a:rPr/>
              <a:t>bars.</a:t>
            </a:r>
            <a:r>
              <a:rPr/>
              <a:t> </a:t>
            </a:r>
            <a:r>
              <a:rPr/>
              <a:t>There’s</a:t>
            </a:r>
            <a:r>
              <a:rPr/>
              <a:t> </a:t>
            </a:r>
            <a:r>
              <a:rPr/>
              <a:t>always</a:t>
            </a:r>
            <a:r>
              <a:rPr/>
              <a:t> </a:t>
            </a:r>
            <a:r>
              <a:rPr/>
              <a:t>a</a:t>
            </a:r>
            <a:r>
              <a:rPr/>
              <a:t> </a:t>
            </a:r>
            <a:r>
              <a:rPr/>
              <a:t>bit</a:t>
            </a:r>
            <a:r>
              <a:rPr/>
              <a:t> </a:t>
            </a:r>
            <a:r>
              <a:rPr/>
              <a:t>of</a:t>
            </a:r>
            <a:r>
              <a:rPr/>
              <a:t> </a:t>
            </a:r>
            <a:r>
              <a:rPr/>
              <a:t>rounding</a:t>
            </a:r>
            <a:r>
              <a:rPr/>
              <a:t> </a:t>
            </a:r>
            <a:r>
              <a:rPr/>
              <a:t>when</a:t>
            </a:r>
            <a:r>
              <a:rPr/>
              <a:t> </a:t>
            </a:r>
            <a:r>
              <a:rPr/>
              <a:t>you</a:t>
            </a:r>
            <a:r>
              <a:rPr/>
              <a:t> </a:t>
            </a:r>
            <a:r>
              <a:rPr/>
              <a:t>place</a:t>
            </a:r>
            <a:r>
              <a:rPr/>
              <a:t> </a:t>
            </a:r>
            <a:r>
              <a:rPr/>
              <a:t>pixels</a:t>
            </a:r>
            <a:r>
              <a:rPr/>
              <a:t> </a:t>
            </a:r>
            <a:r>
              <a:rPr/>
              <a:t>on</a:t>
            </a:r>
            <a:r>
              <a:rPr/>
              <a:t> </a:t>
            </a:r>
            <a:r>
              <a:rPr/>
              <a:t>a</a:t>
            </a:r>
            <a:r>
              <a:rPr/>
              <a:t> </a:t>
            </a:r>
            <a:r>
              <a:rPr/>
              <a:t>screen</a:t>
            </a:r>
            <a:r>
              <a:rPr/>
              <a:t> </a:t>
            </a:r>
            <a:r>
              <a:rPr/>
              <a:t>or</a:t>
            </a:r>
            <a:r>
              <a:rPr/>
              <a:t> </a:t>
            </a:r>
            <a:r>
              <a:rPr/>
              <a:t>on</a:t>
            </a:r>
            <a:r>
              <a:rPr/>
              <a:t> </a:t>
            </a:r>
            <a:r>
              <a:rPr/>
              <a:t>a</a:t>
            </a:r>
            <a:r>
              <a:rPr/>
              <a:t> </a:t>
            </a:r>
            <a:r>
              <a:rPr/>
              <a:t>page.</a:t>
            </a:r>
            <a:r>
              <a:rPr/>
              <a:t> </a:t>
            </a:r>
            <a:r>
              <a:rPr/>
              <a:t>Your</a:t>
            </a:r>
            <a:r>
              <a:rPr/>
              <a:t> </a:t>
            </a:r>
            <a:r>
              <a:rPr/>
              <a:t>software</a:t>
            </a:r>
            <a:r>
              <a:rPr/>
              <a:t> </a:t>
            </a:r>
            <a:r>
              <a:rPr/>
              <a:t>is</a:t>
            </a:r>
            <a:r>
              <a:rPr/>
              <a:t> </a:t>
            </a:r>
            <a:r>
              <a:rPr/>
              <a:t>trying</a:t>
            </a:r>
            <a:r>
              <a:rPr/>
              <a:t> </a:t>
            </a:r>
            <a:r>
              <a:rPr/>
              <a:t>to</a:t>
            </a:r>
            <a:r>
              <a:rPr/>
              <a:t> </a:t>
            </a:r>
            <a:r>
              <a:rPr/>
              <a:t>fill</a:t>
            </a:r>
            <a:r>
              <a:rPr/>
              <a:t> </a:t>
            </a:r>
            <a:r>
              <a:rPr/>
              <a:t>the</a:t>
            </a:r>
            <a:r>
              <a:rPr/>
              <a:t> </a:t>
            </a:r>
            <a:r>
              <a:rPr/>
              <a:t>available</a:t>
            </a:r>
            <a:r>
              <a:rPr/>
              <a:t> </a:t>
            </a:r>
            <a:r>
              <a:rPr/>
              <a:t>plotting</a:t>
            </a:r>
            <a:r>
              <a:rPr/>
              <a:t> </a:t>
            </a:r>
            <a:r>
              <a:rPr/>
              <a:t>area,</a:t>
            </a:r>
            <a:r>
              <a:rPr/>
              <a:t> </a:t>
            </a:r>
            <a:r>
              <a:rPr/>
              <a:t>so</a:t>
            </a:r>
            <a:r>
              <a:rPr/>
              <a:t> </a:t>
            </a:r>
            <a:r>
              <a:rPr/>
              <a:t>it</a:t>
            </a:r>
            <a:r>
              <a:rPr/>
              <a:t> </a:t>
            </a:r>
            <a:r>
              <a:rPr/>
              <a:t>may</a:t>
            </a:r>
            <a:r>
              <a:rPr/>
              <a:t> </a:t>
            </a:r>
            <a:r>
              <a:rPr/>
              <a:t>have</a:t>
            </a:r>
            <a:r>
              <a:rPr/>
              <a:t> </a:t>
            </a:r>
            <a:r>
              <a:rPr/>
              <a:t>to</a:t>
            </a:r>
            <a:r>
              <a:rPr/>
              <a:t> </a:t>
            </a:r>
            <a:r>
              <a:rPr/>
              <a:t>squeeze</a:t>
            </a:r>
            <a:r>
              <a:rPr/>
              <a:t> </a:t>
            </a:r>
            <a:r>
              <a:rPr/>
              <a:t>or</a:t>
            </a:r>
            <a:r>
              <a:rPr/>
              <a:t> </a:t>
            </a:r>
            <a:r>
              <a:rPr/>
              <a:t>stretch</a:t>
            </a:r>
            <a:r>
              <a:rPr/>
              <a:t> </a:t>
            </a:r>
            <a:r>
              <a:rPr/>
              <a:t>one</a:t>
            </a:r>
            <a:r>
              <a:rPr/>
              <a:t> </a:t>
            </a:r>
            <a:r>
              <a:rPr/>
              <a:t>gap</a:t>
            </a:r>
            <a:r>
              <a:rPr/>
              <a:t> </a:t>
            </a:r>
            <a:r>
              <a:rPr/>
              <a:t>or</a:t>
            </a:r>
            <a:r>
              <a:rPr/>
              <a:t> </a:t>
            </a:r>
            <a:r>
              <a:rPr/>
              <a:t>another.</a:t>
            </a:r>
            <a:r>
              <a:rPr/>
              <a:t> </a:t>
            </a:r>
            <a:r>
              <a:rPr/>
              <a:t>This</a:t>
            </a:r>
            <a:r>
              <a:rPr/>
              <a:t> </a:t>
            </a:r>
            <a:r>
              <a:rPr/>
              <a:t>unevenness</a:t>
            </a:r>
            <a:r>
              <a:rPr/>
              <a:t> </a:t>
            </a:r>
            <a:r>
              <a:rPr/>
              <a:t>can</a:t>
            </a:r>
            <a:r>
              <a:rPr/>
              <a:t> </a:t>
            </a:r>
            <a:r>
              <a:rPr/>
              <a:t>become</a:t>
            </a:r>
            <a:r>
              <a:rPr/>
              <a:t> </a:t>
            </a:r>
            <a:r>
              <a:rPr/>
              <a:t>noticeable</a:t>
            </a:r>
            <a:r>
              <a:rPr/>
              <a:t> </a:t>
            </a:r>
            <a:r>
              <a:rPr/>
              <a:t>when</a:t>
            </a:r>
            <a:r>
              <a:rPr/>
              <a:t> </a:t>
            </a:r>
            <a:r>
              <a:rPr/>
              <a:t>the</a:t>
            </a:r>
            <a:r>
              <a:rPr/>
              <a:t> </a:t>
            </a:r>
            <a:r>
              <a:rPr/>
              <a:t>gaps</a:t>
            </a:r>
            <a:r>
              <a:rPr/>
              <a:t> </a:t>
            </a:r>
            <a:r>
              <a:rPr/>
              <a:t>are</a:t>
            </a:r>
            <a:r>
              <a:rPr/>
              <a:t> </a:t>
            </a:r>
            <a:r>
              <a:rPr/>
              <a:t>only</a:t>
            </a:r>
            <a:r>
              <a:rPr/>
              <a:t> </a:t>
            </a:r>
            <a:r>
              <a:rPr/>
              <a:t>a</a:t>
            </a:r>
            <a:r>
              <a:rPr/>
              <a:t> </a:t>
            </a:r>
            <a:r>
              <a:rPr/>
              <a:t>few</a:t>
            </a:r>
            <a:r>
              <a:rPr/>
              <a:t> </a:t>
            </a:r>
            <a:r>
              <a:rPr/>
              <a:t>pixels</a:t>
            </a:r>
            <a:r>
              <a:rPr/>
              <a:t> </a:t>
            </a:r>
            <a:r>
              <a:rPr/>
              <a:t>wide.</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default</a:t>
            </a:r>
            <a:r>
              <a:rPr/>
              <a:t> </a:t>
            </a:r>
            <a:r>
              <a:rPr/>
              <a:t>for</a:t>
            </a:r>
            <a:r>
              <a:rPr/>
              <a:t> </a:t>
            </a:r>
            <a:r>
              <a:rPr/>
              <a:t>most</a:t>
            </a:r>
            <a:r>
              <a:rPr/>
              <a:t> </a:t>
            </a:r>
            <a:r>
              <a:rPr/>
              <a:t>visualization</a:t>
            </a:r>
            <a:r>
              <a:rPr/>
              <a:t> </a:t>
            </a:r>
            <a:r>
              <a:rPr/>
              <a:t>software</a:t>
            </a:r>
            <a:r>
              <a:rPr/>
              <a:t> </a:t>
            </a:r>
            <a:r>
              <a:rPr/>
              <a:t>is</a:t>
            </a:r>
            <a:r>
              <a:rPr/>
              <a:t> </a:t>
            </a:r>
            <a:r>
              <a:rPr/>
              <a:t>vertical</a:t>
            </a:r>
            <a:r>
              <a:rPr/>
              <a:t> </a:t>
            </a:r>
            <a:r>
              <a:rPr/>
              <a:t>bars,</a:t>
            </a:r>
            <a:r>
              <a:rPr/>
              <a:t> </a:t>
            </a:r>
            <a:r>
              <a:rPr/>
              <a:t>but</a:t>
            </a:r>
            <a:r>
              <a:rPr/>
              <a:t> </a:t>
            </a:r>
            <a:r>
              <a:rPr/>
              <a:t>you</a:t>
            </a:r>
            <a:r>
              <a:rPr/>
              <a:t> </a:t>
            </a:r>
            <a:r>
              <a:rPr/>
              <a:t>should</a:t>
            </a:r>
            <a:r>
              <a:rPr/>
              <a:t> </a:t>
            </a:r>
            <a:r>
              <a:rPr/>
              <a:t>give</a:t>
            </a:r>
            <a:r>
              <a:rPr/>
              <a:t> </a:t>
            </a:r>
            <a:r>
              <a:rPr/>
              <a:t>thoughtful</a:t>
            </a:r>
            <a:r>
              <a:rPr/>
              <a:t> </a:t>
            </a:r>
            <a:r>
              <a:rPr/>
              <a:t>consideration</a:t>
            </a:r>
            <a:r>
              <a:rPr/>
              <a:t> </a:t>
            </a:r>
            <a:r>
              <a:rPr/>
              <a:t>to</a:t>
            </a:r>
            <a:r>
              <a:rPr/>
              <a:t> </a:t>
            </a:r>
            <a:r>
              <a:rPr/>
              <a:t>horizontal</a:t>
            </a:r>
            <a:r>
              <a:rPr/>
              <a:t> </a:t>
            </a:r>
            <a:r>
              <a:rPr/>
              <a:t>bars.</a:t>
            </a:r>
            <a:r>
              <a:rPr/>
              <a:t> </a:t>
            </a:r>
            <a:r>
              <a:rPr/>
              <a:t>The</a:t>
            </a:r>
            <a:r>
              <a:rPr/>
              <a:t> </a:t>
            </a:r>
            <a:r>
              <a:rPr/>
              <a:t>labels</a:t>
            </a:r>
            <a:r>
              <a:rPr/>
              <a:t> </a:t>
            </a:r>
            <a:r>
              <a:rPr/>
              <a:t>often</a:t>
            </a:r>
            <a:r>
              <a:rPr/>
              <a:t> </a:t>
            </a:r>
            <a:r>
              <a:rPr/>
              <a:t>fit</a:t>
            </a:r>
            <a:r>
              <a:rPr/>
              <a:t> </a:t>
            </a:r>
            <a:r>
              <a:rPr/>
              <a:t>better</a:t>
            </a:r>
            <a:r>
              <a:rPr/>
              <a:t> </a:t>
            </a:r>
            <a:r>
              <a:rPr/>
              <a:t>when</a:t>
            </a:r>
            <a:r>
              <a:rPr/>
              <a:t> </a:t>
            </a:r>
            <a:r>
              <a:rPr/>
              <a:t>the</a:t>
            </a:r>
            <a:r>
              <a:rPr/>
              <a:t> </a:t>
            </a:r>
            <a:r>
              <a:rPr/>
              <a:t>bars</a:t>
            </a:r>
            <a:r>
              <a:rPr/>
              <a:t> </a:t>
            </a:r>
            <a:r>
              <a:rPr/>
              <a:t>are</a:t>
            </a:r>
            <a:r>
              <a:rPr/>
              <a:t> </a:t>
            </a:r>
            <a:r>
              <a:rPr/>
              <a:t>horizontal.</a:t>
            </a:r>
            <a:r>
              <a:rPr/>
              <a:t> </a:t>
            </a:r>
            <a:r>
              <a:rPr/>
              <a:t>You</a:t>
            </a:r>
            <a:r>
              <a:rPr/>
              <a:t> </a:t>
            </a:r>
            <a:r>
              <a:rPr/>
              <a:t>also</a:t>
            </a:r>
            <a:r>
              <a:rPr/>
              <a:t> </a:t>
            </a:r>
            <a:r>
              <a:rPr/>
              <a:t>often</a:t>
            </a:r>
            <a:r>
              <a:rPr/>
              <a:t> </a:t>
            </a:r>
            <a:r>
              <a:rPr/>
              <a:t>have</a:t>
            </a:r>
            <a:r>
              <a:rPr/>
              <a:t> </a:t>
            </a:r>
            <a:r>
              <a:rPr/>
              <a:t>more</a:t>
            </a:r>
            <a:r>
              <a:rPr/>
              <a:t> </a:t>
            </a:r>
            <a:r>
              <a:rPr/>
              <a:t>room</a:t>
            </a:r>
            <a:r>
              <a:rPr/>
              <a:t> </a:t>
            </a:r>
            <a:r>
              <a:rPr/>
              <a:t>left</a:t>
            </a:r>
            <a:r>
              <a:rPr/>
              <a:t> </a:t>
            </a:r>
            <a:r>
              <a:rPr/>
              <a:t>to</a:t>
            </a:r>
            <a:r>
              <a:rPr/>
              <a:t> </a:t>
            </a:r>
            <a:r>
              <a:rPr/>
              <a:t>right</a:t>
            </a:r>
            <a:r>
              <a:rPr/>
              <a:t> </a:t>
            </a:r>
            <a:r>
              <a:rPr/>
              <a:t>than</a:t>
            </a:r>
            <a:r>
              <a:rPr/>
              <a:t> </a:t>
            </a:r>
            <a:r>
              <a:rPr/>
              <a:t>you</a:t>
            </a:r>
            <a:r>
              <a:rPr/>
              <a:t> </a:t>
            </a:r>
            <a:r>
              <a:rPr/>
              <a:t>do</a:t>
            </a:r>
            <a:r>
              <a:rPr/>
              <a:t> </a:t>
            </a:r>
            <a:r>
              <a:rPr/>
              <a:t>up</a:t>
            </a:r>
            <a:r>
              <a:rPr/>
              <a:t> </a:t>
            </a:r>
            <a:r>
              <a:rPr/>
              <a:t>and</a:t>
            </a:r>
            <a:r>
              <a:rPr/>
              <a:t> </a:t>
            </a:r>
            <a:r>
              <a:rPr/>
              <a:t>down</a:t>
            </a:r>
            <a:r>
              <a:rPr/>
              <a:t> </a:t>
            </a:r>
            <a:r>
              <a:rPr/>
              <a:t>in</a:t>
            </a:r>
            <a:r>
              <a:rPr/>
              <a:t> </a:t>
            </a:r>
            <a:r>
              <a:rPr/>
              <a:t>a</a:t>
            </a:r>
            <a:r>
              <a:rPr/>
              <a:t> </a:t>
            </a:r>
            <a:r>
              <a:rPr/>
              <a:t>graph,</a:t>
            </a:r>
            <a:r>
              <a:rPr/>
              <a:t> </a:t>
            </a:r>
            <a:r>
              <a:rPr/>
              <a:t>so</a:t>
            </a:r>
            <a:r>
              <a:rPr/>
              <a:t> </a:t>
            </a:r>
            <a:r>
              <a:rPr/>
              <a:t>the</a:t>
            </a:r>
            <a:r>
              <a:rPr/>
              <a:t> </a:t>
            </a:r>
            <a:r>
              <a:rPr/>
              <a:t>bars</a:t>
            </a:r>
            <a:r>
              <a:rPr/>
              <a:t> </a:t>
            </a:r>
            <a:r>
              <a:rPr/>
              <a:t>can</a:t>
            </a:r>
            <a:r>
              <a:rPr/>
              <a:t> </a:t>
            </a:r>
            <a:r>
              <a:rPr/>
              <a:t>stretch</a:t>
            </a:r>
            <a:r>
              <a:rPr/>
              <a:t> </a:t>
            </a:r>
            <a:r>
              <a:rPr/>
              <a:t>out</a:t>
            </a:r>
            <a:r>
              <a:rPr/>
              <a:t> </a:t>
            </a:r>
            <a:r>
              <a:rPr/>
              <a:t>more,</a:t>
            </a:r>
            <a:r>
              <a:rPr/>
              <a:t> </a:t>
            </a:r>
            <a:r>
              <a:rPr/>
              <a:t>allowing</a:t>
            </a:r>
            <a:r>
              <a:rPr/>
              <a:t> </a:t>
            </a:r>
            <a:r>
              <a:rPr/>
              <a:t>you</a:t>
            </a:r>
            <a:r>
              <a:rPr/>
              <a:t> </a:t>
            </a:r>
            <a:r>
              <a:rPr/>
              <a:t>to</a:t>
            </a:r>
            <a:r>
              <a:rPr/>
              <a:t> </a:t>
            </a:r>
            <a:r>
              <a:rPr/>
              <a:t>more</a:t>
            </a:r>
            <a:r>
              <a:rPr/>
              <a:t> </a:t>
            </a:r>
            <a:r>
              <a:rPr/>
              <a:t>easily</a:t>
            </a:r>
            <a:r>
              <a:rPr/>
              <a:t> </a:t>
            </a:r>
            <a:r>
              <a:rPr/>
              <a:t>discern</a:t>
            </a:r>
            <a:r>
              <a:rPr/>
              <a:t> </a:t>
            </a:r>
            <a:r>
              <a:rPr/>
              <a:t>small</a:t>
            </a:r>
            <a:r>
              <a:rPr/>
              <a:t> </a:t>
            </a:r>
            <a:r>
              <a:rPr/>
              <a:t>and</a:t>
            </a:r>
            <a:r>
              <a:rPr/>
              <a:t> </a:t>
            </a:r>
            <a:r>
              <a:rPr/>
              <a:t>subtle</a:t>
            </a:r>
            <a:r>
              <a:rPr/>
              <a:t> </a:t>
            </a:r>
            <a:r>
              <a:rPr/>
              <a:t>differences.</a:t>
            </a:r>
          </a:p>
          <a:p>
            <a:pPr lvl="0" marL="0" indent="0">
              <a:buNone/>
            </a:pPr>
          </a:p>
          <a:p>
            <a:pPr lvl="0" marL="0" indent="0">
              <a:buNone/>
            </a:pPr>
            <a:r>
              <a:rPr/>
              <a:t>If</a:t>
            </a:r>
            <a:r>
              <a:rPr/>
              <a:t> </a:t>
            </a:r>
            <a:r>
              <a:rPr/>
              <a:t>you</a:t>
            </a:r>
            <a:r>
              <a:rPr/>
              <a:t> </a:t>
            </a:r>
            <a:r>
              <a:rPr/>
              <a:t>have</a:t>
            </a:r>
            <a:r>
              <a:rPr/>
              <a:t> </a:t>
            </a:r>
            <a:r>
              <a:rPr/>
              <a:t>a</a:t>
            </a:r>
            <a:r>
              <a:rPr/>
              <a:t> </a:t>
            </a:r>
            <a:r>
              <a:rPr/>
              <a:t>very</a:t>
            </a:r>
            <a:r>
              <a:rPr/>
              <a:t> </a:t>
            </a:r>
            <a:r>
              <a:rPr/>
              <a:t>large</a:t>
            </a:r>
            <a:r>
              <a:rPr/>
              <a:t> </a:t>
            </a:r>
            <a:r>
              <a:rPr/>
              <a:t>number</a:t>
            </a:r>
            <a:r>
              <a:rPr/>
              <a:t> </a:t>
            </a:r>
            <a:r>
              <a:rPr/>
              <a:t>of</a:t>
            </a:r>
            <a:r>
              <a:rPr/>
              <a:t> </a:t>
            </a:r>
            <a:r>
              <a:rPr/>
              <a:t>bars,</a:t>
            </a:r>
            <a:r>
              <a:rPr/>
              <a:t> </a:t>
            </a:r>
            <a:r>
              <a:rPr/>
              <a:t>then</a:t>
            </a:r>
            <a:r>
              <a:rPr/>
              <a:t> </a:t>
            </a:r>
            <a:r>
              <a:rPr/>
              <a:t>a</a:t>
            </a:r>
            <a:r>
              <a:rPr/>
              <a:t> </a:t>
            </a:r>
            <a:r>
              <a:rPr/>
              <a:t>vertical</a:t>
            </a:r>
            <a:r>
              <a:rPr/>
              <a:t> </a:t>
            </a:r>
            <a:r>
              <a:rPr/>
              <a:t>format</a:t>
            </a:r>
            <a:r>
              <a:rPr/>
              <a:t> </a:t>
            </a:r>
            <a:r>
              <a:rPr/>
              <a:t>will</a:t>
            </a:r>
            <a:r>
              <a:rPr/>
              <a:t> </a:t>
            </a:r>
            <a:r>
              <a:rPr/>
              <a:t>allow</a:t>
            </a:r>
            <a:r>
              <a:rPr/>
              <a:t> </a:t>
            </a:r>
            <a:r>
              <a:rPr/>
              <a:t>those</a:t>
            </a:r>
            <a:r>
              <a:rPr/>
              <a:t> </a:t>
            </a:r>
            <a:r>
              <a:rPr/>
              <a:t>bars</a:t>
            </a:r>
            <a:r>
              <a:rPr/>
              <a:t> </a:t>
            </a:r>
            <a:r>
              <a:rPr/>
              <a:t>to</a:t>
            </a:r>
            <a:r>
              <a:rPr/>
              <a:t> </a:t>
            </a:r>
            <a:r>
              <a:rPr/>
              <a:t>fit</a:t>
            </a:r>
            <a:r>
              <a:rPr/>
              <a:t> </a:t>
            </a:r>
            <a:r>
              <a:rPr/>
              <a:t>better.</a:t>
            </a:r>
          </a:p>
          <a:p>
            <a:pPr lvl="0" marL="0" indent="0">
              <a:buNone/>
            </a:pPr>
          </a:p>
          <a:p>
            <a:pPr lvl="0" marL="0" indent="0">
              <a:buNone/>
            </a:pPr>
            <a:r>
              <a:rPr/>
              <a:t>Remember</a:t>
            </a:r>
            <a:r>
              <a:rPr/>
              <a:t> </a:t>
            </a:r>
            <a:r>
              <a:rPr/>
              <a:t>the</a:t>
            </a:r>
            <a:r>
              <a:rPr/>
              <a:t> </a:t>
            </a:r>
            <a:r>
              <a:rPr/>
              <a:t>fault</a:t>
            </a:r>
            <a:r>
              <a:rPr/>
              <a:t> </a:t>
            </a:r>
            <a:r>
              <a:rPr/>
              <a:t>of</a:t>
            </a:r>
            <a:r>
              <a:rPr/>
              <a:t> </a:t>
            </a:r>
            <a:r>
              <a:rPr/>
              <a:t>default</a:t>
            </a:r>
            <a:r>
              <a:rPr/>
              <a:t> </a:t>
            </a:r>
            <a:r>
              <a:rPr/>
              <a:t>principle.</a:t>
            </a:r>
            <a:r>
              <a:rPr/>
              <a:t> </a:t>
            </a:r>
            <a:r>
              <a:rPr/>
              <a:t>Always</a:t>
            </a:r>
            <a:r>
              <a:rPr/>
              <a:t> </a:t>
            </a:r>
            <a:r>
              <a:rPr/>
              <a:t>try</a:t>
            </a:r>
            <a:r>
              <a:rPr/>
              <a:t> </a:t>
            </a:r>
            <a:r>
              <a:rPr/>
              <a:t>different</a:t>
            </a:r>
            <a:r>
              <a:rPr/>
              <a:t> </a:t>
            </a:r>
            <a:r>
              <a:rPr/>
              <a:t>ways</a:t>
            </a:r>
            <a:r>
              <a:rPr/>
              <a:t> </a:t>
            </a:r>
            <a:r>
              <a:rPr/>
              <a:t>of</a:t>
            </a:r>
            <a:r>
              <a:rPr/>
              <a:t> </a:t>
            </a:r>
            <a:r>
              <a:rPr/>
              <a:t>displaying</a:t>
            </a:r>
            <a:r>
              <a:rPr/>
              <a:t> </a:t>
            </a:r>
            <a:r>
              <a:rPr/>
              <a:t>your</a:t>
            </a:r>
            <a:r>
              <a:rPr/>
              <a:t> </a:t>
            </a:r>
            <a:r>
              <a:rPr/>
              <a:t>data.</a:t>
            </a:r>
            <a:r>
              <a:rPr/>
              <a:t> </a:t>
            </a:r>
            <a:r>
              <a:rPr/>
              <a:t>It</a:t>
            </a:r>
            <a:r>
              <a:rPr/>
              <a:t> </a:t>
            </a:r>
            <a:r>
              <a:rPr/>
              <a:t>costs</a:t>
            </a:r>
            <a:r>
              <a:rPr/>
              <a:t> </a:t>
            </a:r>
            <a:r>
              <a:rPr/>
              <a:t>nothing</a:t>
            </a:r>
            <a:r>
              <a:rPr/>
              <a:t> </a:t>
            </a:r>
            <a:r>
              <a:rPr/>
              <a:t>other</a:t>
            </a:r>
            <a:r>
              <a:rPr/>
              <a:t> </a:t>
            </a:r>
            <a:r>
              <a:rPr/>
              <a:t>than</a:t>
            </a:r>
            <a:r>
              <a:rPr/>
              <a:t> </a:t>
            </a:r>
            <a:r>
              <a:rPr/>
              <a:t>a</a:t>
            </a:r>
            <a:r>
              <a:rPr/>
              <a:t> </a:t>
            </a:r>
            <a:r>
              <a:rPr/>
              <a:t>few</a:t>
            </a:r>
            <a:r>
              <a:rPr/>
              <a:t> </a:t>
            </a:r>
            <a:r>
              <a:rPr/>
              <a:t>electrons</a:t>
            </a:r>
            <a:r>
              <a:rPr/>
              <a:t> </a:t>
            </a:r>
            <a:r>
              <a:rPr/>
              <a:t>to</a:t>
            </a:r>
            <a:r>
              <a:rPr/>
              <a:t> </a:t>
            </a:r>
            <a:r>
              <a:rPr/>
              <a:t>display</a:t>
            </a:r>
            <a:r>
              <a:rPr/>
              <a:t> </a:t>
            </a:r>
            <a:r>
              <a:rPr/>
              <a:t>a</a:t>
            </a:r>
            <a:r>
              <a:rPr/>
              <a:t> </a:t>
            </a:r>
            <a:r>
              <a:rPr/>
              <a:t>horizontal</a:t>
            </a:r>
            <a:r>
              <a:rPr/>
              <a:t> </a:t>
            </a:r>
            <a:r>
              <a:rPr/>
              <a:t>alternative</a:t>
            </a:r>
            <a:r>
              <a:rPr/>
              <a:t> </a:t>
            </a:r>
            <a:r>
              <a:rPr/>
              <a:t>to</a:t>
            </a:r>
            <a:r>
              <a:rPr/>
              <a:t> </a:t>
            </a:r>
            <a:r>
              <a:rPr/>
              <a:t>the</a:t>
            </a:r>
            <a:r>
              <a:rPr/>
              <a:t> </a:t>
            </a:r>
            <a:r>
              <a:rPr/>
              <a:t>typical</a:t>
            </a:r>
            <a:r>
              <a:rPr/>
              <a:t> </a:t>
            </a:r>
            <a:r>
              <a:rPr/>
              <a:t>vertical</a:t>
            </a:r>
            <a:r>
              <a:rPr/>
              <a:t> </a:t>
            </a:r>
            <a:r>
              <a:rPr/>
              <a:t>bar</a:t>
            </a:r>
            <a:r>
              <a:rPr/>
              <a:t> </a:t>
            </a:r>
            <a:r>
              <a:rPr/>
              <a:t>chart</a:t>
            </a:r>
            <a:r>
              <a:rPr/>
              <a:t> </a:t>
            </a:r>
            <a:r>
              <a:rPr/>
              <a:t>format,</a:t>
            </a:r>
            <a:r>
              <a:rPr/>
              <a:t> </a:t>
            </a:r>
            <a:r>
              <a:rPr/>
              <a:t>so</a:t>
            </a:r>
            <a:r>
              <a:rPr/>
              <a:t> </a:t>
            </a:r>
            <a:r>
              <a:rPr/>
              <a:t>why</a:t>
            </a:r>
            <a:r>
              <a:rPr/>
              <a:t> </a:t>
            </a:r>
            <a:r>
              <a:rPr/>
              <a:t>not</a:t>
            </a:r>
            <a:r>
              <a:rPr/>
              <a:t> </a:t>
            </a:r>
            <a:r>
              <a:rPr/>
              <a:t>indulge</a:t>
            </a:r>
            <a:r>
              <a:rPr/>
              <a:t> </a:t>
            </a:r>
            <a:r>
              <a:rPr/>
              <a:t>yourself?</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Labels</a:t>
            </a:r>
            <a:r>
              <a:rPr/>
              <a:t> </a:t>
            </a:r>
            <a:r>
              <a:rPr/>
              <a:t>often</a:t>
            </a:r>
            <a:r>
              <a:rPr/>
              <a:t> </a:t>
            </a:r>
            <a:r>
              <a:rPr/>
              <a:t>fit</a:t>
            </a:r>
            <a:r>
              <a:rPr/>
              <a:t> </a:t>
            </a:r>
            <a:r>
              <a:rPr/>
              <a:t>better</a:t>
            </a:r>
            <a:r>
              <a:rPr/>
              <a:t> </a:t>
            </a:r>
            <a:r>
              <a:rPr/>
              <a:t>on</a:t>
            </a:r>
            <a:r>
              <a:rPr/>
              <a:t> </a:t>
            </a:r>
            <a:r>
              <a:rPr/>
              <a:t>a</a:t>
            </a:r>
            <a:r>
              <a:rPr/>
              <a:t> </a:t>
            </a:r>
            <a:r>
              <a:rPr/>
              <a:t>vertical</a:t>
            </a:r>
            <a:r>
              <a:rPr/>
              <a:t> </a:t>
            </a:r>
            <a:r>
              <a:rPr/>
              <a:t>bar</a:t>
            </a:r>
            <a:r>
              <a:rPr/>
              <a:t> </a:t>
            </a:r>
            <a:r>
              <a:rPr/>
              <a:t>chart.</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turn</a:t>
            </a:r>
            <a:r>
              <a:rPr/>
              <a:t> </a:t>
            </a:r>
            <a:r>
              <a:rPr/>
              <a:t>the</a:t>
            </a:r>
            <a:r>
              <a:rPr/>
              <a:t> </a:t>
            </a:r>
            <a:r>
              <a:rPr/>
              <a:t>x-axis</a:t>
            </a:r>
            <a:r>
              <a:rPr/>
              <a:t> </a:t>
            </a:r>
            <a:r>
              <a:rPr/>
              <a:t>text</a:t>
            </a:r>
            <a:r>
              <a:rPr/>
              <a:t> </a:t>
            </a:r>
            <a:r>
              <a:rPr/>
              <a:t>by</a:t>
            </a:r>
            <a:r>
              <a:rPr/>
              <a:t> </a:t>
            </a:r>
            <a:r>
              <a:rPr/>
              <a:t>90</a:t>
            </a:r>
            <a:r>
              <a:rPr/>
              <a:t> </a:t>
            </a:r>
            <a:r>
              <a:rPr/>
              <a:t>degrees</a:t>
            </a:r>
            <a:r>
              <a:rPr/>
              <a:t> </a:t>
            </a:r>
            <a:r>
              <a:rPr/>
              <a:t>to</a:t>
            </a:r>
            <a:r>
              <a:rPr/>
              <a:t> </a:t>
            </a:r>
            <a:r>
              <a:rPr/>
              <a:t>make</a:t>
            </a:r>
            <a:r>
              <a:rPr/>
              <a:t> </a:t>
            </a:r>
            <a:r>
              <a:rPr/>
              <a:t>it</a:t>
            </a:r>
            <a:r>
              <a:rPr/>
              <a:t> </a:t>
            </a:r>
            <a:r>
              <a:rPr/>
              <a:t>fit</a:t>
            </a:r>
            <a:r>
              <a:rPr/>
              <a:t> </a:t>
            </a:r>
            <a:r>
              <a:rPr/>
              <a:t>better.</a:t>
            </a:r>
            <a:r>
              <a:rPr/>
              <a:t> </a:t>
            </a:r>
            <a:r>
              <a:rPr/>
              <a:t>But</a:t>
            </a:r>
            <a:r>
              <a:rPr/>
              <a:t> </a:t>
            </a:r>
            <a:r>
              <a:rPr/>
              <a:t>it</a:t>
            </a:r>
            <a:r>
              <a:rPr/>
              <a:t> </a:t>
            </a:r>
            <a:r>
              <a:rPr/>
              <a:t>is</a:t>
            </a:r>
            <a:r>
              <a:rPr/>
              <a:t> </a:t>
            </a:r>
            <a:r>
              <a:rPr/>
              <a:t>harder</a:t>
            </a:r>
            <a:r>
              <a:rPr/>
              <a:t> </a:t>
            </a:r>
            <a:r>
              <a:rPr/>
              <a:t>to</a:t>
            </a:r>
            <a:r>
              <a:rPr/>
              <a:t> </a:t>
            </a:r>
            <a:r>
              <a:rPr/>
              <a:t>read</a:t>
            </a:r>
            <a:r>
              <a:rPr/>
              <a:t> </a:t>
            </a:r>
            <a:r>
              <a:rPr/>
              <a:t>text</a:t>
            </a:r>
            <a:r>
              <a:rPr/>
              <a:t> </a:t>
            </a:r>
            <a:r>
              <a:rPr/>
              <a:t>that</a:t>
            </a:r>
            <a:r>
              <a:rPr/>
              <a:t> </a:t>
            </a:r>
            <a:r>
              <a:rPr/>
              <a:t>is</a:t>
            </a:r>
            <a:r>
              <a:rPr/>
              <a:t> </a:t>
            </a:r>
            <a:r>
              <a:rPr/>
              <a:t>turned</a:t>
            </a:r>
            <a:r>
              <a:rPr/>
              <a:t> </a:t>
            </a:r>
            <a:r>
              <a:rPr/>
              <a:t>90</a:t>
            </a:r>
            <a:r>
              <a:rPr/>
              <a:t> </a:t>
            </a:r>
            <a:r>
              <a:rPr/>
              <a:t>degrees.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Labels</a:t>
            </a:r>
            <a:r>
              <a:rPr/>
              <a:t> </a:t>
            </a:r>
            <a:r>
              <a:rPr/>
              <a:t>often</a:t>
            </a:r>
            <a:r>
              <a:rPr/>
              <a:t> </a:t>
            </a:r>
            <a:r>
              <a:rPr/>
              <a:t>fit</a:t>
            </a:r>
            <a:r>
              <a:rPr/>
              <a:t> </a:t>
            </a:r>
            <a:r>
              <a:rPr/>
              <a:t>better</a:t>
            </a:r>
            <a:r>
              <a:rPr/>
              <a:t> </a:t>
            </a:r>
            <a:r>
              <a:rPr/>
              <a:t>on</a:t>
            </a:r>
            <a:r>
              <a:rPr/>
              <a:t> </a:t>
            </a:r>
            <a:r>
              <a:rPr/>
              <a:t>a</a:t>
            </a:r>
            <a:r>
              <a:rPr/>
              <a:t> </a:t>
            </a:r>
            <a:r>
              <a:rPr/>
              <a:t>vertical</a:t>
            </a:r>
            <a:r>
              <a:rPr/>
              <a:t> </a:t>
            </a:r>
            <a:r>
              <a:rPr/>
              <a:t>bar</a:t>
            </a:r>
            <a:r>
              <a:rPr/>
              <a:t> </a:t>
            </a:r>
            <a:r>
              <a:rPr/>
              <a:t>chart.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1.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2.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3.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4.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5.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Barcharts,</a:t>
            </a:r>
            <a:r>
              <a:rPr/>
              <a:t> </a:t>
            </a:r>
            <a:r>
              <a:rPr/>
              <a:t>recommendations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Created:</a:t>
            </a:r>
            <a:r>
              <a:rPr/>
              <a:t> </a:t>
            </a:r>
            <a:r>
              <a:rPr/>
              <a:t>2019-08-03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recommendations,</a:t>
            </a:r>
            <a:r>
              <a:rPr/>
              <a:t> </a:t>
            </a:r>
            <a:r>
              <a:rPr/>
              <a:t>Don’t</a:t>
            </a:r>
            <a:r>
              <a:rPr/>
              <a:t> </a:t>
            </a:r>
            <a:r>
              <a:rPr/>
              <a:t>make</a:t>
            </a:r>
            <a:r>
              <a:rPr/>
              <a:t> </a:t>
            </a:r>
            <a:r>
              <a:rPr/>
              <a:t>gaps</a:t>
            </a:r>
            <a:r>
              <a:rPr/>
              <a:t> </a:t>
            </a:r>
            <a:r>
              <a:rPr/>
              <a:t>equal</a:t>
            </a:r>
            <a:r>
              <a:rPr/>
              <a:t> </a:t>
            </a:r>
            <a:r>
              <a:rPr/>
              <a:t>to</a:t>
            </a:r>
            <a:r>
              <a:rPr/>
              <a:t> </a:t>
            </a:r>
            <a:r>
              <a:rPr/>
              <a:t>widths</a:t>
            </a:r>
            <a:r>
              <a:rPr/>
              <a:t> </a:t>
            </a:r>
            <a:r>
              <a:rPr/>
              <a:t>(1/2)</a:t>
            </a:r>
          </a:p>
        </p:txBody>
      </p:sp>
      <p:pic>
        <p:nvPicPr>
          <p:cNvPr descr="../images/r/alternate-white-and-black.png" id="0" name="Picture 1"/>
          <p:cNvPicPr>
            <a:picLocks noGrp="1" noChangeAspect="1"/>
          </p:cNvPicPr>
          <p:nvPr/>
        </p:nvPicPr>
        <p:blipFill>
          <a:blip r:embed="rId3"/>
          <a:stretch>
            <a:fillRect/>
          </a:stretch>
        </p:blipFill>
        <p:spPr bwMode="auto">
          <a:xfrm>
            <a:off x="1231900" y="1600200"/>
            <a:ext cx="6692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Alternate</a:t>
            </a:r>
            <a:r>
              <a:rPr/>
              <a:t> </a:t>
            </a:r>
            <a:r>
              <a:rPr/>
              <a:t>white</a:t>
            </a:r>
            <a:r>
              <a:rPr/>
              <a:t> </a:t>
            </a:r>
            <a:r>
              <a:rPr/>
              <a:t>and</a:t>
            </a:r>
            <a:r>
              <a:rPr/>
              <a:t> </a:t>
            </a:r>
            <a:r>
              <a:rPr/>
              <a:t>black</a:t>
            </a:r>
            <a:r>
              <a:rPr/>
              <a:t> </a:t>
            </a:r>
            <a:r>
              <a:rPr/>
              <a:t>lines</a:t>
            </a:r>
            <a:r>
              <a:rPr/>
              <a:t> </a:t>
            </a:r>
            <a:r>
              <a:rPr/>
              <a:t>showing</a:t>
            </a:r>
            <a:r>
              <a:rPr/>
              <a:t> </a:t>
            </a:r>
            <a:r>
              <a:rPr/>
              <a:t>a</a:t>
            </a:r>
            <a:r>
              <a:rPr/>
              <a:t> </a:t>
            </a:r>
            <a:r>
              <a:rPr/>
              <a:t>Moire</a:t>
            </a:r>
            <a:r>
              <a:rPr/>
              <a:t> </a:t>
            </a:r>
            <a:r>
              <a:rPr/>
              <a:t>effect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recommendations,</a:t>
            </a:r>
            <a:r>
              <a:rPr/>
              <a:t> </a:t>
            </a:r>
            <a:r>
              <a:rPr/>
              <a:t>Don’t</a:t>
            </a:r>
            <a:r>
              <a:rPr/>
              <a:t> </a:t>
            </a:r>
            <a:r>
              <a:rPr/>
              <a:t>make</a:t>
            </a:r>
            <a:r>
              <a:rPr/>
              <a:t> </a:t>
            </a:r>
            <a:r>
              <a:rPr/>
              <a:t>gaps</a:t>
            </a:r>
            <a:r>
              <a:rPr/>
              <a:t> </a:t>
            </a:r>
            <a:r>
              <a:rPr/>
              <a:t>equal</a:t>
            </a:r>
            <a:r>
              <a:rPr/>
              <a:t> </a:t>
            </a:r>
            <a:r>
              <a:rPr/>
              <a:t>to</a:t>
            </a:r>
            <a:r>
              <a:rPr/>
              <a:t> </a:t>
            </a:r>
            <a:r>
              <a:rPr/>
              <a:t>widths</a:t>
            </a:r>
            <a:r>
              <a:rPr/>
              <a:t> </a:t>
            </a:r>
            <a:r>
              <a:rPr/>
              <a:t>(2/2)</a:t>
            </a:r>
          </a:p>
        </p:txBody>
      </p:sp>
      <p:pic>
        <p:nvPicPr>
          <p:cNvPr descr="../images/r/optical-illusion-bars.png" id="0" name="Picture 1"/>
          <p:cNvPicPr>
            <a:picLocks noGrp="1" noChangeAspect="1"/>
          </p:cNvPicPr>
          <p:nvPr/>
        </p:nvPicPr>
        <p:blipFill>
          <a:blip r:embed="rId3"/>
          <a:stretch>
            <a:fillRect/>
          </a:stretch>
        </p:blipFill>
        <p:spPr bwMode="auto">
          <a:xfrm>
            <a:off x="457200" y="2654300"/>
            <a:ext cx="8229600" cy="19177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Optical</a:t>
            </a:r>
            <a:r>
              <a:rPr/>
              <a:t> </a:t>
            </a:r>
            <a:r>
              <a:rPr/>
              <a:t>illusion</a:t>
            </a:r>
            <a:r>
              <a:rPr/>
              <a:t> </a:t>
            </a:r>
            <a:r>
              <a:rPr/>
              <a:t>showing</a:t>
            </a:r>
            <a:r>
              <a:rPr/>
              <a:t> </a:t>
            </a:r>
            <a:r>
              <a:rPr/>
              <a:t>two</a:t>
            </a:r>
            <a:r>
              <a:rPr/>
              <a:t> </a:t>
            </a:r>
            <a:r>
              <a:rPr/>
              <a:t>bars</a:t>
            </a:r>
            <a:r>
              <a:rPr/>
              <a:t> </a:t>
            </a:r>
            <a:r>
              <a:rPr/>
              <a:t>becoming</a:t>
            </a:r>
            <a:r>
              <a:rPr/>
              <a:t> </a:t>
            </a:r>
            <a:r>
              <a:rPr/>
              <a:t>three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Thoughts</a:t>
            </a:r>
            <a:r>
              <a:rPr/>
              <a:t> </a:t>
            </a:r>
            <a:r>
              <a:rPr/>
              <a:t>on</a:t>
            </a:r>
            <a:r>
              <a:rPr/>
              <a:t> </a:t>
            </a:r>
            <a:r>
              <a:rPr/>
              <a:t>location</a:t>
            </a:r>
          </a:p>
        </p:txBody>
      </p:sp>
      <p:sp>
        <p:nvSpPr>
          <p:cNvPr id="3" name="Content Placeholder 2"/>
          <p:cNvSpPr>
            <a:spLocks noGrp="1"/>
          </p:cNvSpPr>
          <p:nvPr>
            <p:ph idx="1"/>
          </p:nvPr>
        </p:nvSpPr>
        <p:spPr/>
        <p:txBody>
          <a:bodyPr/>
          <a:lstStyle/>
          <a:p>
            <a:pPr lvl="1"/>
            <a:r>
              <a:rPr/>
              <a:t>Axis labels often fit better next to horizontal bars</a:t>
            </a:r>
          </a:p>
          <a:p>
            <a:pPr lvl="1"/>
            <a:r>
              <a:rPr/>
              <a:t>Bar charts with many bars</a:t>
            </a:r>
          </a:p>
          <a:p>
            <a:pPr lvl="2"/>
            <a:r>
              <a:rPr/>
              <a:t>Vertical bars allow more room</a:t>
            </a:r>
          </a:p>
          <a:p>
            <a:pPr lvl="2"/>
            <a:r>
              <a:rPr/>
              <a:t>Beware of rounding artefacts</a:t>
            </a:r>
          </a:p>
          <a:p>
            <a:pPr lvl="1"/>
            <a:r>
              <a:rPr/>
              <a:t>Do not cut off bar charts at the knees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recommendations,</a:t>
            </a:r>
            <a:r>
              <a:rPr/>
              <a:t> </a:t>
            </a:r>
            <a:r>
              <a:rPr/>
              <a:t>Labels</a:t>
            </a:r>
            <a:r>
              <a:rPr/>
              <a:t> </a:t>
            </a:r>
            <a:r>
              <a:rPr/>
              <a:t>on</a:t>
            </a:r>
            <a:r>
              <a:rPr/>
              <a:t> </a:t>
            </a:r>
            <a:r>
              <a:rPr/>
              <a:t>a</a:t>
            </a:r>
            <a:r>
              <a:rPr/>
              <a:t> </a:t>
            </a:r>
            <a:r>
              <a:rPr/>
              <a:t>barchart</a:t>
            </a:r>
            <a:r>
              <a:rPr/>
              <a:t> </a:t>
            </a:r>
            <a:r>
              <a:rPr/>
              <a:t>(1/3)</a:t>
            </a:r>
          </a:p>
        </p:txBody>
      </p:sp>
      <p:pic>
        <p:nvPicPr>
          <p:cNvPr descr="../images/r/location-vertical-1.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recommendations,</a:t>
            </a:r>
            <a:r>
              <a:rPr/>
              <a:t> </a:t>
            </a:r>
            <a:r>
              <a:rPr/>
              <a:t>Labels</a:t>
            </a:r>
            <a:r>
              <a:rPr/>
              <a:t> </a:t>
            </a:r>
            <a:r>
              <a:rPr/>
              <a:t>on</a:t>
            </a:r>
            <a:r>
              <a:rPr/>
              <a:t> </a:t>
            </a:r>
            <a:r>
              <a:rPr/>
              <a:t>a</a:t>
            </a:r>
            <a:r>
              <a:rPr/>
              <a:t> </a:t>
            </a:r>
            <a:r>
              <a:rPr/>
              <a:t>barchart</a:t>
            </a:r>
            <a:r>
              <a:rPr/>
              <a:t> </a:t>
            </a:r>
            <a:r>
              <a:rPr/>
              <a:t>(2/3)</a:t>
            </a:r>
          </a:p>
        </p:txBody>
      </p:sp>
      <p:pic>
        <p:nvPicPr>
          <p:cNvPr descr="../images/r/location-vertical-2.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recommendations,</a:t>
            </a:r>
            <a:r>
              <a:rPr/>
              <a:t> </a:t>
            </a:r>
            <a:r>
              <a:rPr/>
              <a:t>Labels</a:t>
            </a:r>
            <a:r>
              <a:rPr/>
              <a:t> </a:t>
            </a:r>
            <a:r>
              <a:rPr/>
              <a:t>on</a:t>
            </a:r>
            <a:r>
              <a:rPr/>
              <a:t> </a:t>
            </a:r>
            <a:r>
              <a:rPr/>
              <a:t>a</a:t>
            </a:r>
            <a:r>
              <a:rPr/>
              <a:t> </a:t>
            </a:r>
            <a:r>
              <a:rPr/>
              <a:t>barchart</a:t>
            </a:r>
            <a:r>
              <a:rPr/>
              <a:t> </a:t>
            </a:r>
            <a:r>
              <a:rPr/>
              <a:t>(3/3)</a:t>
            </a:r>
          </a:p>
        </p:txBody>
      </p:sp>
      <p:pic>
        <p:nvPicPr>
          <p:cNvPr descr="../images/r/location-horizontal.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recommendations,</a:t>
            </a:r>
            <a:r>
              <a:rPr/>
              <a:t> </a:t>
            </a:r>
            <a:r>
              <a:rPr/>
              <a:t>Watch</a:t>
            </a:r>
            <a:r>
              <a:rPr/>
              <a:t> </a:t>
            </a:r>
            <a:r>
              <a:rPr/>
              <a:t>for</a:t>
            </a:r>
            <a:r>
              <a:rPr/>
              <a:t> </a:t>
            </a:r>
            <a:r>
              <a:rPr/>
              <a:t>rounding</a:t>
            </a:r>
            <a:r>
              <a:rPr/>
              <a:t> </a:t>
            </a:r>
            <a:r>
              <a:rPr/>
              <a:t>artefacts</a:t>
            </a:r>
          </a:p>
        </p:txBody>
      </p:sp>
      <p:pic>
        <p:nvPicPr>
          <p:cNvPr descr="../images/r/rounding-artefacts.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Here’s a barchart with 66 bars. I drew the image as 480 pixels by 480 pixels. After allowing for margins, it looks like there are about 340 pixels for the 66 bars. 66 does not divide evenly into 340. If you allocate 4 pixels per bar, that uses up 264 pixels, leaving you with 76 pixels to divide among the 65 gaps between the 66 bars. So some of the gaps will be one pixel wider than others. This doesn’t seem like a lot. What’s one extra pixel between friends? But at this scale, that means that some pixels are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Barcharts, recommendations</dc:title>
  <dc:creator>Steve Simon</dc:creator>
  <cp:keywords/>
  <dcterms:created xsi:type="dcterms:W3CDTF">2019-09-21T22:24:43Z</dcterms:created>
  <dcterms:modified xsi:type="dcterms:W3CDTF">2019-09-21T22:24:43Z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2019-08-03</vt:lpwstr>
  </property>
  <property fmtid="{D5CDD505-2E9C-101B-9397-08002B2CF9AE}" pid="3" name="output">
    <vt:lpwstr>powerpoint_presentation</vt:lpwstr>
  </property>
</Properties>
</file>