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scale_fill_manual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anchored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lines.))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mark_point.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x-axis)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dimenion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categorical).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(y-axis)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border),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barrather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0.8.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touching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produces.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
    color='#FF0000', 
    size=5
).encode(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geom_bar(fill="#FF0000", width=0.5)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python/r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600200"/>
            <a:ext cx="138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r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tableau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alt.Color('pclass:N'),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range=['#00FF00', '#FFFF00', '#FF0000']
        )
    ),
    x='pclass:N',
    y='count()'
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scale_fill_manual(values=c("#00FF00", "#FFFF00", "#FF0000"))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traffic-ligh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600200"/>
            <a:ext cx="193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funadamentals,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tableau/traffic-l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y='count()',
    color='sex'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geom_bar(position="stack")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stack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python/dodge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Grouped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stack</a:t>
            </a:r>
          </a:p>
        </p:txBody>
      </p:sp>
      <p:pic>
        <p:nvPicPr>
          <p:cNvPr descr="../images/r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dodge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ggplot(ti, aes(x=pclass)) +
  geom_bar()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number summary (mean or percentage)</a:t>
            </a:r>
          </a:p>
          <a:p>
            <a:pPr lvl="1"/>
            <a:r>
              <a:rPr/>
              <a:t>Two number summary (error bars)</a:t>
            </a:r>
          </a:p>
          <a:p>
            <a:pPr lvl="1"/>
            <a:r>
              <a:rPr/>
              <a:t>Five number summary (boxplots)</a:t>
            </a:r>
          </a:p>
          <a:p>
            <a:pPr lvl="1"/>
            <a:r>
              <a:rPr/>
              <a:t>All the data</a:t>
            </a:r>
          </a:p>
          <a:p>
            <a:pPr lvl="2"/>
            <a:r>
              <a:rPr/>
              <a:t>Jittering</a:t>
            </a:r>
          </a:p>
          <a:p>
            <a:pPr lvl="2"/>
            <a:r>
              <a:rPr/>
              <a:t>Opacity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r/basic-barchart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2019-09-18T03:51:26Z</dcterms:created>
  <dcterms:modified xsi:type="dcterms:W3CDTF">2019-09-18T03:51:26Z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2019-08-03</vt:lpwstr>
  </property>
  <property fmtid="{D5CDD505-2E9C-101B-9397-08002B2CF9AE}" pid="3" name="output">
    <vt:lpwstr>powerpoint_presentation</vt:lpwstr>
  </property>
</Properties>
</file>