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notesMaster" Target="notesMasters/notesMaster1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8" Type="http://schemas.openxmlformats.org/officeDocument/2006/relationships/viewProps" Target="viewProps.xml" /><Relationship Id="rId37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lucky,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CPI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thickness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definitely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inconsistently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consistnet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increase,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conencting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increase.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blip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artefact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override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zero=False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expand_limits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ylim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relationship.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notice.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path,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meander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reversing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intersect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started.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polygons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polygons.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emphasis,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thickeness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straight.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solid,</a:t>
            </a:r>
            <a:r>
              <a:rPr/>
              <a:t> </a:t>
            </a:r>
            <a:r>
              <a:rPr/>
              <a:t>dashed,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(sometimes</a:t>
            </a:r>
            <a:r>
              <a:rPr/>
              <a:t> </a:t>
            </a:r>
            <a:r>
              <a:rPr/>
              <a:t>four)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numbered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(first,</a:t>
            </a:r>
            <a:r>
              <a:rPr/>
              <a:t> </a:t>
            </a:r>
            <a:r>
              <a:rPr/>
              <a:t>third,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”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specifies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numbered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(second,</a:t>
            </a:r>
            <a:r>
              <a:rPr/>
              <a:t> </a:t>
            </a:r>
            <a:r>
              <a:rPr/>
              <a:t>fourth,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off</a:t>
            </a:r>
            <a:r>
              <a:rPr/>
              <a:t>”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strokeDash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linetype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surprisingly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annoying,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6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1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dots-and-dash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Tableau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mark_line(strokeDash=[5, 2, 2, 2])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geom_line(linetype="5222")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NO easy solution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with the cpi data</a:t>
            </a:r>
          </a:p>
          <a:p>
            <a:pPr lvl="2"/>
            <a:r>
              <a:rPr/>
              <a:t>x=t</a:t>
            </a:r>
          </a:p>
          <a:p>
            <a:pPr lvl="2"/>
            <a:r>
              <a:rPr/>
              <a:t>y=CPI</a:t>
            </a:r>
          </a:p>
          <a:p>
            <a:pPr lvl="1"/>
            <a:r>
              <a:rPr/>
              <a:t>Change the defaults for the line</a:t>
            </a:r>
          </a:p>
          <a:p>
            <a:pPr lvl="2"/>
            <a:r>
              <a:rPr/>
              <a:t>Use a dashed rather than a solid lineline to a dashed line.</a:t>
            </a:r>
          </a:p>
          <a:p>
            <a:pPr lvl="2"/>
            <a:r>
              <a:rPr/>
              <a:t>Make the width equal to 3</a:t>
            </a:r>
          </a:p>
          <a:p>
            <a:pPr lvl="2"/>
            <a:r>
              <a:rPr/>
              <a:t>Make the color green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</a:t>
            </a:r>
            <a:br/>
            <a:r>
              <a:rPr sz="1800">
                <a:latin typeface="Courier"/>
              </a:rPr>
              <a:t>    strokeDash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).encode(</a:t>
            </a:r>
            <a:br/>
            <a:r>
              <a:rPr sz="1800">
                <a:latin typeface="Courier"/>
              </a:rPr>
              <a:t>    alt.X(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alt.Y(</a:t>
            </a:r>
            <a:r>
              <a:rPr sz="1800">
                <a:solidFill>
                  <a:srgbClr val="4070A0"/>
                </a:solidFill>
                <a:latin typeface="Courier"/>
              </a:rPr>
              <a:t>'CPI'</a:t>
            </a:r>
            <a:r>
              <a:rPr sz="1800">
                <a:latin typeface="Courier"/>
              </a:rPr>
              <a:t>,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alt.Scale(domain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400</a:t>
            </a:r>
            <a:r>
              <a:rPr sz="1800">
                <a:latin typeface="Courier"/>
              </a:rPr>
              <a:t>)))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ggplot(cpi, aes(x=t, y=CPI)) +
  geom_line(size=3, linetype="dashed", color="green")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Lines can emphasize patterns in a scatterplot</a:t>
            </a:r>
          </a:p>
          <a:p>
            <a:pPr lvl="2"/>
            <a:r>
              <a:rPr/>
              <a:t>Connect means</a:t>
            </a:r>
          </a:p>
          <a:p>
            <a:pPr lvl="2"/>
            <a:r>
              <a:rPr/>
              <a:t>Linear regression (not covered)</a:t>
            </a:r>
          </a:p>
          <a:p>
            <a:pPr lvl="2"/>
            <a:r>
              <a:rPr/>
              <a:t>Moving average (not covered)</a:t>
            </a:r>
          </a:p>
          <a:p>
            <a:pPr lvl="2"/>
            <a:r>
              <a:rPr/>
              <a:t>Smoothing splines (not covered)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+The key step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mark_line()</a:t>
            </a:r>
          </a:p>
          <a:p>
            <a:pPr lvl="1"/>
            <a:r>
              <a:rPr/>
              <a:t>The key step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geom_line()</a:t>
            </a:r>
          </a:p>
          <a:p>
            <a:pPr lvl="1"/>
            <a:r>
              <a:rPr/>
              <a:t>The key step in Tableau</a:t>
            </a:r>
          </a:p>
          <a:p>
            <a:pPr lvl="2"/>
            <a:r>
              <a:rPr/>
              <a:t>Choose Line from the Marks pulldown list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</a:p>
        </p:txBody>
      </p:sp>
      <p:pic>
        <p:nvPicPr>
          <p:cNvPr descr="../images/r/old-fri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'Price'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'mean(Price)'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avg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average-summ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600200"/>
            <a:ext cx="548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aes(Bedrooms, Price)) +
  geom_point() +
  stat_summary(fun.y=mean, geom="line")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average-with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your normal scatterplot</a:t>
            </a:r>
          </a:p>
          <a:p>
            <a:pPr lvl="1"/>
            <a:r>
              <a:rPr/>
              <a:t>Drag Price to opposite Y axis</a:t>
            </a:r>
          </a:p>
          <a:p>
            <a:pPr lvl="2"/>
            <a:r>
              <a:rPr/>
              <a:t>Change to Measure(Average)</a:t>
            </a:r>
          </a:p>
          <a:p>
            <a:pPr lvl="1"/>
            <a:r>
              <a:rPr/>
              <a:t>Change Marks for first plot to Shape</a:t>
            </a:r>
          </a:p>
          <a:p>
            <a:pPr lvl="1"/>
            <a:r>
              <a:rPr/>
              <a:t>Right click on either Y axis</a:t>
            </a:r>
          </a:p>
          <a:p>
            <a:pPr lvl="2"/>
            <a:r>
              <a:rPr/>
              <a:t>Select Synchronize Axis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tableau/individual-averag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scatterplot showing</a:t>
            </a:r>
          </a:p>
          <a:p>
            <a:pPr lvl="2"/>
            <a:r>
              <a:rPr/>
              <a:t>X = Bathrooms</a:t>
            </a:r>
          </a:p>
          <a:p>
            <a:pPr lvl="2"/>
            <a:r>
              <a:rPr/>
              <a:t>Y = Age</a:t>
            </a:r>
          </a:p>
          <a:p>
            <a:pPr lvl="1"/>
            <a:r>
              <a:rPr/>
              <a:t>Add a line connect the individual averages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'Age'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'mean(Age)'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avg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verage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alt.Y(scale=alt.Scale(zero=False))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alt.Y(scale=alt.Scale(domain=(100, 200)))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expand_limits(y=0)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ylim(100, 200)</a:t>
            </a:r>
          </a:p>
          <a:p>
            <a:pPr lvl="1"/>
            <a:r>
              <a:rPr/>
              <a:t>Tableau steps</a:t>
            </a:r>
          </a:p>
          <a:p>
            <a:pPr lvl="2"/>
            <a:r>
              <a:rPr/>
              <a:t>Double click on axis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aes(Bathrooms, Age)) +
  geom_point() +
  stat_summary(fun.y=mean, geom="line")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exercise-ave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Tabeleau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average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Families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(Add three or four slides plus an exercise)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Location</a:t>
            </a:r>
          </a:p>
          <a:p>
            <a:pPr lvl="1"/>
            <a:r>
              <a:rPr/>
              <a:t>Size</a:t>
            </a:r>
          </a:p>
          <a:p>
            <a:pPr lvl="1"/>
            <a:r>
              <a:rPr/>
              <a:t>Shape (not what you think it is!)</a:t>
            </a:r>
          </a:p>
          <a:p>
            <a:pPr lvl="1"/>
            <a:r>
              <a:rPr/>
              <a:t>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Sequence of x,y pairs</a:t>
            </a:r>
          </a:p>
          <a:p>
            <a:pPr lvl="2"/>
            <a:r>
              <a:rPr/>
              <a:t>sorted by x</a:t>
            </a:r>
          </a:p>
          <a:p>
            <a:pPr lvl="2"/>
            <a:r>
              <a:rPr/>
              <a:t>Connected in order (cannot double back)</a:t>
            </a:r>
          </a:p>
          <a:p>
            <a:pPr lvl="1"/>
            <a:r>
              <a:rPr/>
              <a:t>Alternatives to lines</a:t>
            </a:r>
          </a:p>
          <a:p>
            <a:pPr lvl="2"/>
            <a:r>
              <a:rPr/>
              <a:t>Paths</a:t>
            </a:r>
          </a:p>
          <a:p>
            <a:pPr lvl="2"/>
            <a:r>
              <a:rPr/>
              <a:t>Polygons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python/thicker-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5270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lin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mark_line(size=8)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geom_line(size=8)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size button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lin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graphs, Fundamentals</dc:title>
  <dc:creator>Steve Simon</dc:creator>
  <cp:keywords/>
  <dcterms:created xsi:type="dcterms:W3CDTF">2019-09-29T16:16:26Z</dcterms:created>
  <dcterms:modified xsi:type="dcterms:W3CDTF">2019-09-29T16:16:26Z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