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notesMaster" Target="notesMasters/notesMaster1.xml" /><Relationship Id="rId14" Type="http://schemas.openxmlformats.org/officeDocument/2006/relationships/tableStyles" Target="tableStyles.xml" /><Relationship Id="rId13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2" Type="http://schemas.openxmlformats.org/officeDocument/2006/relationships/viewProps" Target="viewProps.xml" /><Relationship Id="rId11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CPI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modify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options.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increase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thickness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pixels.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dashed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instead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dotted</a:t>
            </a:r>
            <a:r>
              <a:rPr/>
              <a:t> </a:t>
            </a:r>
            <a:r>
              <a:rPr/>
              <a:t>line.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defaults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Created:</a:t>
            </a:r>
            <a:r>
              <a:rPr/>
              <a:t> </a:t>
            </a:r>
            <a:r>
              <a:rPr/>
              <a:t>2019-08-19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defaults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Draw a line graph with the cpi data</a:t>
            </a:r>
          </a:p>
          <a:p>
            <a:pPr lvl="2"/>
            <a:r>
              <a:rPr/>
              <a:t>x=t</a:t>
            </a:r>
          </a:p>
          <a:p>
            <a:pPr lvl="2"/>
            <a:r>
              <a:rPr/>
              <a:t>y=CPI</a:t>
            </a:r>
          </a:p>
          <a:p>
            <a:pPr lvl="1"/>
            <a:r>
              <a:rPr/>
              <a:t>Change the defaults for the line</a:t>
            </a:r>
          </a:p>
          <a:p>
            <a:pPr lvl="2"/>
            <a:r>
              <a:rPr/>
              <a:t>Use a dashed rather than a solid lineline to a dashed line.</a:t>
            </a:r>
          </a:p>
          <a:p>
            <a:pPr lvl="2"/>
            <a:r>
              <a:rPr/>
              <a:t>Make the width equal to 3</a:t>
            </a:r>
          </a:p>
          <a:p>
            <a:pPr lvl="2"/>
            <a:r>
              <a:rPr/>
              <a:t>Make the color green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Here’s the Python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ch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alt.Chart(df).mark_line(</a:t>
            </a:r>
            <a:br/>
            <a:r>
              <a:rPr sz="1800">
                <a:latin typeface="Courier"/>
              </a:rPr>
              <a:t>    strokeDash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[</a:t>
            </a:r>
            <a:r>
              <a:rPr sz="1800">
                <a:solidFill>
                  <a:srgbClr val="40A070"/>
                </a:solidFill>
                <a:latin typeface="Courier"/>
              </a:rPr>
              <a:t>5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5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5</a:t>
            </a:r>
            <a:r>
              <a:rPr sz="1800">
                <a:latin typeface="Courier"/>
              </a:rPr>
              <a:t>]</a:t>
            </a:r>
            <a:br/>
            <a:r>
              <a:rPr sz="1800">
                <a:latin typeface="Courier"/>
              </a:rPr>
              <a:t>).encode(</a:t>
            </a:r>
            <a:br/>
            <a:r>
              <a:rPr sz="1800">
                <a:latin typeface="Courier"/>
              </a:rPr>
              <a:t>    alt.X(</a:t>
            </a:r>
            <a:r>
              <a:rPr sz="1800">
                <a:solidFill>
                  <a:srgbClr val="4070A0"/>
                </a:solidFill>
                <a:latin typeface="Courier"/>
              </a:rPr>
              <a:t>'t'</a:t>
            </a:r>
            <a:r>
              <a:rPr sz="1800">
                <a:latin typeface="Courier"/>
              </a:rPr>
              <a:t>),</a:t>
            </a:r>
            <a:br/>
            <a:r>
              <a:rPr sz="1800">
                <a:latin typeface="Courier"/>
              </a:rPr>
              <a:t>    alt.Y(</a:t>
            </a:r>
            <a:r>
              <a:rPr sz="1800">
                <a:solidFill>
                  <a:srgbClr val="4070A0"/>
                </a:solidFill>
                <a:latin typeface="Courier"/>
              </a:rPr>
              <a:t>'CPI'</a:t>
            </a:r>
            <a:r>
              <a:rPr sz="1800">
                <a:latin typeface="Courier"/>
              </a:rPr>
              <a:t>, scale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alt.Scale(domain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200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400</a:t>
            </a:r>
            <a:r>
              <a:rPr sz="1800">
                <a:latin typeface="Courier"/>
              </a:rPr>
              <a:t>)))</a:t>
            </a:r>
            <a:br/>
            <a:r>
              <a:rPr sz="1800">
                <a:latin typeface="Courier"/>
              </a:rPr>
              <a:t>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Here’s the R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ggplot(cpi, aes(x=t, y=CPI)) +
  geom_line(size=3, linetype="dashed", color="green")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r/width-shape-col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steps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Exercise, change line defaults</dc:title>
  <dc:creator>Steve Simon</dc:creator>
  <cp:keywords/>
  <dcterms:created xsi:type="dcterms:W3CDTF">2019-09-02T18:31:06Z</dcterms:created>
  <dcterms:modified xsi:type="dcterms:W3CDTF">2019-09-02T18:31:06Z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Created: 2019-08-19</vt:lpwstr>
  </property>
  <property fmtid="{D5CDD505-2E9C-101B-9397-08002B2CF9AE}" pid="3" name="output">
    <vt:lpwstr>powerpoint_presentation</vt:lpwstr>
  </property>
</Properties>
</file>