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impage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x-value.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</a:t>
            </a:r>
          </a:p>
          <a:p>
            <a:pPr lvl="2"/>
            <a:r>
              <a:rPr/>
              <a:t>Moving average</a:t>
            </a:r>
          </a:p>
          <a:p>
            <a:pPr lvl="2"/>
            <a:r>
              <a:rPr/>
              <a:t>Smoothing splines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high-low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 Show the code to create these.))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2019-09-01T23:51:51Z</dcterms:created>
  <dcterms:modified xsi:type="dcterms:W3CDTF">2019-09-01T23:51:51Z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