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http://localhost:8888/?token=defbcdfe24454796470962f1cae834a7c7c8ec78d2c9075f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Tabelau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preview</a:t>
            </a:r>
          </a:p>
        </p:txBody>
      </p:sp>
      <p:pic>
        <p:nvPicPr>
          <p:cNvPr descr="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</a:p>
        </p:txBody>
      </p:sp>
      <p:pic>
        <p:nvPicPr>
          <p:cNvPr descr="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python/basic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fn &lt;- "https://dasl.datadescription.com/download/data/3275"
saratoga_houses &lt;- read.table(fn, header=TRUE, sep="\x09")
ggplot(saratoga_houses, aes(x=Age, y=Price)) +
  geom_point()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version)</a:t>
            </a:r>
          </a:p>
        </p:txBody>
      </p:sp>
      <p:pic>
        <p:nvPicPr>
          <p:cNvPr descr="../images/r/simple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  <p:pic>
        <p:nvPicPr>
          <p:cNvPr descr="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Preparation</dc:title>
  <dc:creator>Steve Simon</dc:creator>
  <cp:keywords/>
  <dcterms:created xsi:type="dcterms:W3CDTF">2019-09-01T13:48:05Z</dcterms:created>
  <dcterms:modified xsi:type="dcterms:W3CDTF">2019-09-01T13:48:05Z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2019-08-16</vt:lpwstr>
  </property>
  <property fmtid="{D5CDD505-2E9C-101B-9397-08002B2CF9AE}" pid="3" name="output">
    <vt:lpwstr>powerpoint_presentation</vt:lpwstr>
  </property>
</Properties>
</file>