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moldule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2007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reproduce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external/dasl-c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pd.read_csv("../../common-files/data/cpi.csv")
ch = alt.Chart(df).mark_line().encode(
    x='t',
    y='CPI'
)
ch.save("../images/python/basic-lineplot.html")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basic-line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8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cpi &lt;- read.csv("../data/cpi.csv")
ggplot(cpi, aes(x=t, y=CPI)) +
  geom_line()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cpi.csv</a:t>
            </a:r>
          </a:p>
          <a:p>
            <a:pPr lvl="1"/>
            <a:r>
              <a:rPr/>
              <a:t>Drag t to Columns</a:t>
            </a:r>
          </a:p>
          <a:p>
            <a:pPr lvl="2"/>
            <a:r>
              <a:rPr/>
              <a:t>Change t to Dimension Continuous</a:t>
            </a:r>
          </a:p>
          <a:p>
            <a:pPr lvl="1"/>
            <a:r>
              <a:rPr/>
              <a:t>Drag CPI to Rows</a:t>
            </a:r>
          </a:p>
          <a:p>
            <a:pPr lvl="2"/>
            <a:r>
              <a:rPr/>
              <a:t>Chage CPI to Dimension Continuous</a:t>
            </a:r>
          </a:p>
          <a:p>
            <a:pPr lvl="1"/>
            <a:r>
              <a:rPr/>
              <a:t>Change Marks to Line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tableau/basic-line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Preparation</dc:title>
  <dc:creator>Steve Simon</dc:creator>
  <cp:keywords/>
  <dcterms:created xsi:type="dcterms:W3CDTF">2019-09-01T15:12:45Z</dcterms:created>
  <dcterms:modified xsi:type="dcterms:W3CDTF">2019-09-01T15:12:45Z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2019-08-18</vt:lpwstr>
  </property>
  <property fmtid="{D5CDD505-2E9C-101B-9397-08002B2CF9AE}" pid="3" name="output">
    <vt:lpwstr>powerpoint_presentation</vt:lpwstr>
  </property>
</Properties>
</file>