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6" Type="http://schemas.openxmlformats.org/officeDocument/2006/relationships/slide" Target="slides/slide45.xml" /><Relationship Id="rId47" Type="http://schemas.openxmlformats.org/officeDocument/2006/relationships/slide" Target="slides/slide46.xml" /><Relationship Id="rId48" Type="http://schemas.openxmlformats.org/officeDocument/2006/relationships/slide" Target="slides/slide47.xml" /><Relationship Id="rId49" Type="http://schemas.openxmlformats.org/officeDocument/2006/relationships/slide" Target="slides/slide48.xml" /><Relationship Id="rId50" Type="http://schemas.openxmlformats.org/officeDocument/2006/relationships/notesMaster" Target="notesMasters/notesMaster1.xml" /><Relationship Id="rId54" Type="http://schemas.openxmlformats.org/officeDocument/2006/relationships/tableStyles" Target="tableStyles.xml" /><Relationship Id="rId53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52" Type="http://schemas.openxmlformats.org/officeDocument/2006/relationships/viewProps" Target="viewProps.xml" /><Relationship Id="rId51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
<Relationships xmlns="http://schemas.openxmlformats.org/package/2006/relationships"><Relationship Id="rId2" Type="http://schemas.openxmlformats.org/officeDocument/2006/relationships/slide" Target="../slides/slide20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graphs.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published</a:t>
            </a:r>
            <a:r>
              <a:rPr/>
              <a:t> </a:t>
            </a:r>
            <a:r>
              <a:rPr/>
              <a:t>in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Popvich,</a:t>
            </a:r>
            <a:r>
              <a:rPr/>
              <a:t> </a:t>
            </a:r>
            <a:r>
              <a:rPr/>
              <a:t>N.,</a:t>
            </a:r>
            <a:r>
              <a:rPr/>
              <a:t> </a:t>
            </a:r>
            <a:r>
              <a:rPr/>
              <a:t>Fountain,</a:t>
            </a:r>
            <a:r>
              <a:rPr/>
              <a:t> </a:t>
            </a:r>
            <a:r>
              <a:rPr/>
              <a:t>H.,</a:t>
            </a:r>
            <a:r>
              <a:rPr/>
              <a:t> </a:t>
            </a:r>
            <a:r>
              <a:rPr/>
              <a:t>&amp;</a:t>
            </a:r>
            <a:r>
              <a:rPr/>
              <a:t> </a:t>
            </a:r>
            <a:r>
              <a:rPr/>
              <a:t>Pearce,</a:t>
            </a:r>
            <a:r>
              <a:rPr/>
              <a:t> </a:t>
            </a:r>
            <a:r>
              <a:rPr/>
              <a:t>A.</a:t>
            </a:r>
            <a:r>
              <a:rPr/>
              <a:t> </a:t>
            </a:r>
            <a:r>
              <a:rPr/>
              <a:t>(2017,</a:t>
            </a:r>
            <a:r>
              <a:rPr/>
              <a:t> </a:t>
            </a:r>
            <a:r>
              <a:rPr/>
              <a:t>September</a:t>
            </a:r>
            <a:r>
              <a:rPr/>
              <a:t> </a:t>
            </a:r>
            <a:r>
              <a:rPr/>
              <a:t>22).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Charted</a:t>
            </a:r>
            <a:r>
              <a:rPr/>
              <a:t> </a:t>
            </a:r>
            <a:r>
              <a:rPr/>
              <a:t>Arctic</a:t>
            </a:r>
            <a:r>
              <a:rPr/>
              <a:t> </a:t>
            </a:r>
            <a:r>
              <a:rPr/>
              <a:t>Sea</a:t>
            </a:r>
            <a:r>
              <a:rPr/>
              <a:t> </a:t>
            </a:r>
            <a:r>
              <a:rPr/>
              <a:t>Ice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Nearly</a:t>
            </a:r>
            <a:r>
              <a:rPr/>
              <a:t> </a:t>
            </a:r>
            <a:r>
              <a:rPr/>
              <a:t>Every</a:t>
            </a:r>
            <a:r>
              <a:rPr/>
              <a:t> </a:t>
            </a:r>
            <a:r>
              <a:rPr/>
              <a:t>Day</a:t>
            </a:r>
            <a:r>
              <a:rPr/>
              <a:t> </a:t>
            </a:r>
            <a:r>
              <a:rPr/>
              <a:t>Since</a:t>
            </a:r>
            <a:r>
              <a:rPr/>
              <a:t> </a:t>
            </a:r>
            <a:r>
              <a:rPr/>
              <a:t>1979.</a:t>
            </a:r>
            <a:r>
              <a:rPr/>
              <a:t> </a:t>
            </a:r>
            <a:r>
              <a:rPr/>
              <a:t>You’ll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Trend.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York</a:t>
            </a:r>
            <a:r>
              <a:rPr/>
              <a:t> </a:t>
            </a:r>
            <a:r>
              <a:rPr/>
              <a:t>Times.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York</a:t>
            </a:r>
            <a:r>
              <a:rPr/>
              <a:t> </a:t>
            </a:r>
            <a:r>
              <a:rPr/>
              <a:t>Times.</a:t>
            </a:r>
            <a:r>
              <a:rPr/>
              <a:t> </a:t>
            </a:r>
            <a:r>
              <a:rPr/>
              <a:t>Retrieved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https://www.nytimes.com/interactive/2017/09/22/climate/arctic-sea-ice-shrinking-trend-watch.html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Split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pairs.</a:t>
            </a:r>
            <a:r>
              <a:rPr/>
              <a:t> </a:t>
            </a:r>
            <a:r>
              <a:rPr/>
              <a:t>Review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article</a:t>
            </a:r>
            <a:r>
              <a:rPr/>
              <a:t> </a:t>
            </a:r>
            <a:r>
              <a:rPr/>
              <a:t>briefly</a:t>
            </a:r>
            <a:r>
              <a:rPr/>
              <a:t> </a:t>
            </a:r>
            <a:r>
              <a:rPr/>
              <a:t>(about</a:t>
            </a:r>
            <a:r>
              <a:rPr/>
              <a:t> </a:t>
            </a:r>
            <a:r>
              <a:rPr/>
              <a:t>5</a:t>
            </a:r>
            <a:r>
              <a:rPr/>
              <a:t> </a:t>
            </a:r>
            <a:r>
              <a:rPr/>
              <a:t>minutes)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graph.</a:t>
            </a:r>
            <a:r>
              <a:rPr/>
              <a:t> </a:t>
            </a:r>
            <a:r>
              <a:rPr/>
              <a:t>Explain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partner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trying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show.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partner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thing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listening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time.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8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mean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straight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curved</a:t>
            </a:r>
            <a:r>
              <a:rPr/>
              <a:t> </a:t>
            </a:r>
            <a:r>
              <a:rPr/>
              <a:t>line,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segment,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connected</a:t>
            </a:r>
            <a:r>
              <a:rPr/>
              <a:t> </a:t>
            </a:r>
            <a:r>
              <a:rPr/>
              <a:t>series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segments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polygon.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pretty</a:t>
            </a:r>
            <a:r>
              <a:rPr/>
              <a:t> </a:t>
            </a:r>
            <a:r>
              <a:rPr/>
              <a:t>complex</a:t>
            </a:r>
            <a:r>
              <a:rPr/>
              <a:t> </a:t>
            </a:r>
            <a:r>
              <a:rPr/>
              <a:t>thing,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generally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represents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dimensional</a:t>
            </a:r>
            <a:r>
              <a:rPr/>
              <a:t> </a:t>
            </a:r>
            <a:r>
              <a:rPr/>
              <a:t>relationship.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vary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size,</a:t>
            </a:r>
            <a:r>
              <a:rPr/>
              <a:t> </a:t>
            </a:r>
            <a:r>
              <a:rPr/>
              <a:t>shape,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line.</a:t>
            </a:r>
            <a:r>
              <a:rPr/>
              <a:t> </a:t>
            </a:r>
            <a:r>
              <a:rPr/>
              <a:t>Shape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think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20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png" />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png" />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png" />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3.png" />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4.png" />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5.png" />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6.png" />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7.png" />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8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9.png" />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0.png" />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Relationship Id="rId3" Type="http://schemas.openxmlformats.org/officeDocument/2006/relationships/image" Target="../media/image2.png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Data</a:t>
            </a:r>
            <a:r>
              <a:rPr/>
              <a:t> </a:t>
            </a:r>
            <a:r>
              <a:rPr/>
              <a:t>visualization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03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lines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Steve</a:t>
            </a:r>
            <a:r>
              <a:rPr/>
              <a:t> </a:t>
            </a:r>
            <a:r>
              <a:rPr/>
              <a:t>Simon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6/23/2019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More</a:t>
            </a:r>
            <a:r>
              <a:rPr/>
              <a:t> </a:t>
            </a:r>
            <a:r>
              <a:rPr/>
              <a:t>theory</a:t>
            </a:r>
            <a:r>
              <a:rPr/>
              <a:t> </a:t>
            </a:r>
            <a:r>
              <a:rPr/>
              <a:t>–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gestalt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graphics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How do you draw someone’s eye to quickly make certain associations?</a:t>
            </a:r>
          </a:p>
          <a:p>
            <a:pPr lvl="1"/>
            <a:r>
              <a:rPr/>
              <a:t>These ideas drawn from the Bergen and Iverson workshop.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block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points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emphasis</a:t>
            </a:r>
          </a:p>
        </p:txBody>
      </p:sp>
      <p:pic>
        <p:nvPicPr>
          <p:cNvPr descr="data-visualization-03-lines_files/figure-pptx/block-no-emphasis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</a:t>
            </a:r>
            <a:r>
              <a:rPr/>
              <a:t> </a:t>
            </a:r>
            <a:r>
              <a:rPr/>
              <a:t>emphasizes</a:t>
            </a:r>
            <a:r>
              <a:rPr/>
              <a:t> </a:t>
            </a:r>
            <a:r>
              <a:rPr/>
              <a:t>rows</a:t>
            </a:r>
          </a:p>
        </p:txBody>
      </p:sp>
      <p:pic>
        <p:nvPicPr>
          <p:cNvPr descr="data-visualization-03-lines_files/figure-pptx/block-color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Shape</a:t>
            </a:r>
            <a:r>
              <a:rPr/>
              <a:t> </a:t>
            </a:r>
            <a:r>
              <a:rPr/>
              <a:t>emphasizes</a:t>
            </a:r>
            <a:r>
              <a:rPr/>
              <a:t> </a:t>
            </a:r>
            <a:r>
              <a:rPr/>
              <a:t>columns</a:t>
            </a:r>
          </a:p>
        </p:txBody>
      </p:sp>
      <p:pic>
        <p:nvPicPr>
          <p:cNvPr descr="data-visualization-03-lines_files/figure-pptx/block-shap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Double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stronger</a:t>
            </a:r>
            <a:r>
              <a:rPr/>
              <a:t> </a:t>
            </a:r>
            <a:r>
              <a:rPr/>
              <a:t>emphasis</a:t>
            </a:r>
          </a:p>
        </p:txBody>
      </p:sp>
      <p:pic>
        <p:nvPicPr>
          <p:cNvPr descr="data-visualization-03-lines_files/figure-pptx/block-double-up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Connectedness</a:t>
            </a:r>
            <a:r>
              <a:rPr/>
              <a:t> </a:t>
            </a:r>
            <a:r>
              <a:rPr/>
              <a:t>emphasizes</a:t>
            </a:r>
            <a:r>
              <a:rPr/>
              <a:t> </a:t>
            </a:r>
            <a:r>
              <a:rPr/>
              <a:t>rows</a:t>
            </a:r>
          </a:p>
        </p:txBody>
      </p:sp>
      <p:pic>
        <p:nvPicPr>
          <p:cNvPr descr="data-visualization-03-lines_files/figure-pptx/block-connectedness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Proximity</a:t>
            </a:r>
            <a:r>
              <a:rPr/>
              <a:t> </a:t>
            </a:r>
            <a:r>
              <a:rPr/>
              <a:t>emphasize</a:t>
            </a:r>
            <a:r>
              <a:rPr/>
              <a:t> </a:t>
            </a:r>
            <a:r>
              <a:rPr/>
              <a:t>columns</a:t>
            </a:r>
          </a:p>
        </p:txBody>
      </p:sp>
      <p:pic>
        <p:nvPicPr>
          <p:cNvPr descr="data-visualization-03-lines_files/figure-pptx/block-proximi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Enclosure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emphasis,</a:t>
            </a:r>
            <a:r>
              <a:rPr/>
              <a:t> </a:t>
            </a:r>
            <a:r>
              <a:rPr/>
              <a:t>eight</a:t>
            </a:r>
            <a:r>
              <a:rPr/>
              <a:t> </a:t>
            </a:r>
            <a:r>
              <a:rPr/>
              <a:t>special</a:t>
            </a:r>
            <a:r>
              <a:rPr/>
              <a:t> </a:t>
            </a:r>
            <a:r>
              <a:rPr/>
              <a:t>points</a:t>
            </a:r>
          </a:p>
        </p:txBody>
      </p:sp>
      <p:pic>
        <p:nvPicPr>
          <p:cNvPr descr="data-visualization-03-lines_files/figure-pptx/block-enclosur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Continuity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((Show example of sloping text))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Changing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emphasis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((Recreate example from slides 47-50 of Bergen and Iverson))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ta-visualization-03-lines_files/figure-pptx/setup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Aesthetics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Location</a:t>
            </a:r>
          </a:p>
          <a:p>
            <a:pPr lvl="1"/>
            <a:r>
              <a:rPr/>
              <a:t>Size</a:t>
            </a:r>
          </a:p>
          <a:p>
            <a:pPr lvl="1"/>
            <a:r>
              <a:rPr/>
              <a:t>Shape (not what you think it is!)</a:t>
            </a:r>
          </a:p>
          <a:p>
            <a:pPr lvl="1"/>
            <a:r>
              <a:rPr/>
              <a:t>Color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Show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types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locations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((Show a curved line, a straight line, a line segment, a series of line segments, and a polygon.))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Size</a:t>
            </a:r>
          </a:p>
        </p:txBody>
      </p:sp>
      <p:pic>
        <p:nvPicPr>
          <p:cNvPr descr="data-visualization-03-lines_files/figure-pptx/line-siz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Shape</a:t>
            </a:r>
          </a:p>
        </p:txBody>
      </p:sp>
      <p:pic>
        <p:nvPicPr>
          <p:cNvPr descr="data-visualization-03-lines_files/figure-pptx/line-shap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own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change the line to a dashed line.</a:t>
            </a:r>
          </a:p>
          <a:p>
            <a:pPr lvl="1"/>
            <a:r>
              <a:rPr/>
              <a:t>Make the width equal to 3</a:t>
            </a:r>
          </a:p>
          <a:p>
            <a:pPr lvl="1"/>
            <a:r>
              <a:rPr/>
              <a:t>Make the color green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Wait</a:t>
            </a:r>
            <a:r>
              <a:rPr/>
              <a:t> </a:t>
            </a:r>
            <a:r>
              <a:rPr/>
              <a:t>before</a:t>
            </a:r>
            <a:r>
              <a:rPr/>
              <a:t> </a:t>
            </a:r>
            <a:r>
              <a:rPr/>
              <a:t>showing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((Python code))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 R code
ggplot(cpi, aes(x=t, y=CPI)) +
  geom_line(size=3, linetype="dashed", color="green")</a:t>
            </a:r>
          </a:p>
          <a:p>
            <a:pPr lvl="0" marL="0" indent="0">
              <a:buNone/>
            </a:pPr>
            <a:r>
              <a:rPr/>
              <a:t>((Tableau steps))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visualization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like</a:t>
            </a:r>
          </a:p>
        </p:txBody>
      </p:sp>
      <p:pic>
        <p:nvPicPr>
          <p:cNvPr descr="data-visualization-03-lines_files/figure-pptx/width-shape-color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 ### Lines as summary statistics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ta-visualization-03-lines_files/figure-pptx/old-friend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 ### Lines as averages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Notes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talk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This slide should not to be included in the final presentation</a:t>
            </a:r>
          </a:p>
          <a:p>
            <a:pPr lvl="1"/>
            <a:r>
              <a:rPr/>
              <a:t>01-points MUST come before</a:t>
            </a:r>
          </a:p>
          <a:p>
            <a:pPr lvl="1"/>
            <a:r>
              <a:rPr/>
              <a:t>02-bars could come before or after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ta-visualization-03-lines_files/figure-pptx/averag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Lines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counts</a:t>
            </a:r>
          </a:p>
        </p:txBody>
      </p:sp>
      <p:pic>
        <p:nvPicPr>
          <p:cNvPr descr="data-visualization-03-lines_files/figure-pptx/coun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own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Draw a line graph showing the relationship between the number of bathrooms and price.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Wait</a:t>
            </a:r>
            <a:r>
              <a:rPr/>
              <a:t> </a:t>
            </a:r>
            <a:r>
              <a:rPr/>
              <a:t>before</a:t>
            </a:r>
            <a:r>
              <a:rPr/>
              <a:t> </a:t>
            </a:r>
            <a:r>
              <a:rPr/>
              <a:t>showing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((Add code here))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visualization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like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((Add visualization here))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Boxplots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((Draw example and ask students to do a similar example))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Trend</a:t>
            </a:r>
            <a:r>
              <a:rPr/>
              <a:t> </a:t>
            </a:r>
            <a:r>
              <a:rPr/>
              <a:t>lines</a:t>
            </a:r>
            <a:r>
              <a:rPr/>
              <a:t> </a:t>
            </a:r>
            <a:r>
              <a:rPr/>
              <a:t>(linear)</a:t>
            </a:r>
          </a:p>
        </p:txBody>
      </p:sp>
      <p:pic>
        <p:nvPicPr>
          <p:cNvPr descr="data-visualization-03-lines_files/figure-pptx/linear-trend-ag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Trend</a:t>
            </a:r>
            <a:r>
              <a:rPr/>
              <a:t> </a:t>
            </a:r>
            <a:r>
              <a:rPr/>
              <a:t>lines</a:t>
            </a:r>
            <a:r>
              <a:rPr/>
              <a:t> </a:t>
            </a:r>
            <a:r>
              <a:rPr/>
              <a:t>(spline)</a:t>
            </a:r>
          </a:p>
        </p:txBody>
      </p:sp>
      <p:pic>
        <p:nvPicPr>
          <p:cNvPr descr="data-visualization-03-lines_files/figure-pptx/smooth-trend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 ### Trend lines (spline), not so smooth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ta-visualization-03-lines_files/figure-pptx/smooth-trend-3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To</a:t>
            </a:r>
            <a:r>
              <a:rPr/>
              <a:t> </a:t>
            </a:r>
            <a:r>
              <a:rPr/>
              <a:t>prepare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section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((Download the Titanic data set))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own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Fit a linear trend line looking at Living.Area versus Price.</a:t>
            </a:r>
          </a:p>
          <a:p>
            <a:pPr lvl="1"/>
            <a:r>
              <a:rPr/>
              <a:t>Fit a smooth curve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Wait</a:t>
            </a:r>
            <a:r>
              <a:rPr/>
              <a:t> </a:t>
            </a:r>
            <a:r>
              <a:rPr/>
              <a:t>before</a:t>
            </a:r>
            <a:r>
              <a:rPr/>
              <a:t> </a:t>
            </a:r>
            <a:r>
              <a:rPr/>
              <a:t>showing</a:t>
            </a:r>
          </a:p>
        </p:txBody>
      </p:sp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visualization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like</a:t>
            </a:r>
          </a:p>
        </p:txBody>
      </p:sp>
      <p:pic>
        <p:nvPicPr>
          <p:cNvPr descr="data-visualization-03-lines_files/figure-pptx/living-area-lm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visualization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like</a:t>
            </a:r>
          </a:p>
        </p:txBody>
      </p:sp>
      <p:pic>
        <p:nvPicPr>
          <p:cNvPr descr="data-visualization-03-lines_files/figure-pptx/living-area-loess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Trend</a:t>
            </a:r>
            <a:r>
              <a:rPr/>
              <a:t> </a:t>
            </a:r>
            <a:r>
              <a:rPr/>
              <a:t>lines</a:t>
            </a:r>
            <a:r>
              <a:rPr/>
              <a:t> </a:t>
            </a:r>
            <a:r>
              <a:rPr/>
              <a:t>(logistic)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((Need a different data set here. Titanic???))</a:t>
            </a:r>
          </a:p>
        </p:txBody>
      </p:sp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Helpful</a:t>
            </a:r>
            <a:r>
              <a:rPr/>
              <a:t> </a:t>
            </a:r>
            <a:r>
              <a:rPr/>
              <a:t>tips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((Add three or four slides here. Maybe talk about opacity.))</a:t>
            </a:r>
          </a:p>
        </p:txBody>
      </p:sp>
    </p:spTree>
  </p:cSld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Group</a:t>
            </a:r>
            <a:r>
              <a:rPr/>
              <a:t> </a:t>
            </a:r>
            <a:r>
              <a:rPr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Review the following visualization in your group.</a:t>
            </a:r>
          </a:p>
          <a:p>
            <a:pPr lvl="2"/>
            <a:r>
              <a:rPr/>
              <a:t>Summarize what aesthetics (location, size, shape, color) appear in the graph</a:t>
            </a:r>
          </a:p>
          <a:p>
            <a:pPr lvl="2"/>
            <a:r>
              <a:rPr/>
              <a:t>What variables map to each aesthetic?</a:t>
            </a:r>
          </a:p>
          <a:p>
            <a:pPr lvl="0" marL="0" indent="0">
              <a:buNone/>
            </a:pPr>
            <a:r>
              <a:rPr/>
              <a:t>((Find new images or use the ones from earlier))</a:t>
            </a:r>
          </a:p>
        </p:txBody>
      </p:sp>
    </p:spTree>
  </p:cSld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Summary</a:t>
            </a:r>
            <a:r>
              <a:rPr/>
              <a:t> </a:t>
            </a:r>
            <a:r>
              <a:rPr/>
              <a:t>(1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Gestalt principles</a:t>
            </a:r>
          </a:p>
          <a:p>
            <a:pPr lvl="2"/>
            <a:r>
              <a:rPr/>
              <a:t>((List here))</a:t>
            </a:r>
          </a:p>
          <a:p>
            <a:pPr lvl="1"/>
            <a:r>
              <a:rPr/>
              <a:t>Aesthetics for lines</a:t>
            </a:r>
          </a:p>
          <a:p>
            <a:pPr lvl="2"/>
            <a:r>
              <a:rPr/>
              <a:t>Size, Shape, Color</a:t>
            </a:r>
          </a:p>
          <a:p>
            <a:pPr lvl="1"/>
            <a:r>
              <a:rPr/>
              <a:t>Lines as summary statistics</a:t>
            </a:r>
          </a:p>
          <a:p>
            <a:pPr lvl="2"/>
            <a:r>
              <a:rPr/>
              <a:t>One number summary (mean, total, count, percent)</a:t>
            </a:r>
          </a:p>
          <a:p>
            <a:pPr lvl="2"/>
            <a:r>
              <a:rPr/>
              <a:t>Two number summary (error bars)</a:t>
            </a:r>
          </a:p>
          <a:p>
            <a:pPr lvl="2"/>
            <a:r>
              <a:rPr/>
              <a:t>Five number summary (boxplots)</a:t>
            </a:r>
          </a:p>
        </p:txBody>
      </p:sp>
    </p:spTree>
  </p:cSld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Summary</a:t>
            </a:r>
            <a:r>
              <a:rPr/>
              <a:t> </a:t>
            </a:r>
            <a:r>
              <a:rPr/>
              <a:t>(2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Trend lines (linear, logistic, spline)</a:t>
            </a:r>
          </a:p>
          <a:p>
            <a:pPr lvl="1"/>
            <a:r>
              <a:rPr/>
              <a:t>Helpful tips</a:t>
            </a:r>
          </a:p>
          <a:p>
            <a:pPr lvl="2"/>
            <a:r>
              <a:rPr/>
              <a:t>((List here))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code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Tableau</a:t>
            </a:r>
            <a:r>
              <a:rPr/>
              <a:t> </a:t>
            </a:r>
            <a:r>
              <a:rPr/>
              <a:t>steps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Group</a:t>
            </a:r>
            <a:r>
              <a:rPr/>
              <a:t> </a:t>
            </a:r>
            <a:r>
              <a:rPr/>
              <a:t>exercise</a:t>
            </a:r>
            <a:r>
              <a:rPr/>
              <a:t> </a:t>
            </a:r>
            <a:r>
              <a:rPr/>
              <a:t>(1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2)</a:t>
            </a:r>
          </a:p>
        </p:txBody>
      </p:sp>
      <p:pic>
        <p:nvPicPr>
          <p:cNvPr descr="../images/03/baseball-line-graph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358900" y="1600200"/>
            <a:ext cx="64389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Line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strikeouts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hits</a:t>
            </a:r>
            <a:r>
              <a:rPr/>
              <a:t> </a:t>
            </a:r>
            <a:r>
              <a:rPr/>
              <a:t>over</a:t>
            </a:r>
            <a:r>
              <a:rPr/>
              <a:t> </a:t>
            </a:r>
            <a:r>
              <a:rPr/>
              <a:t>time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Group</a:t>
            </a:r>
            <a:r>
              <a:rPr/>
              <a:t> </a:t>
            </a:r>
            <a:r>
              <a:rPr/>
              <a:t>exercise</a:t>
            </a:r>
            <a:r>
              <a:rPr/>
              <a:t> </a:t>
            </a:r>
            <a:r>
              <a:rPr/>
              <a:t>(2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((Find second news article and image))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visualization - 03 - lines</dc:title>
  <dc:creator>Steve Simon</dc:creator>
  <cp:keywords/>
  <dcterms:created xsi:type="dcterms:W3CDTF">2019-06-25T21:43:45Z</dcterms:created>
  <dcterms:modified xsi:type="dcterms:W3CDTF">2019-06-25T21:43:45Z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6/23/2019</vt:lpwstr>
  </property>
  <property fmtid="{D5CDD505-2E9C-101B-9397-08002B2CF9AE}" pid="3" name="output">
    <vt:lpwstr>powerpoint_presentation</vt:lpwstr>
  </property>
</Properties>
</file>