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7" Type="http://schemas.openxmlformats.org/officeDocument/2006/relationships/tableStyles" Target="tableStyles.xml" /><Relationship Id="rId16" Type="http://schemas.openxmlformats.org/officeDocument/2006/relationships/theme" Target="theme/theme1.xml" /><Relationship Id="rId1" Type="http://schemas.openxmlformats.org/officeDocument/2006/relationships/slideMaster" Target="slideMasters/slideMaster1.xml" /><Relationship Id="rId15" Type="http://schemas.openxmlformats.org/officeDocument/2006/relationships/viewProps" Target="viewProps.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maps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6/23/2019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0" marL="0" indent="0">
              <a:buNone/>
            </a:pPr>
            <a:r>
              <a:rPr/>
              <a:t>((Look at the same image and article used at the beginning.))</a:t>
            </a:r>
          </a:p>
          <a:p>
            <a:pPr lvl="1"/>
            <a:r>
              <a:rPr/>
              <a:t>What are the aesthetics?</a:t>
            </a:r>
          </a:p>
          <a:p>
            <a:pPr lvl="1"/>
            <a:r>
              <a:rPr/>
              <a:t>What variables are mapped to these aesthetics?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0" marL="0" indent="0">
              <a:buNone/>
            </a:pPr>
            <a:r>
              <a:rPr/>
              <a:t>((Add material here))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((Get a different data set. Split into groups by software, Python, R, Tableau. Ask for four different maps.))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0" marL="0" indent="0">
              <a:buNone/>
            </a:pPr>
            <a:r>
              <a:rPr/>
              <a:t>((Just like the other sections. Find a data set. Give instructions on how to import the data into Python, R, or Tableau. Ask them to produce a VERY simple visualization.))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05/tornado-map.png" id="0" name="Picture 1"/>
          <p:cNvPicPr>
            <a:picLocks noGrp="1" noChangeAspect="1"/>
          </p:cNvPicPr>
          <p:nvPr/>
        </p:nvPicPr>
        <p:blipFill>
          <a:blip r:embed="rId2"/>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Map</a:t>
            </a:r>
            <a:r>
              <a:rPr/>
              <a:t> </a:t>
            </a:r>
            <a:r>
              <a:rPr/>
              <a:t>showing</a:t>
            </a:r>
            <a:r>
              <a:rPr/>
              <a:t> </a:t>
            </a:r>
            <a:r>
              <a:rPr/>
              <a:t>tornado</a:t>
            </a:r>
            <a:r>
              <a:rPr/>
              <a:t> </a:t>
            </a:r>
            <a:r>
              <a:rPr/>
              <a:t>paths</a:t>
            </a:r>
            <a:r>
              <a:rPr/>
              <a:t> </a:t>
            </a:r>
            <a:r>
              <a:rPr/>
              <a:t>in</a:t>
            </a:r>
            <a:r>
              <a:rPr/>
              <a:t> </a:t>
            </a:r>
            <a:r>
              <a:rPr/>
              <a:t>the</a:t>
            </a:r>
            <a:r>
              <a:rPr/>
              <a:t> </a:t>
            </a:r>
            <a:r>
              <a:rPr/>
              <a:t>U.S.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Theory:</a:t>
            </a:r>
            <a:r>
              <a:rPr/>
              <a:t> </a:t>
            </a:r>
            <a:r>
              <a:rPr/>
              <a:t>the</a:t>
            </a:r>
            <a:r>
              <a:rPr/>
              <a:t> </a:t>
            </a:r>
            <a:r>
              <a:rPr/>
              <a:t>earth</a:t>
            </a:r>
            <a:r>
              <a:rPr/>
              <a:t> </a:t>
            </a:r>
            <a:r>
              <a:rPr/>
              <a:t>is</a:t>
            </a:r>
            <a:r>
              <a:rPr/>
              <a:t> </a:t>
            </a:r>
            <a:r>
              <a:rPr/>
              <a:t>not</a:t>
            </a:r>
            <a:r>
              <a:rPr/>
              <a:t> </a:t>
            </a:r>
            <a:r>
              <a:rPr/>
              <a:t>flat</a:t>
            </a:r>
          </a:p>
        </p:txBody>
      </p:sp>
      <p:sp>
        <p:nvSpPr>
          <p:cNvPr id="3" name="Content Placeholder 2"/>
          <p:cNvSpPr>
            <a:spLocks noGrp="1"/>
          </p:cNvSpPr>
          <p:nvPr>
            <p:ph idx="1"/>
          </p:nvPr>
        </p:nvSpPr>
        <p:spPr/>
        <p:txBody>
          <a:bodyPr/>
          <a:lstStyle/>
          <a:p>
            <a:pPr lvl="0" marL="0" indent="0">
              <a:buNone/>
            </a:pPr>
            <a:r>
              <a:rPr/>
              <a:t>Still in draft stage. Here are some talking points.</a:t>
            </a:r>
          </a:p>
          <a:p>
            <a:pPr lvl="1"/>
            <a:r>
              <a:rPr/>
              <a:t>Peel off a section of an orange. Even a small piece cannot be perfectly flattened.</a:t>
            </a:r>
          </a:p>
          <a:p>
            <a:pPr lvl="1"/>
            <a:r>
              <a:rPr/>
              <a:t>Look at the state of Colorado. It is rectangular, but the northern border is shorter than the southern border.</a:t>
            </a:r>
          </a:p>
          <a:p>
            <a:pPr lvl="1"/>
            <a:r>
              <a:rPr/>
              <a:t>Do an imaginary trip from Seattle to Albany. NY. Same latitude, but you get there faster if you swing north into Canada. Trip from NYC to Hong Kong goes over the North Pole!!!</a:t>
            </a:r>
          </a:p>
          <a:p>
            <a:pPr lvl="1"/>
            <a:r>
              <a:rPr/>
              <a:t>Basic geometry of a globe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Show</a:t>
            </a:r>
            <a:r>
              <a:rPr/>
              <a:t> </a:t>
            </a:r>
            <a:r>
              <a:rPr/>
              <a:t>different</a:t>
            </a:r>
            <a:r>
              <a:rPr/>
              <a:t> </a:t>
            </a:r>
            <a:r>
              <a:rPr/>
              <a:t>perspectives</a:t>
            </a:r>
          </a:p>
        </p:txBody>
      </p:sp>
      <p:sp>
        <p:nvSpPr>
          <p:cNvPr id="3" name="Content Placeholder 2"/>
          <p:cNvSpPr>
            <a:spLocks noGrp="1"/>
          </p:cNvSpPr>
          <p:nvPr>
            <p:ph idx="1"/>
          </p:nvPr>
        </p:nvSpPr>
        <p:spPr/>
        <p:txBody>
          <a:bodyPr/>
          <a:lstStyle/>
          <a:p>
            <a:pPr lvl="0" marL="0" indent="0">
              <a:buNone/>
            </a:pPr>
            <a:r>
              <a:rPr/>
              <a:t>((More initial thoughts))</a:t>
            </a:r>
          </a:p>
          <a:p>
            <a:pPr lvl="1"/>
            <a:r>
              <a:rPr/>
              <a:t>Australian map where South Pole is at the top</a:t>
            </a:r>
          </a:p>
          <a:p>
            <a:pPr lvl="1"/>
            <a:r>
              <a:rPr/>
              <a:t>Maps the properly emphasize the size of third world countries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Shape</a:t>
            </a:r>
            <a:r>
              <a:rPr/>
              <a:t> </a:t>
            </a:r>
            <a:r>
              <a:rPr/>
              <a:t>files</a:t>
            </a:r>
          </a:p>
        </p:txBody>
      </p:sp>
      <p:sp>
        <p:nvSpPr>
          <p:cNvPr id="3" name="Content Placeholder 2"/>
          <p:cNvSpPr>
            <a:spLocks noGrp="1"/>
          </p:cNvSpPr>
          <p:nvPr>
            <p:ph idx="1"/>
          </p:nvPr>
        </p:nvSpPr>
        <p:spPr/>
        <p:txBody>
          <a:bodyPr/>
          <a:lstStyle/>
          <a:p>
            <a:pPr lvl="0" marL="0" indent="0">
              <a:buNone/>
            </a:pPr>
            <a:r>
              <a:rPr/>
              <a:t>((What are they. How do you use them?))</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Google</a:t>
            </a:r>
            <a:r>
              <a:rPr/>
              <a:t> </a:t>
            </a:r>
            <a:r>
              <a:rPr/>
              <a:t>Earth</a:t>
            </a:r>
          </a:p>
        </p:txBody>
      </p:sp>
      <p:sp>
        <p:nvSpPr>
          <p:cNvPr id="3" name="Content Placeholder 2"/>
          <p:cNvSpPr>
            <a:spLocks noGrp="1"/>
          </p:cNvSpPr>
          <p:nvPr>
            <p:ph idx="1"/>
          </p:nvPr>
        </p:nvSpPr>
        <p:spPr/>
        <p:txBody>
          <a:bodyPr/>
          <a:lstStyle/>
          <a:p>
            <a:pPr lvl="0" marL="0" indent="0">
              <a:buNone/>
            </a:pPr>
            <a:r>
              <a:rPr/>
              <a:t>((How to download. Alternative sources for maps.))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Points</a:t>
            </a:r>
            <a:r>
              <a:rPr/>
              <a:t> </a:t>
            </a:r>
            <a:r>
              <a:rPr/>
              <a:t>on</a:t>
            </a:r>
            <a:r>
              <a:rPr/>
              <a:t> </a:t>
            </a:r>
            <a:r>
              <a:rPr/>
              <a:t>a</a:t>
            </a:r>
            <a:r>
              <a:rPr/>
              <a:t> </a:t>
            </a:r>
            <a:r>
              <a:rPr/>
              <a:t>map</a:t>
            </a:r>
          </a:p>
        </p:txBody>
      </p:sp>
      <p:sp>
        <p:nvSpPr>
          <p:cNvPr id="3" name="Content Placeholder 2"/>
          <p:cNvSpPr>
            <a:spLocks noGrp="1"/>
          </p:cNvSpPr>
          <p:nvPr>
            <p:ph idx="1"/>
          </p:nvPr>
        </p:nvSpPr>
        <p:spPr/>
        <p:txBody>
          <a:bodyPr/>
          <a:lstStyle/>
          <a:p>
            <a:pPr lvl="0" marL="0" indent="0">
              <a:buNone/>
            </a:pPr>
            <a:r>
              <a:rPr/>
              <a:t>((Include simple examples and “On Your Own” exercises))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Contours</a:t>
            </a:r>
            <a:r>
              <a:rPr/>
              <a:t> </a:t>
            </a:r>
            <a:r>
              <a:rPr/>
              <a:t>on</a:t>
            </a:r>
            <a:r>
              <a:rPr/>
              <a:t> </a:t>
            </a:r>
            <a:r>
              <a:rPr/>
              <a:t>a</a:t>
            </a:r>
            <a:r>
              <a:rPr/>
              <a:t> </a:t>
            </a:r>
            <a:r>
              <a:rPr/>
              <a:t>map</a:t>
            </a:r>
          </a:p>
        </p:txBody>
      </p:sp>
      <p:sp>
        <p:nvSpPr>
          <p:cNvPr id="3" name="Content Placeholder 2"/>
          <p:cNvSpPr>
            <a:spLocks noGrp="1"/>
          </p:cNvSpPr>
          <p:nvPr>
            <p:ph idx="1"/>
          </p:nvPr>
        </p:nvSpPr>
        <p:spPr/>
        <p:txBody>
          <a:bodyPr/>
          <a:lstStyle/>
          <a:p>
            <a:pPr lvl="0" marL="0" indent="0">
              <a:buNone/>
            </a:pPr>
            <a:r>
              <a:rPr/>
              <a:t>((Include simple examples and “On Your Own” exercises))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maps</dc:title>
  <dc:creator>Steve Simon</dc:creator>
  <cp:keywords/>
  <dcterms:created xsi:type="dcterms:W3CDTF">2019-06-25T21:45:37Z</dcterms:created>
  <dcterms:modified xsi:type="dcterms:W3CDTF">2019-06-25T21:45:37Z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6/23/2019</vt:lpwstr>
  </property>
  <property fmtid="{D5CDD505-2E9C-101B-9397-08002B2CF9AE}" pid="3" name="output">
    <vt:lpwstr>powerpoint_presentation</vt:lpwstr>
  </property>
</Properties>
</file>