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"bathroom-colors"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exercise, color</dc:title>
  <dc:creator>Steve Simon</dc:creator>
  <cp:keywords/>
  <dcterms:created xsi:type="dcterms:W3CDTF">2019-08-16T17:02:48Z</dcterms:created>
  <dcterms:modified xsi:type="dcterms:W3CDTF">2019-08-16T17:02:48Z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