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Data-viz-01,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ch4 = alt.Chart(df).mark_point().encode(
      x='Bedrooms',y='Price')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aes(x=Bedrooms, y=Price)) + 
  geom_point())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Data-viz-01, Basic exercise - location</dc:title>
  <dc:creator>Steve Simon</dc:creator>
  <cp:keywords/>
  <dcterms:created xsi:type="dcterms:W3CDTF">2019-08-16T17:05:37Z</dcterms:created>
  <dcterms:modified xsi:type="dcterms:W3CDTF">2019-08-16T17:05:37Z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