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confusing,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icon.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ATTR(Bedrooms).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v01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 the location is x=Age and y=Price and the symbol represents the number of bedrooms.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ch5 = alt.Chart(df).mark_point().encode(
      x='Age',y='Price', shape='Bedrooms:N')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Python.</a:t>
            </a:r>
          </a:p>
        </p:txBody>
      </p:sp>
      <p:pic>
        <p:nvPicPr>
          <p:cNvPr descr="../images/python/altair-basic-exercise-shap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geom_point(aes(shape=factor(Bedrooms)))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../images/r/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pic>
        <p:nvPicPr>
          <p:cNvPr descr="../images/tableau/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Bedrooms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v01 Basic exercise - shape</dc:title>
  <dc:creator>Steve Simon</dc:creator>
  <cp:keywords/>
  <dcterms:created xsi:type="dcterms:W3CDTF">2019-08-16T17:06:53Z</dcterms:created>
  <dcterms:modified xsi:type="dcterms:W3CDTF">2019-08-16T17:06:53Z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