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oyu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X-value.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impage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x-value.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averages</a:t>
            </a:r>
          </a:p>
        </p:txBody>
      </p:sp>
      <p:pic>
        <p:nvPicPr>
          <p:cNvPr descr="../images/r/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r/cou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high-low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r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r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r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o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 Show the code to create these.))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2019-08-31T22:51:49Z</dcterms:created>
  <dcterms:modified xsi:type="dcterms:W3CDTF">2019-08-31T22:51:49Z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