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1987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6/23/2019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Bars are a type of geometry/mark</a:t>
            </a:r>
          </a:p>
          <a:p>
            <a:pPr lvl="2"/>
            <a:r>
              <a:rPr/>
              <a:t>Aesthetics for bars include location, size, color</a:t>
            </a:r>
          </a:p>
          <a:p>
            <a:pPr lvl="2"/>
            <a:r>
              <a:rPr/>
              <a:t>Stack versus dodge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Place comparators close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2"/>
            <a:r>
              <a:rPr/>
              <a:t>What is the story that this graph is telling you?</a:t>
            </a:r>
          </a:p>
          <a:p>
            <a:pPr lvl="2"/>
            <a:r>
              <a:rPr/>
              <a:t>Was there anything confusing?</a:t>
            </a:r>
          </a:p>
          <a:p>
            <a:pPr lvl="2"/>
            <a:r>
              <a:rPr/>
              <a:t>Was there anything you might change?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'dplyr'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'package:stats':
## 
##     filter, lag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intersect, setdiff, setequal, union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methods overwritten by 'ggplot2':
##   method         from 
##   [.quosures     rlang
##   c.quosures     rlang
##   print.quosures rlang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slide should not to be included in the final presentation</a:t>
            </a:r>
          </a:p>
          <a:p>
            <a:pPr lvl="1"/>
            <a:r>
              <a:rPr/>
              <a:t>01-points MUST come before</a:t>
            </a:r>
          </a:p>
          <a:p>
            <a:pPr lvl="1"/>
            <a:r>
              <a:rPr/>
              <a:t>03-lines could come before or after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((Find a data set))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perception</a:t>
            </a:r>
          </a:p>
        </p:txBody>
      </p:sp>
      <p:pic>
        <p:nvPicPr>
          <p:cNvPr descr="../images/graph-perce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1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data-visualization-02-bars_files/figure-pptx/bar-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data-visualization-02-bars_files/figure-pptx/pie-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- 02 - bars</dc:title>
  <dc:creator>Steve Simon</dc:creator>
  <cp:keywords/>
  <dcterms:created xsi:type="dcterms:W3CDTF">2019-06-24T03:25:26Z</dcterms:created>
  <dcterms:modified xsi:type="dcterms:W3CDTF">2019-06-24T03:25:26Z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6/23/2019</vt:lpwstr>
  </property>
  <property fmtid="{D5CDD505-2E9C-101B-9397-08002B2CF9AE}" pid="3" name="output">
    <vt:lpwstr>powerpoint_presentation</vt:lpwstr>
  </property>
</Properties>
</file>