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basic-line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read.csv("../data/cpi.csv")
ggplot(cpi, aes(x=t, y=CPI)) +
  geom_line()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Preparation</dc:title>
  <dc:creator>Steve Simon</dc:creator>
  <cp:keywords/>
  <dcterms:created xsi:type="dcterms:W3CDTF">2019-09-24T01:36:36Z</dcterms:created>
  <dcterms:modified xsi:type="dcterms:W3CDTF">2019-09-24T01:36:36Z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2019-08-18</vt:lpwstr>
  </property>
  <property fmtid="{D5CDD505-2E9C-101B-9397-08002B2CF9AE}" pid="3" name="output">
    <vt:lpwstr>powerpoint_presentation</vt:lpwstr>
  </property>
</Properties>
</file>