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notesMaster" Target="notesMasters/notes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above.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://www.statsci.org/data/general/sleep.html" TargetMode="External" /><Relationship Id="rId4" Type="http://schemas.openxmlformats.org/officeDocument/2006/relationships/hyperlink" Target="http://www.statsci.org/data/general/sleep.txt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Scaterplots,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exercise,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sleep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Advanced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is a second data set on sleep in mammals. You can find a brief description of this data set at</a:t>
            </a:r>
          </a:p>
          <a:p>
            <a:pPr lvl="2"/>
            <a:r>
              <a:rPr>
                <a:hlinkClick r:id="rId3"/>
              </a:rPr>
              <a:t>http://www.statsci.org/data/general/sleep.html</a:t>
            </a:r>
          </a:p>
          <a:p>
            <a:pPr lvl="1"/>
            <a:r>
              <a:rPr/>
              <a:t>You can download the actual data at</a:t>
            </a:r>
          </a:p>
          <a:p>
            <a:pPr lvl="2"/>
            <a:r>
              <a:rPr>
                <a:hlinkClick r:id="rId4"/>
              </a:rPr>
              <a:t>http://www.statsci.org/data/general/sleep.txt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  <p:pic>
        <p:nvPicPr>
          <p:cNvPr descr="../images/external/sleep-data-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17800" y="1600200"/>
            <a:ext cx="3708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sleep</a:t>
            </a:r>
            <a:r>
              <a:rPr/>
              <a:t> </a:t>
            </a:r>
            <a:r>
              <a:rPr/>
              <a:t>file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Advanced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are some interesting relationships among the variables. Explore whatever strikes you as interesting. Some possibiilities include</a:t>
            </a:r>
          </a:p>
          <a:p>
            <a:pPr lvl="2"/>
            <a:r>
              <a:rPr/>
              <a:t>bodywt and predation</a:t>
            </a:r>
          </a:p>
          <a:p>
            <a:pPr lvl="2"/>
            <a:r>
              <a:rPr/>
              <a:t>gestation and lifespan</a:t>
            </a:r>
          </a:p>
          <a:p>
            <a:pPr lvl="2"/>
            <a:r>
              <a:rPr/>
              <a:t>exposure and totalsleep</a:t>
            </a:r>
          </a:p>
          <a:p>
            <a:pPr lvl="1"/>
            <a:r>
              <a:rPr/>
              <a:t>Draw a visualization</a:t>
            </a:r>
          </a:p>
          <a:p>
            <a:pPr lvl="2"/>
            <a:r>
              <a:rPr/>
              <a:t>illustrates an intersting interrelationships</a:t>
            </a:r>
          </a:p>
          <a:p>
            <a:pPr lvl="2"/>
            <a:r>
              <a:rPr/>
              <a:t>use a third variable for shape, size, or color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Correlations</a:t>
            </a:r>
          </a:p>
        </p:txBody>
      </p:sp>
      <p:pic>
        <p:nvPicPr>
          <p:cNvPr descr="../images/external/sleep-correlation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Correlation</a:t>
            </a:r>
            <a:r>
              <a:rPr/>
              <a:t> </a:t>
            </a:r>
            <a:r>
              <a:rPr/>
              <a:t>matrix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sleep</a:t>
            </a:r>
            <a:r>
              <a:rPr/>
              <a:t> </a:t>
            </a:r>
            <a:r>
              <a:rPr/>
              <a:t>variables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Scaterplots, Final exercise, Using the sleep data set</dc:title>
  <dc:creator>Steve Simon</dc:creator>
  <cp:keywords/>
  <dcterms:created xsi:type="dcterms:W3CDTF">2019-09-14T16:05:16Z</dcterms:created>
  <dcterms:modified xsi:type="dcterms:W3CDTF">2019-09-14T16:05:16Z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