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(scatterplot),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usally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(quantitative)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(Ordinal)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(Nomina)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(Temporal)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analyses.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as.numeric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as.character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as.factor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as.Date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catergorical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Q: Quantitative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O: Ordinal</a:t>
            </a:r>
          </a:p>
          <a:p>
            <a:pPr lvl="2"/>
            <a:r>
              <a:rPr/>
              <a:t>Use for ordered categories</a:t>
            </a:r>
          </a:p>
          <a:p>
            <a:pPr lvl="1"/>
            <a:r>
              <a:rPr/>
              <a:t>N: nominal</a:t>
            </a:r>
          </a:p>
          <a:p>
            <a:pPr lvl="2"/>
            <a:r>
              <a:rPr/>
              <a:t>Use for unordered categories</a:t>
            </a:r>
          </a:p>
          <a:p>
            <a:pPr lvl="1"/>
            <a:r>
              <a:rPr/>
              <a:t>T: Temporal</a:t>
            </a:r>
          </a:p>
          <a:p>
            <a:pPr lvl="2"/>
            <a:r>
              <a:rPr/>
              <a:t>Use for time variables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as.numeric()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as.character(), as.factor()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as.Date()</a:t>
            </a:r>
          </a:p>
          <a:p>
            <a:pPr lvl="2"/>
            <a:r>
              <a:rPr/>
              <a:t>Use for date variables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Dimension Discrete (blue pill)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Dimension Continuous (green pill)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Measure</a:t>
            </a:r>
          </a:p>
          <a:p>
            <a:pPr lvl="2"/>
            <a:r>
              <a:rPr/>
              <a:t>Use for summary measures (average, count, etc.)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variable-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the Grammar of Graphics</dc:title>
  <dc:creator>Steve Simon</dc:creator>
  <cp:keywords/>
  <dcterms:created xsi:type="dcterms:W3CDTF">2019-09-14T16:30:51Z</dcterms:created>
  <dcterms:modified xsi:type="dcterms:W3CDTF">2019-09-14T16:30:51Z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