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notesMaster" Target="notesMasters/notesMaster1.xml" /><Relationship Id="rId53" Type="http://schemas.openxmlformats.org/officeDocument/2006/relationships/tableStyles" Target="tableStyles.xml" /><Relationship Id="rId52" Type="http://schemas.openxmlformats.org/officeDocument/2006/relationships/theme" Target="theme/theme1.xml" /><Relationship Id="rId1" Type="http://schemas.openxmlformats.org/officeDocument/2006/relationships/slideMaster" Target="slideMasters/slideMaster1.xml" /><Relationship Id="rId51" Type="http://schemas.openxmlformats.org/officeDocument/2006/relationships/viewProps" Target="viewProps.xml" /><Relationship Id="rId5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Please</a:t>
            </a:r>
            <a:r>
              <a:rPr/>
              <a:t> </a:t>
            </a:r>
            <a:r>
              <a:rPr/>
              <a:t>do</a:t>
            </a:r>
            <a:r>
              <a:rPr/>
              <a:t> </a:t>
            </a:r>
            <a:r>
              <a:rPr/>
              <a:t>some</a:t>
            </a:r>
            <a:r>
              <a:rPr/>
              <a:t> </a:t>
            </a:r>
            <a:r>
              <a:rPr/>
              <a:t>work</a:t>
            </a:r>
            <a:r>
              <a:rPr/>
              <a:t> </a:t>
            </a:r>
            <a:r>
              <a:rPr/>
              <a:t>now,</a:t>
            </a:r>
            <a:r>
              <a:rPr/>
              <a:t> </a:t>
            </a:r>
            <a:r>
              <a:rPr/>
              <a:t>to</a:t>
            </a:r>
            <a:r>
              <a:rPr/>
              <a:t> </a:t>
            </a:r>
            <a:r>
              <a:rPr/>
              <a:t>get</a:t>
            </a:r>
            <a:r>
              <a:rPr/>
              <a:t> </a:t>
            </a:r>
            <a:r>
              <a:rPr/>
              <a:t>ready</a:t>
            </a:r>
            <a:r>
              <a:rPr/>
              <a:t> </a:t>
            </a:r>
            <a:r>
              <a:rPr/>
              <a:t>for</a:t>
            </a:r>
            <a:r>
              <a:rPr/>
              <a:t> </a:t>
            </a:r>
            <a:r>
              <a:rPr/>
              <a:t>the</a:t>
            </a:r>
            <a:r>
              <a:rPr/>
              <a:t> </a:t>
            </a:r>
            <a:r>
              <a:rPr/>
              <a:t>work</a:t>
            </a:r>
            <a:r>
              <a:rPr/>
              <a:t> </a:t>
            </a:r>
            <a:r>
              <a:rPr/>
              <a:t>in</a:t>
            </a:r>
            <a:r>
              <a:rPr/>
              <a:t> </a:t>
            </a:r>
            <a:r>
              <a:rPr/>
              <a:t>this</a:t>
            </a:r>
            <a:r>
              <a:rPr/>
              <a:t> </a:t>
            </a:r>
            <a:r>
              <a:rPr/>
              <a:t>section.</a:t>
            </a:r>
            <a:r>
              <a:rPr/>
              <a:t> </a:t>
            </a:r>
            <a:r>
              <a:rPr/>
              <a:t>If</a:t>
            </a:r>
            <a:r>
              <a:rPr/>
              <a:t> </a:t>
            </a:r>
            <a:r>
              <a:rPr/>
              <a:t>you</a:t>
            </a:r>
            <a:r>
              <a:rPr/>
              <a:t> </a:t>
            </a:r>
            <a:r>
              <a:rPr/>
              <a:t>do</a:t>
            </a:r>
            <a:r>
              <a:rPr/>
              <a:t> </a:t>
            </a:r>
            <a:r>
              <a:rPr/>
              <a:t>not</a:t>
            </a:r>
            <a:r>
              <a:rPr/>
              <a:t> </a:t>
            </a:r>
            <a:r>
              <a:rPr/>
              <a:t>already</a:t>
            </a:r>
            <a:r>
              <a:rPr/>
              <a:t> </a:t>
            </a:r>
            <a:r>
              <a:rPr/>
              <a:t>have</a:t>
            </a:r>
            <a:r>
              <a:rPr/>
              <a:t> </a:t>
            </a:r>
            <a:r>
              <a:rPr/>
              <a:t>Python,</a:t>
            </a:r>
            <a:r>
              <a:rPr/>
              <a:t> </a:t>
            </a:r>
            <a:r>
              <a:rPr/>
              <a:t>R,</a:t>
            </a:r>
            <a:r>
              <a:rPr/>
              <a:t> </a:t>
            </a:r>
            <a:r>
              <a:rPr/>
              <a:t>or</a:t>
            </a:r>
            <a:r>
              <a:rPr/>
              <a:t> </a:t>
            </a:r>
            <a:r>
              <a:rPr/>
              <a:t>Tableau</a:t>
            </a:r>
            <a:r>
              <a:rPr/>
              <a:t> </a:t>
            </a:r>
            <a:r>
              <a:rPr/>
              <a:t>installed</a:t>
            </a:r>
            <a:r>
              <a:rPr/>
              <a:t> </a:t>
            </a:r>
            <a:r>
              <a:rPr/>
              <a:t>on</a:t>
            </a:r>
            <a:r>
              <a:rPr/>
              <a:t> </a:t>
            </a:r>
            <a:r>
              <a:rPr/>
              <a:t>your</a:t>
            </a:r>
            <a:r>
              <a:rPr/>
              <a:t> </a:t>
            </a:r>
            <a:r>
              <a:rPr/>
              <a:t>computer,</a:t>
            </a:r>
            <a:r>
              <a:rPr/>
              <a:t> </a:t>
            </a:r>
            <a:r>
              <a:rPr/>
              <a:t>please</a:t>
            </a:r>
            <a:r>
              <a:rPr/>
              <a:t> </a:t>
            </a:r>
            <a:r>
              <a:rPr/>
              <a:t>do</a:t>
            </a:r>
            <a:r>
              <a:rPr/>
              <a:t> </a:t>
            </a:r>
            <a:r>
              <a:rPr/>
              <a:t>so</a:t>
            </a:r>
            <a:r>
              <a:rPr/>
              <a:t> </a:t>
            </a:r>
            <a:r>
              <a:rPr/>
              <a:t>now.</a:t>
            </a:r>
          </a:p>
          <a:p>
            <a:pPr lvl="0" marL="0" indent="0">
              <a:buNone/>
            </a:pPr>
          </a:p>
          <a:p>
            <a:pPr lvl="0" marL="0" indent="0">
              <a:buNone/>
            </a:pPr>
            <a:r>
              <a:rPr/>
              <a:t>I</a:t>
            </a:r>
            <a:r>
              <a:rPr/>
              <a:t> </a:t>
            </a:r>
            <a:r>
              <a:rPr/>
              <a:t>want</a:t>
            </a:r>
            <a:r>
              <a:rPr/>
              <a:t> </a:t>
            </a:r>
            <a:r>
              <a:rPr/>
              <a:t>you</a:t>
            </a:r>
            <a:r>
              <a:rPr/>
              <a:t> </a:t>
            </a:r>
            <a:r>
              <a:rPr/>
              <a:t>to</a:t>
            </a:r>
            <a:r>
              <a:rPr/>
              <a:t> </a:t>
            </a:r>
            <a:r>
              <a:rPr/>
              <a:t>import</a:t>
            </a:r>
            <a:r>
              <a:rPr/>
              <a:t> </a:t>
            </a:r>
            <a:r>
              <a:rPr/>
              <a:t>a</a:t>
            </a:r>
            <a:r>
              <a:rPr/>
              <a:t> </a:t>
            </a:r>
            <a:r>
              <a:rPr/>
              <a:t>particular</a:t>
            </a:r>
            <a:r>
              <a:rPr/>
              <a:t> </a:t>
            </a:r>
            <a:r>
              <a:rPr/>
              <a:t>data</a:t>
            </a:r>
            <a:r>
              <a:rPr/>
              <a:t> </a:t>
            </a:r>
            <a:r>
              <a:rPr/>
              <a:t>file</a:t>
            </a:r>
            <a:r>
              <a:rPr/>
              <a:t> </a:t>
            </a:r>
            <a:r>
              <a:rPr/>
              <a:t>and</a:t>
            </a:r>
            <a:r>
              <a:rPr/>
              <a:t> </a:t>
            </a:r>
            <a:r>
              <a:rPr/>
              <a:t>draw</a:t>
            </a:r>
            <a:r>
              <a:rPr/>
              <a:t> </a:t>
            </a:r>
            <a:r>
              <a:rPr/>
              <a:t>a</a:t>
            </a:r>
            <a:r>
              <a:rPr/>
              <a:t> </a:t>
            </a:r>
            <a:r>
              <a:rPr/>
              <a:t>simple</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barplot</a:t>
            </a:r>
            <a:r>
              <a:rPr/>
              <a:t> </a:t>
            </a:r>
            <a:r>
              <a:rPr/>
              <a:t>function.</a:t>
            </a:r>
            <a:r>
              <a:rPr/>
              <a:t> </a:t>
            </a:r>
            <a:r>
              <a:rPr/>
              <a:t>This</a:t>
            </a:r>
            <a:r>
              <a:rPr/>
              <a:t> </a:t>
            </a:r>
            <a:r>
              <a:rPr/>
              <a:t>function</a:t>
            </a:r>
            <a:r>
              <a:rPr/>
              <a:t> </a:t>
            </a:r>
            <a:r>
              <a:rPr/>
              <a:t>and</a:t>
            </a:r>
            <a:r>
              <a:rPr/>
              <a:t> </a:t>
            </a:r>
            <a:r>
              <a:rPr/>
              <a:t>the</a:t>
            </a:r>
            <a:r>
              <a:rPr/>
              <a:t> </a:t>
            </a:r>
            <a:r>
              <a:rPr/>
              <a:t>following</a:t>
            </a:r>
            <a:r>
              <a:rPr/>
              <a:t> </a:t>
            </a:r>
            <a:r>
              <a:rPr/>
              <a:t>were</a:t>
            </a:r>
            <a:r>
              <a:rPr/>
              <a:t> </a:t>
            </a:r>
            <a:r>
              <a:rPr/>
              <a:t>developed</a:t>
            </a:r>
            <a:r>
              <a:rPr/>
              <a:t> </a:t>
            </a:r>
            <a:r>
              <a:rPr/>
              <a:t>before</a:t>
            </a:r>
            <a:r>
              <a:rPr/>
              <a:t> </a:t>
            </a:r>
            <a:r>
              <a:rPr/>
              <a:t>Wilkinson’s</a:t>
            </a:r>
            <a:r>
              <a:rPr/>
              <a:t> </a:t>
            </a:r>
            <a:r>
              <a:rPr/>
              <a:t>work</a:t>
            </a:r>
            <a:r>
              <a:rPr/>
              <a:t> </a:t>
            </a:r>
            <a:r>
              <a:rPr/>
              <a:t>and</a:t>
            </a:r>
            <a:r>
              <a:rPr/>
              <a:t> </a:t>
            </a:r>
            <a:r>
              <a:rPr/>
              <a:t>show</a:t>
            </a:r>
            <a:r>
              <a:rPr/>
              <a:t> </a:t>
            </a:r>
            <a:r>
              <a:rPr/>
              <a:t>the</a:t>
            </a:r>
            <a:r>
              <a:rPr/>
              <a:t> </a:t>
            </a:r>
            <a:r>
              <a:rPr/>
              <a:t>problem</a:t>
            </a:r>
            <a:r>
              <a:rPr/>
              <a:t> </a:t>
            </a:r>
            <a:r>
              <a:rPr/>
              <a:t>without</a:t>
            </a:r>
            <a:r>
              <a:rPr/>
              <a:t> </a:t>
            </a:r>
            <a:r>
              <a:rPr/>
              <a:t>using</a:t>
            </a:r>
            <a:r>
              <a:rPr/>
              <a:t> </a:t>
            </a:r>
            <a:r>
              <a:rPr/>
              <a:t>his</a:t>
            </a:r>
            <a:r>
              <a:rPr/>
              <a:t> </a:t>
            </a:r>
            <a:r>
              <a:rPr/>
              <a:t>framework.</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hist</a:t>
            </a:r>
            <a:r>
              <a:rPr/>
              <a:t> </a:t>
            </a:r>
            <a:r>
              <a:rPr/>
              <a:t>function.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boxplot</a:t>
            </a:r>
            <a:r>
              <a:rPr/>
              <a:t> </a:t>
            </a:r>
            <a:r>
              <a:rPr/>
              <a:t>function.</a:t>
            </a:r>
            <a:r>
              <a:rPr/>
              <a:t> </a:t>
            </a:r>
            <a:r>
              <a:rPr/>
              <a:t>Notice</a:t>
            </a:r>
            <a:r>
              <a:rPr/>
              <a:t> </a:t>
            </a:r>
            <a:r>
              <a:rPr/>
              <a:t>how</a:t>
            </a:r>
            <a:r>
              <a:rPr/>
              <a:t> </a:t>
            </a:r>
            <a:r>
              <a:rPr/>
              <a:t>each</a:t>
            </a:r>
            <a:r>
              <a:rPr/>
              <a:t> </a:t>
            </a:r>
            <a:r>
              <a:rPr/>
              <a:t>function</a:t>
            </a:r>
            <a:r>
              <a:rPr/>
              <a:t> </a:t>
            </a:r>
            <a:r>
              <a:rPr/>
              <a:t>has</a:t>
            </a:r>
            <a:r>
              <a:rPr/>
              <a:t> </a:t>
            </a:r>
            <a:r>
              <a:rPr/>
              <a:t>a</a:t>
            </a:r>
            <a:r>
              <a:rPr/>
              <a:t> </a:t>
            </a:r>
            <a:r>
              <a:rPr/>
              <a:t>different</a:t>
            </a:r>
            <a:r>
              <a:rPr/>
              <a:t> </a:t>
            </a:r>
            <a:r>
              <a:rPr/>
              <a:t>set</a:t>
            </a:r>
            <a:r>
              <a:rPr/>
              <a:t> </a:t>
            </a:r>
            <a:r>
              <a:rPr/>
              <a:t>of</a:t>
            </a:r>
            <a:r>
              <a:rPr/>
              <a:t> </a:t>
            </a:r>
            <a:r>
              <a:rPr/>
              <a:t>arguments,</a:t>
            </a:r>
            <a:r>
              <a:rPr/>
              <a:t> </a:t>
            </a:r>
            <a:r>
              <a:rPr/>
              <a:t>listed</a:t>
            </a:r>
            <a:r>
              <a:rPr/>
              <a:t> </a:t>
            </a:r>
            <a:r>
              <a:rPr/>
              <a:t>in</a:t>
            </a:r>
            <a:r>
              <a:rPr/>
              <a:t> </a:t>
            </a:r>
            <a:r>
              <a:rPr/>
              <a:t>a</a:t>
            </a:r>
            <a:r>
              <a:rPr/>
              <a:t> </a:t>
            </a:r>
            <a:r>
              <a:rPr/>
              <a:t>different</a:t>
            </a:r>
            <a:r>
              <a:rPr/>
              <a:t> </a:t>
            </a:r>
            <a:r>
              <a:rPr/>
              <a:t>order</a:t>
            </a:r>
            <a:r>
              <a:rPr/>
              <a:t> </a:t>
            </a:r>
            <a:r>
              <a:rPr/>
              <a:t>and</a:t>
            </a:r>
            <a:r>
              <a:rPr/>
              <a:t> </a:t>
            </a:r>
            <a:r>
              <a:rPr/>
              <a:t>with</a:t>
            </a:r>
            <a:r>
              <a:rPr/>
              <a:t> </a:t>
            </a:r>
            <a:r>
              <a:rPr/>
              <a:t>different</a:t>
            </a:r>
            <a:r>
              <a:rPr/>
              <a:t> </a:t>
            </a:r>
            <a:r>
              <a:rPr/>
              <a:t>default</a:t>
            </a:r>
            <a:r>
              <a:rPr/>
              <a:t> </a:t>
            </a:r>
            <a:r>
              <a:rPr/>
              <a:t>options.</a:t>
            </a:r>
            <a:r>
              <a:rPr/>
              <a:t> </a:t>
            </a:r>
            <a:r>
              <a:rPr/>
              <a:t>This</a:t>
            </a:r>
            <a:r>
              <a:rPr/>
              <a:t> </a:t>
            </a:r>
            <a:r>
              <a:rPr/>
              <a:t>is</a:t>
            </a:r>
            <a:r>
              <a:rPr/>
              <a:t> </a:t>
            </a:r>
            <a:r>
              <a:rPr/>
              <a:t>only</a:t>
            </a:r>
            <a:r>
              <a:rPr/>
              <a:t> </a:t>
            </a:r>
            <a:r>
              <a:rPr/>
              <a:t>the</a:t>
            </a:r>
            <a:r>
              <a:rPr/>
              <a:t> </a:t>
            </a:r>
            <a:r>
              <a:rPr/>
              <a:t>beginning</a:t>
            </a:r>
            <a:r>
              <a:rPr/>
              <a:t> </a:t>
            </a:r>
            <a:r>
              <a:rPr/>
              <a:t>of</a:t>
            </a:r>
            <a:r>
              <a:rPr/>
              <a:t> </a:t>
            </a:r>
            <a:r>
              <a:rPr/>
              <a:t>the</a:t>
            </a:r>
            <a:r>
              <a:rPr/>
              <a:t> </a:t>
            </a:r>
            <a:r>
              <a:rPr/>
              <a:t>parade</a:t>
            </a:r>
            <a:r>
              <a:rPr/>
              <a:t> </a:t>
            </a:r>
            <a:r>
              <a:rPr/>
              <a:t>of</a:t>
            </a:r>
            <a:r>
              <a:rPr/>
              <a:t> </a:t>
            </a:r>
            <a:r>
              <a:rPr/>
              <a:t>confusion.</a:t>
            </a:r>
            <a:r>
              <a:rPr/>
              <a:t> </a:t>
            </a:r>
            <a:r>
              <a:rPr/>
              <a:t>There</a:t>
            </a:r>
            <a:r>
              <a:rPr/>
              <a:t> </a:t>
            </a:r>
            <a:r>
              <a:rPr/>
              <a:t>is</a:t>
            </a:r>
            <a:r>
              <a:rPr/>
              <a:t> </a:t>
            </a:r>
            <a:r>
              <a:rPr/>
              <a:t>a</a:t>
            </a:r>
            <a:r>
              <a:rPr/>
              <a:t> </a:t>
            </a:r>
            <a:r>
              <a:rPr/>
              <a:t>pie</a:t>
            </a:r>
            <a:r>
              <a:rPr/>
              <a:t> </a:t>
            </a:r>
            <a:r>
              <a:rPr/>
              <a:t>function</a:t>
            </a:r>
            <a:r>
              <a:rPr/>
              <a:t> </a:t>
            </a:r>
            <a:r>
              <a:rPr/>
              <a:t>for</a:t>
            </a:r>
            <a:r>
              <a:rPr/>
              <a:t> </a:t>
            </a:r>
            <a:r>
              <a:rPr/>
              <a:t>pie</a:t>
            </a:r>
            <a:r>
              <a:rPr/>
              <a:t> </a:t>
            </a:r>
            <a:r>
              <a:rPr/>
              <a:t>charts,</a:t>
            </a:r>
            <a:r>
              <a:rPr/>
              <a:t> </a:t>
            </a:r>
            <a:r>
              <a:rPr/>
              <a:t>a</a:t>
            </a:r>
            <a:r>
              <a:rPr/>
              <a:t> </a:t>
            </a:r>
            <a:r>
              <a:rPr/>
              <a:t>contour</a:t>
            </a:r>
            <a:r>
              <a:rPr/>
              <a:t> </a:t>
            </a:r>
            <a:r>
              <a:rPr/>
              <a:t>function</a:t>
            </a:r>
            <a:r>
              <a:rPr/>
              <a:t> </a:t>
            </a:r>
            <a:r>
              <a:rPr/>
              <a:t>for</a:t>
            </a:r>
            <a:r>
              <a:rPr/>
              <a:t> </a:t>
            </a:r>
            <a:r>
              <a:rPr/>
              <a:t>contour</a:t>
            </a:r>
            <a:r>
              <a:rPr/>
              <a:t> </a:t>
            </a:r>
            <a:r>
              <a:rPr/>
              <a:t>plots,</a:t>
            </a:r>
            <a:r>
              <a:rPr/>
              <a:t> </a:t>
            </a:r>
            <a:r>
              <a:rPr/>
              <a:t>a</a:t>
            </a:r>
            <a:r>
              <a:rPr/>
              <a:t> </a:t>
            </a:r>
            <a:r>
              <a:rPr/>
              <a:t>persp3d</a:t>
            </a:r>
            <a:r>
              <a:rPr/>
              <a:t> </a:t>
            </a:r>
            <a:r>
              <a:rPr/>
              <a:t>function</a:t>
            </a:r>
            <a:r>
              <a:rPr/>
              <a:t> </a:t>
            </a:r>
            <a:r>
              <a:rPr/>
              <a:t>for</a:t>
            </a:r>
            <a:r>
              <a:rPr/>
              <a:t> </a:t>
            </a:r>
            <a:r>
              <a:rPr/>
              <a:t>three</a:t>
            </a:r>
            <a:r>
              <a:rPr/>
              <a:t> </a:t>
            </a:r>
            <a:r>
              <a:rPr/>
              <a:t>dimensional</a:t>
            </a:r>
            <a:r>
              <a:rPr/>
              <a:t> </a:t>
            </a:r>
            <a:r>
              <a:rPr/>
              <a:t>surfaces,</a:t>
            </a:r>
            <a:r>
              <a:rPr/>
              <a:t> </a:t>
            </a:r>
            <a:r>
              <a:rPr/>
              <a:t>a</a:t>
            </a:r>
            <a:r>
              <a:rPr/>
              <a:t> </a:t>
            </a:r>
            <a:r>
              <a:rPr/>
              <a:t>stem</a:t>
            </a:r>
            <a:r>
              <a:rPr/>
              <a:t> </a:t>
            </a:r>
            <a:r>
              <a:rPr/>
              <a:t>function</a:t>
            </a:r>
            <a:r>
              <a:rPr/>
              <a:t> </a:t>
            </a:r>
            <a:r>
              <a:rPr/>
              <a:t>for</a:t>
            </a:r>
            <a:r>
              <a:rPr/>
              <a:t> </a:t>
            </a:r>
            <a:r>
              <a:rPr/>
              <a:t>stem</a:t>
            </a:r>
            <a:r>
              <a:rPr/>
              <a:t> </a:t>
            </a:r>
            <a:r>
              <a:rPr/>
              <a:t>and</a:t>
            </a:r>
            <a:r>
              <a:rPr/>
              <a:t> </a:t>
            </a:r>
            <a:r>
              <a:rPr/>
              <a:t>leaf</a:t>
            </a:r>
            <a:r>
              <a:rPr/>
              <a:t> </a:t>
            </a:r>
            <a:r>
              <a:rPr/>
              <a:t>diagrams,</a:t>
            </a:r>
            <a:r>
              <a:rPr/>
              <a:t> </a:t>
            </a:r>
            <a:r>
              <a:rPr/>
              <a:t>and</a:t>
            </a:r>
            <a:r>
              <a:rPr/>
              <a:t> </a:t>
            </a:r>
            <a:r>
              <a:rPr/>
              <a:t>many</a:t>
            </a:r>
            <a:r>
              <a:rPr/>
              <a:t> </a:t>
            </a:r>
            <a:r>
              <a:rPr/>
              <a:t>others.</a:t>
            </a:r>
          </a:p>
          <a:p>
            <a:pPr lvl="0" marL="0" indent="0">
              <a:buNone/>
            </a:pPr>
          </a:p>
          <a:p>
            <a:pPr lvl="0" marL="0" indent="0">
              <a:buNone/>
            </a:pPr>
            <a:r>
              <a:rPr/>
              <a:t>Adopting</a:t>
            </a:r>
            <a:r>
              <a:rPr/>
              <a:t> </a:t>
            </a:r>
            <a:r>
              <a:rPr/>
              <a:t>the</a:t>
            </a:r>
            <a:r>
              <a:rPr/>
              <a:t> </a:t>
            </a:r>
            <a:r>
              <a:rPr/>
              <a:t>framework</a:t>
            </a:r>
            <a:r>
              <a:rPr/>
              <a:t> </a:t>
            </a:r>
            <a:r>
              <a:rPr/>
              <a:t>developed</a:t>
            </a:r>
            <a:r>
              <a:rPr/>
              <a:t> </a:t>
            </a:r>
            <a:r>
              <a:rPr/>
              <a:t>in</a:t>
            </a:r>
            <a:r>
              <a:rPr/>
              <a:t> </a:t>
            </a:r>
            <a:r>
              <a:rPr/>
              <a:t>The</a:t>
            </a:r>
            <a:r>
              <a:rPr/>
              <a:t> </a:t>
            </a:r>
            <a:r>
              <a:rPr/>
              <a:t>Grammar</a:t>
            </a:r>
            <a:r>
              <a:rPr/>
              <a:t> </a:t>
            </a:r>
            <a:r>
              <a:rPr/>
              <a:t>of</a:t>
            </a:r>
            <a:r>
              <a:rPr/>
              <a:t> </a:t>
            </a:r>
            <a:r>
              <a:rPr/>
              <a:t>Graphics</a:t>
            </a:r>
            <a:r>
              <a:rPr/>
              <a:t> </a:t>
            </a:r>
            <a:r>
              <a:rPr/>
              <a:t>provides</a:t>
            </a:r>
            <a:r>
              <a:rPr/>
              <a:t> </a:t>
            </a:r>
            <a:r>
              <a:rPr/>
              <a:t>you</a:t>
            </a:r>
            <a:r>
              <a:rPr/>
              <a:t> </a:t>
            </a:r>
            <a:r>
              <a:rPr/>
              <a:t>with</a:t>
            </a:r>
            <a:r>
              <a:rPr/>
              <a:t> </a:t>
            </a:r>
            <a:r>
              <a:rPr/>
              <a:t>one</a:t>
            </a:r>
            <a:r>
              <a:rPr/>
              <a:t> </a:t>
            </a:r>
            <a:r>
              <a:rPr/>
              <a:t>stop</a:t>
            </a:r>
            <a:r>
              <a:rPr/>
              <a:t> </a:t>
            </a:r>
            <a:r>
              <a:rPr/>
              <a:t>shopping.</a:t>
            </a:r>
            <a:r>
              <a:rPr/>
              <a:t> </a:t>
            </a:r>
            <a:r>
              <a:rPr/>
              <a:t>It</a:t>
            </a:r>
            <a:r>
              <a:rPr/>
              <a:t> </a:t>
            </a:r>
            <a:r>
              <a:rPr/>
              <a:t>is</a:t>
            </a:r>
            <a:r>
              <a:rPr/>
              <a:t> </a:t>
            </a:r>
            <a:r>
              <a:rPr/>
              <a:t>a</a:t>
            </a:r>
            <a:r>
              <a:rPr/>
              <a:t> </a:t>
            </a:r>
            <a:r>
              <a:rPr/>
              <a:t>bit</a:t>
            </a:r>
            <a:r>
              <a:rPr/>
              <a:t> </a:t>
            </a:r>
            <a:r>
              <a:rPr/>
              <a:t>daunting</a:t>
            </a:r>
            <a:r>
              <a:rPr/>
              <a:t> </a:t>
            </a:r>
            <a:r>
              <a:rPr/>
              <a:t>at</a:t>
            </a:r>
            <a:r>
              <a:rPr/>
              <a:t> </a:t>
            </a:r>
            <a:r>
              <a:rPr/>
              <a:t>first,</a:t>
            </a:r>
            <a:r>
              <a:rPr/>
              <a:t> </a:t>
            </a:r>
            <a:r>
              <a:rPr/>
              <a:t>because</a:t>
            </a:r>
            <a:r>
              <a:rPr/>
              <a:t> </a:t>
            </a:r>
            <a:r>
              <a:rPr/>
              <a:t>it</a:t>
            </a:r>
            <a:r>
              <a:rPr/>
              <a:t> </a:t>
            </a:r>
            <a:r>
              <a:rPr/>
              <a:t>includes</a:t>
            </a:r>
            <a:r>
              <a:rPr/>
              <a:t> </a:t>
            </a:r>
            <a:r>
              <a:rPr/>
              <a:t>everything</a:t>
            </a:r>
            <a:r>
              <a:rPr/>
              <a:t> </a:t>
            </a:r>
            <a:r>
              <a:rPr/>
              <a:t>and</a:t>
            </a:r>
            <a:r>
              <a:rPr/>
              <a:t> </a:t>
            </a:r>
            <a:r>
              <a:rPr/>
              <a:t>the</a:t>
            </a:r>
            <a:r>
              <a:rPr/>
              <a:t> </a:t>
            </a:r>
            <a:r>
              <a:rPr/>
              <a:t>kitchen</a:t>
            </a:r>
            <a:r>
              <a:rPr/>
              <a:t> </a:t>
            </a:r>
            <a:r>
              <a:rPr/>
              <a:t>sink.</a:t>
            </a:r>
            <a:r>
              <a:rPr/>
              <a:t> </a:t>
            </a:r>
            <a:r>
              <a:rPr/>
              <a:t>But</a:t>
            </a:r>
            <a:r>
              <a:rPr/>
              <a:t> </a:t>
            </a:r>
            <a:r>
              <a:rPr/>
              <a:t>once</a:t>
            </a:r>
            <a:r>
              <a:rPr/>
              <a:t> </a:t>
            </a:r>
            <a:r>
              <a:rPr/>
              <a:t>you</a:t>
            </a:r>
            <a:r>
              <a:rPr/>
              <a:t> </a:t>
            </a:r>
            <a:r>
              <a:rPr/>
              <a:t>get</a:t>
            </a:r>
            <a:r>
              <a:rPr/>
              <a:t> </a:t>
            </a:r>
            <a:r>
              <a:rPr/>
              <a:t>comfortable</a:t>
            </a:r>
            <a:r>
              <a:rPr/>
              <a:t> </a:t>
            </a:r>
            <a:r>
              <a:rPr/>
              <a:t>with</a:t>
            </a:r>
            <a:r>
              <a:rPr/>
              <a:t> </a:t>
            </a:r>
            <a:r>
              <a:rPr/>
              <a:t>it,</a:t>
            </a:r>
            <a:r>
              <a:rPr/>
              <a:t> </a:t>
            </a:r>
            <a:r>
              <a:rPr/>
              <a:t>you</a:t>
            </a:r>
            <a:r>
              <a:rPr/>
              <a:t> </a:t>
            </a:r>
            <a:r>
              <a:rPr/>
              <a:t>will</a:t>
            </a:r>
            <a:r>
              <a:rPr/>
              <a:t> </a:t>
            </a:r>
            <a:r>
              <a:rPr/>
              <a:t>find</a:t>
            </a:r>
            <a:r>
              <a:rPr/>
              <a:t> </a:t>
            </a:r>
            <a:r>
              <a:rPr/>
              <a:t>that</a:t>
            </a:r>
            <a:r>
              <a:rPr/>
              <a:t> </a:t>
            </a:r>
            <a:r>
              <a:rPr/>
              <a:t>each</a:t>
            </a:r>
            <a:r>
              <a:rPr/>
              <a:t> </a:t>
            </a:r>
            <a:r>
              <a:rPr/>
              <a:t>new</a:t>
            </a:r>
            <a:r>
              <a:rPr/>
              <a:t> </a:t>
            </a:r>
            <a:r>
              <a:rPr/>
              <a:t>visualization</a:t>
            </a:r>
            <a:r>
              <a:rPr/>
              <a:t> </a:t>
            </a:r>
            <a:r>
              <a:rPr/>
              <a:t>that</a:t>
            </a:r>
            <a:r>
              <a:rPr/>
              <a:t> </a:t>
            </a:r>
            <a:r>
              <a:rPr/>
              <a:t>you</a:t>
            </a:r>
            <a:r>
              <a:rPr/>
              <a:t> </a:t>
            </a:r>
            <a:r>
              <a:rPr/>
              <a:t>try</a:t>
            </a:r>
            <a:r>
              <a:rPr/>
              <a:t> </a:t>
            </a:r>
            <a:r>
              <a:rPr/>
              <a:t>uses</a:t>
            </a:r>
            <a:r>
              <a:rPr/>
              <a:t> </a:t>
            </a:r>
            <a:r>
              <a:rPr/>
              <a:t>the</a:t>
            </a:r>
            <a:r>
              <a:rPr/>
              <a:t> </a:t>
            </a:r>
            <a:r>
              <a:rPr/>
              <a:t>same</a:t>
            </a:r>
            <a:r>
              <a:rPr/>
              <a:t> </a:t>
            </a:r>
            <a:r>
              <a:rPr/>
              <a:t>syntax,</a:t>
            </a:r>
            <a:r>
              <a:rPr/>
              <a:t> </a:t>
            </a:r>
            <a:r>
              <a:rPr/>
              <a:t>more</a:t>
            </a:r>
            <a:r>
              <a:rPr/>
              <a:t> </a:t>
            </a:r>
            <a:r>
              <a:rPr/>
              <a:t>or</a:t>
            </a:r>
            <a:r>
              <a:rPr/>
              <a:t> </a:t>
            </a:r>
            <a:r>
              <a:rPr/>
              <a:t>less.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this</a:t>
            </a:r>
            <a:r>
              <a:rPr/>
              <a:t> </a:t>
            </a:r>
            <a:r>
              <a:rPr/>
              <a:t>section,</a:t>
            </a:r>
            <a:r>
              <a:rPr/>
              <a:t> </a:t>
            </a:r>
            <a:r>
              <a:rPr/>
              <a:t>I</a:t>
            </a:r>
            <a:r>
              <a:rPr/>
              <a:t> </a:t>
            </a:r>
            <a:r>
              <a:rPr/>
              <a:t>am</a:t>
            </a:r>
            <a:r>
              <a:rPr/>
              <a:t> </a:t>
            </a:r>
            <a:r>
              <a:rPr/>
              <a:t>going</a:t>
            </a:r>
            <a:r>
              <a:rPr/>
              <a:t> </a:t>
            </a:r>
            <a:r>
              <a:rPr/>
              <a:t>to</a:t>
            </a:r>
            <a:r>
              <a:rPr/>
              <a:t> </a:t>
            </a:r>
            <a:r>
              <a:rPr/>
              <a:t>borrow</a:t>
            </a:r>
            <a:r>
              <a:rPr/>
              <a:t> </a:t>
            </a:r>
            <a:r>
              <a:rPr/>
              <a:t>heavily</a:t>
            </a:r>
            <a:r>
              <a:rPr/>
              <a:t> </a:t>
            </a:r>
            <a:r>
              <a:rPr/>
              <a:t>from</a:t>
            </a:r>
            <a:r>
              <a:rPr/>
              <a:t> </a:t>
            </a:r>
            <a:r>
              <a:rPr/>
              <a:t>a</a:t>
            </a:r>
            <a:r>
              <a:rPr/>
              <a:t> </a:t>
            </a:r>
            <a:r>
              <a:rPr/>
              <a:t>short</a:t>
            </a:r>
            <a:r>
              <a:rPr/>
              <a:t> </a:t>
            </a:r>
            <a:r>
              <a:rPr/>
              <a:t>course</a:t>
            </a:r>
            <a:r>
              <a:rPr/>
              <a:t> </a:t>
            </a:r>
            <a:r>
              <a:rPr/>
              <a:t>I</a:t>
            </a:r>
            <a:r>
              <a:rPr/>
              <a:t> </a:t>
            </a:r>
            <a:r>
              <a:rPr/>
              <a:t>attended</a:t>
            </a:r>
            <a:r>
              <a:rPr/>
              <a:t> </a:t>
            </a:r>
            <a:r>
              <a:rPr/>
              <a:t>at</a:t>
            </a:r>
            <a:r>
              <a:rPr/>
              <a:t> </a:t>
            </a:r>
            <a:r>
              <a:rPr/>
              <a:t>the</a:t>
            </a:r>
            <a:r>
              <a:rPr/>
              <a:t> </a:t>
            </a:r>
            <a:r>
              <a:rPr/>
              <a:t>2019</a:t>
            </a:r>
            <a:r>
              <a:rPr/>
              <a:t> </a:t>
            </a:r>
            <a:r>
              <a:rPr/>
              <a:t>Symposium</a:t>
            </a:r>
            <a:r>
              <a:rPr/>
              <a:t> </a:t>
            </a:r>
            <a:r>
              <a:rPr/>
              <a:t>on</a:t>
            </a:r>
            <a:r>
              <a:rPr/>
              <a:t> </a:t>
            </a:r>
            <a:r>
              <a:rPr/>
              <a:t>Statistics</a:t>
            </a:r>
            <a:r>
              <a:rPr/>
              <a:t> </a:t>
            </a:r>
            <a:r>
              <a:rPr/>
              <a:t>and</a:t>
            </a:r>
            <a:r>
              <a:rPr/>
              <a:t> </a:t>
            </a:r>
            <a:r>
              <a:rPr/>
              <a:t>Data</a:t>
            </a:r>
            <a:r>
              <a:rPr/>
              <a:t> </a:t>
            </a:r>
            <a:r>
              <a:rPr/>
              <a:t>Science.</a:t>
            </a:r>
            <a:r>
              <a:rPr/>
              <a:t> </a:t>
            </a:r>
            <a:r>
              <a:rPr/>
              <a:t>The</a:t>
            </a:r>
            <a:r>
              <a:rPr/>
              <a:t> </a:t>
            </a:r>
            <a:r>
              <a:rPr/>
              <a:t>presenters</a:t>
            </a:r>
            <a:r>
              <a:rPr/>
              <a:t> </a:t>
            </a:r>
            <a:r>
              <a:rPr/>
              <a:t>are</a:t>
            </a:r>
            <a:r>
              <a:rPr/>
              <a:t> </a:t>
            </a:r>
            <a:r>
              <a:rPr/>
              <a:t>nice</a:t>
            </a:r>
            <a:r>
              <a:rPr/>
              <a:t> </a:t>
            </a:r>
            <a:r>
              <a:rPr/>
              <a:t>enough</a:t>
            </a:r>
            <a:r>
              <a:rPr/>
              <a:t> </a:t>
            </a:r>
            <a:r>
              <a:rPr/>
              <a:t>to</a:t>
            </a:r>
            <a:r>
              <a:rPr/>
              <a:t> </a:t>
            </a:r>
            <a:r>
              <a:rPr/>
              <a:t>share</a:t>
            </a:r>
            <a:r>
              <a:rPr/>
              <a:t> </a:t>
            </a:r>
            <a:r>
              <a:rPr/>
              <a:t>their</a:t>
            </a:r>
            <a:r>
              <a:rPr/>
              <a:t> </a:t>
            </a:r>
            <a:r>
              <a:rPr/>
              <a:t>materials</a:t>
            </a:r>
            <a:r>
              <a:rPr/>
              <a:t> </a:t>
            </a:r>
            <a:r>
              <a:rPr/>
              <a:t>on</a:t>
            </a:r>
            <a:r>
              <a:rPr/>
              <a:t> </a:t>
            </a:r>
            <a:r>
              <a:rPr/>
              <a:t>their</a:t>
            </a:r>
            <a:r>
              <a:rPr/>
              <a:t> </a:t>
            </a:r>
            <a:r>
              <a:rPr/>
              <a:t>github</a:t>
            </a:r>
            <a:r>
              <a:rPr/>
              <a:t> </a:t>
            </a:r>
            <a:r>
              <a:rPr/>
              <a:t>site.</a:t>
            </a:r>
            <a:r>
              <a:rPr/>
              <a:t> </a:t>
            </a:r>
            <a:r>
              <a:rPr/>
              <a:t>You</a:t>
            </a:r>
            <a:r>
              <a:rPr/>
              <a:t> </a:t>
            </a:r>
            <a:r>
              <a:rPr/>
              <a:t>can</a:t>
            </a:r>
            <a:r>
              <a:rPr/>
              <a:t> </a:t>
            </a:r>
            <a:r>
              <a:rPr/>
              <a:t>find</a:t>
            </a:r>
            <a:r>
              <a:rPr/>
              <a:t> </a:t>
            </a:r>
            <a:r>
              <a:rPr/>
              <a:t>it</a:t>
            </a:r>
            <a:r>
              <a:rPr/>
              <a:t> </a:t>
            </a:r>
            <a:r>
              <a:rPr/>
              <a:t>easily</a:t>
            </a:r>
            <a:r>
              <a:rPr/>
              <a:t> </a:t>
            </a:r>
            <a:r>
              <a:rPr/>
              <a:t>with</a:t>
            </a:r>
            <a:r>
              <a:rPr/>
              <a:t> </a:t>
            </a:r>
            <a:r>
              <a:rPr/>
              <a:t>a</a:t>
            </a:r>
            <a:r>
              <a:rPr/>
              <a:t> </a:t>
            </a:r>
            <a:r>
              <a:rPr/>
              <a:t>google</a:t>
            </a:r>
            <a:r>
              <a:rPr/>
              <a:t> </a:t>
            </a:r>
            <a:r>
              <a:rPr/>
              <a:t>search</a:t>
            </a:r>
            <a:r>
              <a:rPr/>
              <a:t> </a:t>
            </a:r>
            <a:r>
              <a:rPr/>
              <a:t>of</a:t>
            </a:r>
            <a:r>
              <a:rPr/>
              <a:t> </a:t>
            </a:r>
            <a:r>
              <a:rPr/>
              <a:t>bergen</a:t>
            </a:r>
            <a:r>
              <a:rPr/>
              <a:t> </a:t>
            </a:r>
            <a:r>
              <a:rPr/>
              <a:t>iversion</a:t>
            </a:r>
            <a:r>
              <a:rPr/>
              <a:t> </a:t>
            </a:r>
            <a:r>
              <a:rPr/>
              <a:t>sdss2019</a:t>
            </a:r>
            <a:r>
              <a:rPr/>
              <a:t> </a:t>
            </a:r>
            <a:r>
              <a:rPr/>
              <a:t>data</a:t>
            </a:r>
            <a:r>
              <a:rPr/>
              <a:t> </a:t>
            </a:r>
            <a:r>
              <a:rPr/>
              <a:t>visualization.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definition</a:t>
            </a:r>
            <a:r>
              <a:rPr/>
              <a:t> </a:t>
            </a:r>
            <a:r>
              <a:rPr/>
              <a:t>of</a:t>
            </a:r>
            <a:r>
              <a:rPr/>
              <a:t> </a:t>
            </a:r>
            <a:r>
              <a:rPr/>
              <a:t>visualization,</a:t>
            </a:r>
            <a:r>
              <a:rPr/>
              <a:t> </a:t>
            </a:r>
            <a:r>
              <a:rPr/>
              <a:t>based</a:t>
            </a:r>
            <a:r>
              <a:rPr/>
              <a:t> </a:t>
            </a:r>
            <a:r>
              <a:rPr/>
              <a:t>on</a:t>
            </a:r>
            <a:r>
              <a:rPr/>
              <a:t> </a:t>
            </a:r>
            <a:r>
              <a:rPr/>
              <a:t>the</a:t>
            </a:r>
            <a:r>
              <a:rPr/>
              <a:t> </a:t>
            </a:r>
            <a:r>
              <a:rPr/>
              <a:t>Grammar</a:t>
            </a:r>
            <a:r>
              <a:rPr/>
              <a:t> </a:t>
            </a:r>
            <a:r>
              <a:rPr/>
              <a:t>of</a:t>
            </a:r>
            <a:r>
              <a:rPr/>
              <a:t> </a:t>
            </a:r>
            <a:r>
              <a:rPr/>
              <a:t>Graphics</a:t>
            </a:r>
            <a:r>
              <a:rPr/>
              <a:t> </a:t>
            </a:r>
            <a:r>
              <a:rPr/>
              <a:t>framework</a:t>
            </a:r>
            <a:r>
              <a:rPr/>
              <a:t> </a:t>
            </a:r>
            <a:r>
              <a:rPr/>
              <a:t>is</a:t>
            </a:r>
            <a:r>
              <a:rPr/>
              <a:t> </a:t>
            </a:r>
            <a:r>
              <a:rPr/>
              <a:t>provided</a:t>
            </a:r>
            <a:r>
              <a:rPr/>
              <a:t> </a:t>
            </a:r>
            <a:r>
              <a:rPr/>
              <a:t>in</a:t>
            </a:r>
            <a:r>
              <a:rPr/>
              <a:t> </a:t>
            </a:r>
            <a:r>
              <a:rPr/>
              <a:t>the</a:t>
            </a:r>
            <a:r>
              <a:rPr/>
              <a:t> </a:t>
            </a:r>
            <a:r>
              <a:rPr/>
              <a:t>Bergan</a:t>
            </a:r>
            <a:r>
              <a:rPr/>
              <a:t> </a:t>
            </a:r>
            <a:r>
              <a:rPr/>
              <a:t>and</a:t>
            </a:r>
            <a:r>
              <a:rPr/>
              <a:t> </a:t>
            </a:r>
            <a:r>
              <a:rPr/>
              <a:t>Iverson</a:t>
            </a:r>
            <a:r>
              <a:rPr/>
              <a:t> </a:t>
            </a:r>
            <a:r>
              <a:rPr/>
              <a:t>presentation</a:t>
            </a:r>
            <a:r>
              <a:rPr/>
              <a:t> </a:t>
            </a:r>
            <a:r>
              <a:rPr/>
              <a:t>that</a:t>
            </a:r>
            <a:r>
              <a:rPr/>
              <a:t> </a:t>
            </a:r>
            <a:r>
              <a:rPr/>
              <a:t>I</a:t>
            </a:r>
            <a:r>
              <a:rPr/>
              <a:t> </a:t>
            </a:r>
            <a:r>
              <a:rPr/>
              <a:t>mentioned</a:t>
            </a:r>
            <a:r>
              <a:rPr/>
              <a:t> </a:t>
            </a:r>
            <a:r>
              <a:rPr/>
              <a:t>on</a:t>
            </a:r>
            <a:r>
              <a:rPr/>
              <a:t> </a:t>
            </a:r>
            <a:r>
              <a:rPr/>
              <a:t>the</a:t>
            </a:r>
            <a:r>
              <a:rPr/>
              <a:t> </a:t>
            </a:r>
            <a:r>
              <a:rPr/>
              <a:t>previous</a:t>
            </a:r>
            <a:r>
              <a:rPr/>
              <a:t> </a:t>
            </a:r>
            <a:r>
              <a:rPr/>
              <a:t>slide.</a:t>
            </a:r>
          </a:p>
          <a:p>
            <a:pPr lvl="0" marL="0" indent="0">
              <a:buNone/>
            </a:pPr>
          </a:p>
          <a:p>
            <a:pPr lvl="0" marL="0" indent="0">
              <a:buNone/>
            </a:pPr>
            <a:r>
              <a:rPr/>
              <a:t>There</a:t>
            </a:r>
            <a:r>
              <a:rPr/>
              <a:t> </a:t>
            </a:r>
            <a:r>
              <a:rPr/>
              <a:t>are</a:t>
            </a:r>
            <a:r>
              <a:rPr/>
              <a:t> </a:t>
            </a:r>
            <a:r>
              <a:rPr/>
              <a:t>four</a:t>
            </a:r>
            <a:r>
              <a:rPr/>
              <a:t> </a:t>
            </a:r>
            <a:r>
              <a:rPr/>
              <a:t>nouns</a:t>
            </a:r>
            <a:r>
              <a:rPr/>
              <a:t> </a:t>
            </a:r>
            <a:r>
              <a:rPr/>
              <a:t>in</a:t>
            </a:r>
            <a:r>
              <a:rPr/>
              <a:t> </a:t>
            </a:r>
            <a:r>
              <a:rPr/>
              <a:t>this</a:t>
            </a:r>
            <a:r>
              <a:rPr/>
              <a:t> </a:t>
            </a:r>
            <a:r>
              <a:rPr/>
              <a:t>definition.</a:t>
            </a:r>
          </a:p>
          <a:p>
            <a:pPr lvl="0" marL="0" indent="0">
              <a:buNone/>
            </a:pPr>
          </a:p>
          <a:p>
            <a:pPr lvl="0" marL="0" indent="0">
              <a:buNone/>
            </a:pPr>
            <a:r>
              <a:rPr/>
              <a:t>Data.</a:t>
            </a:r>
            <a:r>
              <a:rPr/>
              <a:t> </a:t>
            </a:r>
            <a:r>
              <a:rPr/>
              <a:t>I</a:t>
            </a:r>
            <a:r>
              <a:rPr/>
              <a:t> </a:t>
            </a:r>
            <a:r>
              <a:rPr/>
              <a:t>hope</a:t>
            </a:r>
            <a:r>
              <a:rPr/>
              <a:t> </a:t>
            </a:r>
            <a:r>
              <a:rPr/>
              <a:t>I</a:t>
            </a:r>
            <a:r>
              <a:rPr/>
              <a:t> </a:t>
            </a:r>
            <a:r>
              <a:rPr/>
              <a:t>don’t</a:t>
            </a:r>
            <a:r>
              <a:rPr/>
              <a:t> </a:t>
            </a:r>
            <a:r>
              <a:rPr/>
              <a:t>have</a:t>
            </a:r>
            <a:r>
              <a:rPr/>
              <a:t> </a:t>
            </a:r>
            <a:r>
              <a:rPr/>
              <a:t>to</a:t>
            </a:r>
            <a:r>
              <a:rPr/>
              <a:t> </a:t>
            </a:r>
            <a:r>
              <a:rPr/>
              <a:t>define</a:t>
            </a:r>
            <a:r>
              <a:rPr/>
              <a:t> </a:t>
            </a:r>
            <a:r>
              <a:rPr/>
              <a:t>data</a:t>
            </a:r>
            <a:r>
              <a:rPr/>
              <a:t> </a:t>
            </a:r>
            <a:r>
              <a:rPr/>
              <a:t>other</a:t>
            </a:r>
            <a:r>
              <a:rPr/>
              <a:t> </a:t>
            </a:r>
            <a:r>
              <a:rPr/>
              <a:t>than</a:t>
            </a:r>
            <a:r>
              <a:rPr/>
              <a:t> </a:t>
            </a:r>
            <a:r>
              <a:rPr/>
              <a:t>to</a:t>
            </a:r>
            <a:r>
              <a:rPr/>
              <a:t> </a:t>
            </a:r>
            <a:r>
              <a:rPr/>
              <a:t>say</a:t>
            </a:r>
            <a:r>
              <a:rPr/>
              <a:t> </a:t>
            </a:r>
            <a:r>
              <a:rPr/>
              <a:t>that</a:t>
            </a:r>
            <a:r>
              <a:rPr/>
              <a:t> </a:t>
            </a:r>
            <a:r>
              <a:rPr/>
              <a:t>it</a:t>
            </a:r>
            <a:r>
              <a:rPr/>
              <a:t> </a:t>
            </a:r>
            <a:r>
              <a:rPr/>
              <a:t>is</a:t>
            </a:r>
            <a:r>
              <a:rPr/>
              <a:t> </a:t>
            </a:r>
            <a:r>
              <a:rPr/>
              <a:t>an</a:t>
            </a:r>
            <a:r>
              <a:rPr/>
              <a:t> </a:t>
            </a:r>
            <a:r>
              <a:rPr/>
              <a:t>interesting</a:t>
            </a:r>
            <a:r>
              <a:rPr/>
              <a:t> </a:t>
            </a:r>
            <a:r>
              <a:rPr/>
              <a:t>set</a:t>
            </a:r>
            <a:r>
              <a:rPr/>
              <a:t> </a:t>
            </a:r>
            <a:r>
              <a:rPr/>
              <a:t>of</a:t>
            </a:r>
            <a:r>
              <a:rPr/>
              <a:t> </a:t>
            </a:r>
            <a:r>
              <a:rPr/>
              <a:t>numbers.</a:t>
            </a:r>
            <a:r>
              <a:rPr/>
              <a:t> </a:t>
            </a:r>
            <a:r>
              <a:rPr/>
              <a:t>I</a:t>
            </a:r>
            <a:r>
              <a:rPr/>
              <a:t> </a:t>
            </a:r>
            <a:r>
              <a:rPr/>
              <a:t>won’t</a:t>
            </a:r>
            <a:r>
              <a:rPr/>
              <a:t> </a:t>
            </a:r>
            <a:r>
              <a:rPr/>
              <a:t>talk</a:t>
            </a:r>
            <a:r>
              <a:rPr/>
              <a:t> </a:t>
            </a:r>
            <a:r>
              <a:rPr/>
              <a:t>about</a:t>
            </a:r>
            <a:r>
              <a:rPr/>
              <a:t> </a:t>
            </a:r>
            <a:r>
              <a:rPr/>
              <a:t>non-numeric</a:t>
            </a:r>
            <a:r>
              <a:rPr/>
              <a:t> </a:t>
            </a:r>
            <a:r>
              <a:rPr/>
              <a:t>data</a:t>
            </a:r>
            <a:r>
              <a:rPr/>
              <a:t> </a:t>
            </a:r>
            <a:r>
              <a:rPr/>
              <a:t>like</a:t>
            </a:r>
            <a:r>
              <a:rPr/>
              <a:t> </a:t>
            </a:r>
            <a:r>
              <a:rPr/>
              <a:t>text</a:t>
            </a:r>
            <a:r>
              <a:rPr/>
              <a:t> </a:t>
            </a:r>
            <a:r>
              <a:rPr/>
              <a:t>in</a:t>
            </a:r>
            <a:r>
              <a:rPr/>
              <a:t> </a:t>
            </a:r>
            <a:r>
              <a:rPr/>
              <a:t>this</a:t>
            </a:r>
            <a:r>
              <a:rPr/>
              <a:t> </a:t>
            </a:r>
            <a:r>
              <a:rPr/>
              <a:t>workshop.</a:t>
            </a:r>
            <a:r>
              <a:rPr/>
              <a:t> </a:t>
            </a:r>
            <a:r>
              <a:rPr/>
              <a:t>Ideally</a:t>
            </a:r>
            <a:r>
              <a:rPr/>
              <a:t> </a:t>
            </a:r>
            <a:r>
              <a:rPr/>
              <a:t>these</a:t>
            </a:r>
            <a:r>
              <a:rPr/>
              <a:t> </a:t>
            </a:r>
            <a:r>
              <a:rPr/>
              <a:t>numbers</a:t>
            </a:r>
            <a:r>
              <a:rPr/>
              <a:t> </a:t>
            </a:r>
            <a:r>
              <a:rPr/>
              <a:t>have</a:t>
            </a:r>
            <a:r>
              <a:rPr/>
              <a:t> </a:t>
            </a:r>
            <a:r>
              <a:rPr/>
              <a:t>enough</a:t>
            </a:r>
            <a:r>
              <a:rPr/>
              <a:t> </a:t>
            </a:r>
            <a:r>
              <a:rPr/>
              <a:t>structure</a:t>
            </a:r>
            <a:r>
              <a:rPr/>
              <a:t> </a:t>
            </a:r>
            <a:r>
              <a:rPr/>
              <a:t>that</a:t>
            </a:r>
            <a:r>
              <a:rPr/>
              <a:t> </a:t>
            </a:r>
            <a:r>
              <a:rPr/>
              <a:t>you</a:t>
            </a:r>
            <a:r>
              <a:rPr/>
              <a:t> </a:t>
            </a:r>
            <a:r>
              <a:rPr/>
              <a:t>can</a:t>
            </a:r>
            <a:r>
              <a:rPr/>
              <a:t> </a:t>
            </a:r>
            <a:r>
              <a:rPr/>
              <a:t>put</a:t>
            </a:r>
            <a:r>
              <a:rPr/>
              <a:t> </a:t>
            </a:r>
            <a:r>
              <a:rPr/>
              <a:t>them</a:t>
            </a:r>
            <a:r>
              <a:rPr/>
              <a:t> </a:t>
            </a:r>
            <a:r>
              <a:rPr/>
              <a:t>into</a:t>
            </a:r>
            <a:r>
              <a:rPr/>
              <a:t> </a:t>
            </a:r>
            <a:r>
              <a:rPr/>
              <a:t>a</a:t>
            </a:r>
            <a:r>
              <a:rPr/>
              <a:t> </a:t>
            </a:r>
            <a:r>
              <a:rPr/>
              <a:t>rectangular</a:t>
            </a:r>
            <a:r>
              <a:rPr/>
              <a:t> </a:t>
            </a:r>
            <a:r>
              <a:rPr/>
              <a:t>grid</a:t>
            </a:r>
            <a:r>
              <a:rPr/>
              <a:t> </a:t>
            </a:r>
            <a:r>
              <a:rPr/>
              <a:t>like</a:t>
            </a:r>
            <a:r>
              <a:rPr/>
              <a:t> </a:t>
            </a:r>
            <a:r>
              <a:rPr/>
              <a:t>a</a:t>
            </a:r>
            <a:r>
              <a:rPr/>
              <a:t> </a:t>
            </a:r>
            <a:r>
              <a:rPr/>
              <a:t>spreadsheet</a:t>
            </a:r>
            <a:r>
              <a:rPr/>
              <a:t> </a:t>
            </a:r>
            <a:r>
              <a:rPr/>
              <a:t>or</a:t>
            </a:r>
            <a:r>
              <a:rPr/>
              <a:t> </a:t>
            </a:r>
            <a:r>
              <a:rPr/>
              <a:t>database</a:t>
            </a:r>
            <a:r>
              <a:rPr/>
              <a:t> </a:t>
            </a:r>
            <a:r>
              <a:rPr/>
              <a:t>table.</a:t>
            </a:r>
          </a:p>
          <a:p>
            <a:pPr lvl="0" marL="0" indent="0">
              <a:buNone/>
            </a:pPr>
          </a:p>
          <a:p>
            <a:pPr lvl="0" marL="0" indent="0">
              <a:buNone/>
            </a:pPr>
            <a:r>
              <a:rPr/>
              <a:t>Aesthetics</a:t>
            </a:r>
            <a:r>
              <a:rPr/>
              <a:t> </a:t>
            </a:r>
            <a:r>
              <a:rPr/>
              <a:t>is</a:t>
            </a:r>
            <a:r>
              <a:rPr/>
              <a:t> </a:t>
            </a:r>
            <a:r>
              <a:rPr/>
              <a:t>a</a:t>
            </a:r>
            <a:r>
              <a:rPr/>
              <a:t> </a:t>
            </a:r>
            <a:r>
              <a:rPr/>
              <a:t>work</a:t>
            </a:r>
            <a:r>
              <a:rPr/>
              <a:t> </a:t>
            </a:r>
            <a:r>
              <a:rPr/>
              <a:t>that</a:t>
            </a:r>
            <a:r>
              <a:rPr/>
              <a:t> </a:t>
            </a:r>
            <a:r>
              <a:rPr/>
              <a:t>Dr. Wilkinson</a:t>
            </a:r>
            <a:r>
              <a:rPr/>
              <a:t> </a:t>
            </a:r>
            <a:r>
              <a:rPr/>
              <a:t>likes,</a:t>
            </a:r>
            <a:r>
              <a:rPr/>
              <a:t> </a:t>
            </a:r>
            <a:r>
              <a:rPr/>
              <a:t>but</a:t>
            </a:r>
            <a:r>
              <a:rPr/>
              <a:t> </a:t>
            </a:r>
            <a:r>
              <a:rPr/>
              <a:t>I’m</a:t>
            </a:r>
            <a:r>
              <a:rPr/>
              <a:t> </a:t>
            </a:r>
            <a:r>
              <a:rPr/>
              <a:t>not</a:t>
            </a:r>
            <a:r>
              <a:rPr/>
              <a:t> </a:t>
            </a:r>
            <a:r>
              <a:rPr/>
              <a:t>so</a:t>
            </a:r>
            <a:r>
              <a:rPr/>
              <a:t> </a:t>
            </a:r>
            <a:r>
              <a:rPr/>
              <a:t>sure</a:t>
            </a:r>
            <a:r>
              <a:rPr/>
              <a:t> </a:t>
            </a:r>
            <a:r>
              <a:rPr/>
              <a:t>that</a:t>
            </a:r>
            <a:r>
              <a:rPr/>
              <a:t> </a:t>
            </a:r>
            <a:r>
              <a:rPr/>
              <a:t>I</a:t>
            </a:r>
            <a:r>
              <a:rPr/>
              <a:t> </a:t>
            </a:r>
            <a:r>
              <a:rPr/>
              <a:t>care</a:t>
            </a:r>
            <a:r>
              <a:rPr/>
              <a:t> </a:t>
            </a:r>
            <a:r>
              <a:rPr/>
              <a:t>for</a:t>
            </a:r>
            <a:r>
              <a:rPr/>
              <a:t> </a:t>
            </a:r>
            <a:r>
              <a:rPr/>
              <a:t>it.</a:t>
            </a:r>
            <a:r>
              <a:rPr/>
              <a:t> </a:t>
            </a:r>
            <a:r>
              <a:rPr/>
              <a:t>An</a:t>
            </a:r>
            <a:r>
              <a:rPr/>
              <a:t> </a:t>
            </a:r>
            <a:r>
              <a:rPr/>
              <a:t>aesthetic</a:t>
            </a:r>
            <a:r>
              <a:rPr/>
              <a:t> </a:t>
            </a:r>
            <a:r>
              <a:rPr/>
              <a:t>is</a:t>
            </a:r>
            <a:r>
              <a:rPr/>
              <a:t> </a:t>
            </a:r>
            <a:r>
              <a:rPr/>
              <a:t>a</a:t>
            </a:r>
            <a:r>
              <a:rPr/>
              <a:t> </a:t>
            </a:r>
            <a:r>
              <a:rPr/>
              <a:t>visual</a:t>
            </a:r>
            <a:r>
              <a:rPr/>
              <a:t> </a:t>
            </a:r>
            <a:r>
              <a:rPr/>
              <a:t>feature.</a:t>
            </a:r>
          </a:p>
          <a:p>
            <a:pPr lvl="0" marL="0" indent="0">
              <a:buNone/>
            </a:pPr>
          </a:p>
          <a:p>
            <a:pPr lvl="0" marL="0" indent="0">
              <a:buNone/>
            </a:pPr>
            <a:r>
              <a:rPr/>
              <a:t>The</a:t>
            </a:r>
            <a:r>
              <a:rPr/>
              <a:t> </a:t>
            </a:r>
            <a:r>
              <a:rPr/>
              <a:t>compound</a:t>
            </a:r>
            <a:r>
              <a:rPr/>
              <a:t> </a:t>
            </a:r>
            <a:r>
              <a:rPr/>
              <a:t>noun</a:t>
            </a:r>
            <a:r>
              <a:rPr/>
              <a:t> </a:t>
            </a:r>
            <a:r>
              <a:rPr/>
              <a:t>geometries/marks</a:t>
            </a:r>
            <a:r>
              <a:rPr/>
              <a:t> </a:t>
            </a:r>
            <a:r>
              <a:rPr/>
              <a:t>is</a:t>
            </a:r>
            <a:r>
              <a:rPr/>
              <a:t> </a:t>
            </a:r>
            <a:r>
              <a:rPr/>
              <a:t>a</a:t>
            </a:r>
            <a:r>
              <a:rPr/>
              <a:t> </a:t>
            </a:r>
            <a:r>
              <a:rPr/>
              <a:t>deliberate</a:t>
            </a:r>
            <a:r>
              <a:rPr/>
              <a:t> </a:t>
            </a:r>
            <a:r>
              <a:rPr/>
              <a:t>choice</a:t>
            </a:r>
            <a:r>
              <a:rPr/>
              <a:t> </a:t>
            </a:r>
            <a:r>
              <a:rPr/>
              <a:t>of</a:t>
            </a:r>
            <a:r>
              <a:rPr/>
              <a:t> </a:t>
            </a:r>
            <a:r>
              <a:rPr/>
              <a:t>Bergen</a:t>
            </a:r>
            <a:r>
              <a:rPr/>
              <a:t> </a:t>
            </a:r>
            <a:r>
              <a:rPr/>
              <a:t>and</a:t>
            </a:r>
            <a:r>
              <a:rPr/>
              <a:t> </a:t>
            </a:r>
            <a:r>
              <a:rPr/>
              <a:t>Iverson.</a:t>
            </a:r>
            <a:r>
              <a:rPr/>
              <a:t> </a:t>
            </a:r>
            <a:r>
              <a:rPr/>
              <a:t>If</a:t>
            </a:r>
            <a:r>
              <a:rPr/>
              <a:t> </a:t>
            </a:r>
            <a:r>
              <a:rPr/>
              <a:t>you</a:t>
            </a:r>
            <a:r>
              <a:rPr/>
              <a:t> </a:t>
            </a:r>
            <a:r>
              <a:rPr/>
              <a:t>use</a:t>
            </a:r>
            <a:r>
              <a:rPr/>
              <a:t> </a:t>
            </a:r>
            <a:r>
              <a:rPr/>
              <a:t>ggplot2</a:t>
            </a:r>
            <a:r>
              <a:rPr/>
              <a:t> </a:t>
            </a:r>
            <a:r>
              <a:rPr/>
              <a:t>in</a:t>
            </a:r>
            <a:r>
              <a:rPr/>
              <a:t> </a:t>
            </a:r>
            <a:r>
              <a:rPr/>
              <a:t>R,</a:t>
            </a:r>
            <a:r>
              <a:rPr/>
              <a:t> </a:t>
            </a:r>
            <a:r>
              <a:rPr/>
              <a:t>you</a:t>
            </a:r>
            <a:r>
              <a:rPr/>
              <a:t> </a:t>
            </a:r>
            <a:r>
              <a:rPr/>
              <a:t>will</a:t>
            </a:r>
            <a:r>
              <a:rPr/>
              <a:t> </a:t>
            </a:r>
            <a:r>
              <a:rPr/>
              <a:t>be</a:t>
            </a:r>
            <a:r>
              <a:rPr/>
              <a:t> </a:t>
            </a:r>
            <a:r>
              <a:rPr/>
              <a:t>more</a:t>
            </a:r>
            <a:r>
              <a:rPr/>
              <a:t> </a:t>
            </a:r>
            <a:r>
              <a:rPr/>
              <a:t>comfortable</a:t>
            </a:r>
            <a:r>
              <a:rPr/>
              <a:t> </a:t>
            </a:r>
            <a:r>
              <a:rPr/>
              <a:t>with</a:t>
            </a:r>
            <a:r>
              <a:rPr/>
              <a:t> </a:t>
            </a:r>
            <a:r>
              <a:rPr/>
              <a:t>the</a:t>
            </a:r>
            <a:r>
              <a:rPr/>
              <a:t> </a:t>
            </a:r>
            <a:r>
              <a:rPr/>
              <a:t>noun</a:t>
            </a:r>
            <a:r>
              <a:rPr/>
              <a:t> </a:t>
            </a:r>
            <a:r>
              <a:rPr/>
              <a:t>geometries.</a:t>
            </a:r>
            <a:r>
              <a:rPr/>
              <a:t> </a:t>
            </a:r>
            <a:r>
              <a:rPr/>
              <a:t>If</a:t>
            </a:r>
            <a:r>
              <a:rPr/>
              <a:t> </a:t>
            </a:r>
            <a:r>
              <a:rPr/>
              <a:t>you</a:t>
            </a:r>
            <a:r>
              <a:rPr/>
              <a:t> </a:t>
            </a:r>
            <a:r>
              <a:rPr/>
              <a:t>use</a:t>
            </a:r>
            <a:r>
              <a:rPr/>
              <a:t> </a:t>
            </a:r>
            <a:r>
              <a:rPr/>
              <a:t>altair</a:t>
            </a:r>
            <a:r>
              <a:rPr/>
              <a:t> </a:t>
            </a:r>
            <a:r>
              <a:rPr/>
              <a:t>in</a:t>
            </a:r>
            <a:r>
              <a:rPr/>
              <a:t> </a:t>
            </a:r>
            <a:r>
              <a:rPr/>
              <a:t>Python,</a:t>
            </a:r>
            <a:r>
              <a:rPr/>
              <a:t> </a:t>
            </a:r>
            <a:r>
              <a:rPr/>
              <a:t>or</a:t>
            </a:r>
            <a:r>
              <a:rPr/>
              <a:t> </a:t>
            </a:r>
            <a:r>
              <a:rPr/>
              <a:t>if</a:t>
            </a:r>
            <a:r>
              <a:rPr/>
              <a:t> </a:t>
            </a:r>
            <a:r>
              <a:rPr/>
              <a:t>you</a:t>
            </a:r>
            <a:r>
              <a:rPr/>
              <a:t> </a:t>
            </a:r>
            <a:r>
              <a:rPr/>
              <a:t>use</a:t>
            </a:r>
            <a:r>
              <a:rPr/>
              <a:t> </a:t>
            </a:r>
            <a:r>
              <a:rPr/>
              <a:t>Tableau,</a:t>
            </a:r>
            <a:r>
              <a:rPr/>
              <a:t> </a:t>
            </a:r>
            <a:r>
              <a:rPr/>
              <a:t>you</a:t>
            </a:r>
            <a:r>
              <a:rPr/>
              <a:t> </a:t>
            </a:r>
            <a:r>
              <a:rPr/>
              <a:t>will</a:t>
            </a:r>
            <a:r>
              <a:rPr/>
              <a:t> </a:t>
            </a:r>
            <a:r>
              <a:rPr/>
              <a:t>be</a:t>
            </a:r>
            <a:r>
              <a:rPr/>
              <a:t> </a:t>
            </a:r>
            <a:r>
              <a:rPr/>
              <a:t>more</a:t>
            </a:r>
            <a:r>
              <a:rPr/>
              <a:t> </a:t>
            </a:r>
            <a:r>
              <a:rPr/>
              <a:t>comfortable</a:t>
            </a:r>
            <a:r>
              <a:rPr/>
              <a:t> </a:t>
            </a:r>
            <a:r>
              <a:rPr/>
              <a:t>with</a:t>
            </a:r>
            <a:r>
              <a:rPr/>
              <a:t> </a:t>
            </a:r>
            <a:r>
              <a:rPr/>
              <a:t>the</a:t>
            </a:r>
            <a:r>
              <a:rPr/>
              <a:t> </a:t>
            </a:r>
            <a:r>
              <a:rPr/>
              <a:t>noun</a:t>
            </a:r>
            <a:r>
              <a:rPr/>
              <a:t> </a:t>
            </a:r>
            <a:r>
              <a:rPr/>
              <a:t>marks.</a:t>
            </a:r>
          </a:p>
          <a:p>
            <a:pPr lvl="0" marL="0" indent="0">
              <a:buNone/>
            </a:pPr>
          </a:p>
          <a:p>
            <a:pPr lvl="0" marL="0" indent="0">
              <a:buNone/>
            </a:pPr>
            <a:r>
              <a:rPr/>
              <a:t>Mapping</a:t>
            </a:r>
            <a:r>
              <a:rPr/>
              <a:t> </a:t>
            </a:r>
            <a:r>
              <a:rPr/>
              <a:t>means</a:t>
            </a:r>
            <a:r>
              <a:rPr/>
              <a:t> </a:t>
            </a:r>
            <a:r>
              <a:rPr/>
              <a:t>a</a:t>
            </a:r>
            <a:r>
              <a:rPr/>
              <a:t> </a:t>
            </a:r>
            <a:r>
              <a:rPr/>
              <a:t>transformation.</a:t>
            </a:r>
            <a:r>
              <a:rPr/>
              <a:t> </a:t>
            </a:r>
            <a:r>
              <a:rPr/>
              <a:t>You</a:t>
            </a:r>
            <a:r>
              <a:rPr/>
              <a:t> </a:t>
            </a:r>
            <a:r>
              <a:rPr/>
              <a:t>are</a:t>
            </a:r>
            <a:r>
              <a:rPr/>
              <a:t> </a:t>
            </a:r>
            <a:r>
              <a:rPr/>
              <a:t>taking</a:t>
            </a:r>
            <a:r>
              <a:rPr/>
              <a:t> </a:t>
            </a:r>
            <a:r>
              <a:rPr/>
              <a:t>data</a:t>
            </a:r>
            <a:r>
              <a:rPr/>
              <a:t> </a:t>
            </a:r>
            <a:r>
              <a:rPr/>
              <a:t>and</a:t>
            </a:r>
            <a:r>
              <a:rPr/>
              <a:t> </a:t>
            </a:r>
            <a:r>
              <a:rPr/>
              <a:t>converting</a:t>
            </a:r>
            <a:r>
              <a:rPr/>
              <a:t> </a:t>
            </a:r>
            <a:r>
              <a:rPr/>
              <a:t>it</a:t>
            </a:r>
            <a:r>
              <a:rPr/>
              <a:t> </a:t>
            </a:r>
            <a:r>
              <a:rPr/>
              <a:t>into</a:t>
            </a:r>
            <a:r>
              <a:rPr/>
              <a:t> </a:t>
            </a:r>
            <a:r>
              <a:rPr/>
              <a:t>various</a:t>
            </a:r>
            <a:r>
              <a:rPr/>
              <a:t> </a:t>
            </a:r>
            <a:r>
              <a:rPr/>
              <a:t>visual</a:t>
            </a:r>
            <a:r>
              <a:rPr/>
              <a:t> </a:t>
            </a:r>
            <a:r>
              <a:rPr/>
              <a:t>features.</a:t>
            </a:r>
          </a:p>
          <a:p>
            <a:pPr lvl="0" marL="0" indent="0">
              <a:buNone/>
            </a:pPr>
          </a:p>
          <a:p>
            <a:pPr lvl="0" marL="0" indent="0">
              <a:buNone/>
            </a:pPr>
            <a:r>
              <a:rPr/>
              <a:t>It</a:t>
            </a:r>
            <a:r>
              <a:rPr/>
              <a:t> </a:t>
            </a:r>
            <a:r>
              <a:rPr/>
              <a:t>will</a:t>
            </a:r>
            <a:r>
              <a:rPr/>
              <a:t> </a:t>
            </a:r>
            <a:r>
              <a:rPr/>
              <a:t>help</a:t>
            </a:r>
            <a:r>
              <a:rPr/>
              <a:t> </a:t>
            </a:r>
            <a:r>
              <a:rPr/>
              <a:t>to</a:t>
            </a:r>
            <a:r>
              <a:rPr/>
              <a:t> </a:t>
            </a:r>
            <a:r>
              <a:rPr/>
              <a:t>see</a:t>
            </a:r>
            <a:r>
              <a:rPr/>
              <a:t> </a:t>
            </a:r>
            <a:r>
              <a:rPr/>
              <a:t>some</a:t>
            </a:r>
            <a:r>
              <a:rPr/>
              <a:t> </a:t>
            </a:r>
            <a:r>
              <a:rPr/>
              <a:t>examples.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Think</a:t>
            </a:r>
            <a:r>
              <a:rPr/>
              <a:t> </a:t>
            </a:r>
            <a:r>
              <a:rPr/>
              <a:t>of</a:t>
            </a:r>
            <a:r>
              <a:rPr/>
              <a:t> </a:t>
            </a:r>
            <a:r>
              <a:rPr/>
              <a:t>geometries/marks</a:t>
            </a:r>
            <a:r>
              <a:rPr/>
              <a:t> </a:t>
            </a:r>
            <a:r>
              <a:rPr/>
              <a:t>are</a:t>
            </a:r>
            <a:r>
              <a:rPr/>
              <a:t> </a:t>
            </a:r>
            <a:r>
              <a:rPr/>
              <a:t>ink</a:t>
            </a:r>
            <a:r>
              <a:rPr/>
              <a:t> </a:t>
            </a:r>
            <a:r>
              <a:rPr/>
              <a:t>placed</a:t>
            </a:r>
            <a:r>
              <a:rPr/>
              <a:t> </a:t>
            </a:r>
            <a:r>
              <a:rPr/>
              <a:t>on</a:t>
            </a:r>
            <a:r>
              <a:rPr/>
              <a:t> </a:t>
            </a:r>
            <a:r>
              <a:rPr/>
              <a:t>a</a:t>
            </a:r>
            <a:r>
              <a:rPr/>
              <a:t> </a:t>
            </a:r>
            <a:r>
              <a:rPr/>
              <a:t>sheet</a:t>
            </a:r>
            <a:r>
              <a:rPr/>
              <a:t> </a:t>
            </a:r>
            <a:r>
              <a:rPr/>
              <a:t>of</a:t>
            </a:r>
            <a:r>
              <a:rPr/>
              <a:t> </a:t>
            </a:r>
            <a:r>
              <a:rPr/>
              <a:t>paper.</a:t>
            </a:r>
            <a:r>
              <a:rPr/>
              <a:t> </a:t>
            </a:r>
            <a:r>
              <a:rPr/>
              <a:t>They</a:t>
            </a:r>
            <a:r>
              <a:rPr/>
              <a:t> </a:t>
            </a:r>
            <a:r>
              <a:rPr/>
              <a:t>could</a:t>
            </a:r>
            <a:r>
              <a:rPr/>
              <a:t> </a:t>
            </a:r>
            <a:r>
              <a:rPr/>
              <a:t>represent</a:t>
            </a:r>
            <a:r>
              <a:rPr/>
              <a:t> </a:t>
            </a:r>
            <a:r>
              <a:rPr/>
              <a:t>points,</a:t>
            </a:r>
            <a:r>
              <a:rPr/>
              <a:t> </a:t>
            </a:r>
            <a:r>
              <a:rPr/>
              <a:t>lines,</a:t>
            </a:r>
            <a:r>
              <a:rPr/>
              <a:t> </a:t>
            </a:r>
            <a:r>
              <a:rPr/>
              <a:t>or</a:t>
            </a:r>
            <a:r>
              <a:rPr/>
              <a:t> </a:t>
            </a:r>
            <a:r>
              <a:rPr/>
              <a:t>bars,</a:t>
            </a:r>
            <a:r>
              <a:rPr/>
              <a:t> </a:t>
            </a:r>
            <a:r>
              <a:rPr/>
              <a:t>among</a:t>
            </a:r>
            <a:r>
              <a:rPr/>
              <a:t> </a:t>
            </a:r>
            <a:r>
              <a:rPr/>
              <a:t>other</a:t>
            </a:r>
            <a:r>
              <a:rPr/>
              <a:t> </a:t>
            </a:r>
            <a:r>
              <a:rPr/>
              <a:t>things.</a:t>
            </a:r>
          </a:p>
          <a:p>
            <a:pPr lvl="0" marL="0" indent="0">
              <a:buNone/>
            </a:pPr>
          </a:p>
          <a:p>
            <a:pPr lvl="0" marL="0" indent="0">
              <a:buNone/>
            </a:pPr>
            <a:r>
              <a:rPr/>
              <a:t>There</a:t>
            </a:r>
            <a:r>
              <a:rPr/>
              <a:t> </a:t>
            </a:r>
            <a:r>
              <a:rPr/>
              <a:t>are</a:t>
            </a:r>
            <a:r>
              <a:rPr/>
              <a:t> </a:t>
            </a:r>
            <a:r>
              <a:rPr/>
              <a:t>five</a:t>
            </a:r>
            <a:r>
              <a:rPr/>
              <a:t> </a:t>
            </a:r>
            <a:r>
              <a:rPr/>
              <a:t>(more</a:t>
            </a:r>
            <a:r>
              <a:rPr/>
              <a:t> </a:t>
            </a:r>
            <a:r>
              <a:rPr/>
              <a:t>or</a:t>
            </a:r>
            <a:r>
              <a:rPr/>
              <a:t> </a:t>
            </a:r>
            <a:r>
              <a:rPr/>
              <a:t>less)</a:t>
            </a:r>
            <a:r>
              <a:rPr/>
              <a:t> </a:t>
            </a:r>
            <a:r>
              <a:rPr/>
              <a:t>major</a:t>
            </a:r>
            <a:r>
              <a:rPr/>
              <a:t> </a:t>
            </a:r>
            <a:r>
              <a:rPr/>
              <a:t>visual</a:t>
            </a:r>
            <a:r>
              <a:rPr/>
              <a:t> </a:t>
            </a:r>
            <a:r>
              <a:rPr/>
              <a:t>properties</a:t>
            </a:r>
            <a:r>
              <a:rPr/>
              <a:t> </a:t>
            </a:r>
            <a:r>
              <a:rPr/>
              <a:t>of</a:t>
            </a:r>
            <a:r>
              <a:rPr/>
              <a:t> </a:t>
            </a:r>
            <a:r>
              <a:rPr/>
              <a:t>points,</a:t>
            </a:r>
            <a:r>
              <a:rPr/>
              <a:t> </a:t>
            </a:r>
            <a:r>
              <a:rPr/>
              <a:t>lines,</a:t>
            </a:r>
            <a:r>
              <a:rPr/>
              <a:t> </a:t>
            </a:r>
            <a:r>
              <a:rPr/>
              <a:t>and</a:t>
            </a:r>
            <a:r>
              <a:rPr/>
              <a:t> </a:t>
            </a:r>
            <a:r>
              <a:rPr/>
              <a:t>bars.</a:t>
            </a:r>
          </a:p>
          <a:p>
            <a:pPr lvl="0" marL="0" indent="0">
              <a:buNone/>
            </a:pPr>
          </a:p>
          <a:p>
            <a:pPr lvl="0" marL="0" indent="0">
              <a:buNone/>
            </a:pPr>
            <a:r>
              <a:rPr/>
              <a:t>The</a:t>
            </a:r>
            <a:r>
              <a:rPr/>
              <a:t> </a:t>
            </a:r>
            <a:r>
              <a:rPr/>
              <a:t>aesthetics</a:t>
            </a:r>
            <a:r>
              <a:rPr/>
              <a:t> </a:t>
            </a:r>
            <a:r>
              <a:rPr/>
              <a:t>fall</a:t>
            </a:r>
            <a:r>
              <a:rPr/>
              <a:t> </a:t>
            </a:r>
            <a:r>
              <a:rPr/>
              <a:t>into</a:t>
            </a:r>
            <a:r>
              <a:rPr/>
              <a:t> </a:t>
            </a:r>
            <a:r>
              <a:rPr/>
              <a:t>five</a:t>
            </a:r>
            <a:r>
              <a:rPr/>
              <a:t> </a:t>
            </a:r>
            <a:r>
              <a:rPr/>
              <a:t>major</a:t>
            </a:r>
            <a:r>
              <a:rPr/>
              <a:t> </a:t>
            </a:r>
            <a:r>
              <a:rPr/>
              <a:t>classes:</a:t>
            </a:r>
            <a:r>
              <a:rPr/>
              <a:t> </a:t>
            </a:r>
            <a:r>
              <a:rPr/>
              <a:t>position,</a:t>
            </a:r>
            <a:r>
              <a:rPr/>
              <a:t> </a:t>
            </a:r>
            <a:r>
              <a:rPr/>
              <a:t>shape,</a:t>
            </a:r>
            <a:r>
              <a:rPr/>
              <a:t> </a:t>
            </a:r>
            <a:r>
              <a:rPr/>
              <a:t>size,</a:t>
            </a:r>
            <a:r>
              <a:rPr/>
              <a:t> </a:t>
            </a:r>
            <a:r>
              <a:rPr/>
              <a:t>color,</a:t>
            </a:r>
            <a:r>
              <a:rPr/>
              <a:t> </a:t>
            </a:r>
            <a:r>
              <a:rPr/>
              <a:t>and</a:t>
            </a:r>
            <a:r>
              <a:rPr/>
              <a:t> </a:t>
            </a:r>
            <a:r>
              <a:rPr/>
              <a:t>text.</a:t>
            </a:r>
          </a:p>
          <a:p>
            <a:pPr lvl="0" marL="0" indent="0">
              <a:buNone/>
            </a:pPr>
          </a:p>
          <a:p>
            <a:pPr lvl="0" marL="0" indent="0">
              <a:buNone/>
            </a:pPr>
            <a:r>
              <a:rPr/>
              <a:t>Not</a:t>
            </a:r>
            <a:r>
              <a:rPr/>
              <a:t> </a:t>
            </a:r>
            <a:r>
              <a:rPr/>
              <a:t>every</a:t>
            </a:r>
            <a:r>
              <a:rPr/>
              <a:t> </a:t>
            </a:r>
            <a:r>
              <a:rPr/>
              <a:t>geometry/mark</a:t>
            </a:r>
            <a:r>
              <a:rPr/>
              <a:t> </a:t>
            </a:r>
            <a:r>
              <a:rPr/>
              <a:t>will</a:t>
            </a:r>
            <a:r>
              <a:rPr/>
              <a:t> </a:t>
            </a:r>
            <a:r>
              <a:rPr/>
              <a:t>have</a:t>
            </a:r>
            <a:r>
              <a:rPr/>
              <a:t> </a:t>
            </a:r>
            <a:r>
              <a:rPr/>
              <a:t>every</a:t>
            </a:r>
            <a:r>
              <a:rPr/>
              <a:t> </a:t>
            </a:r>
            <a:r>
              <a:rPr/>
              <a:t>possible</a:t>
            </a:r>
            <a:r>
              <a:rPr/>
              <a:t> </a:t>
            </a:r>
            <a:r>
              <a:rPr/>
              <a:t>aesthetic.</a:t>
            </a:r>
            <a:r>
              <a:rPr/>
              <a:t> </a:t>
            </a:r>
            <a:r>
              <a:rPr/>
              <a:t>Some</a:t>
            </a:r>
            <a:r>
              <a:rPr/>
              <a:t> </a:t>
            </a:r>
            <a:r>
              <a:rPr/>
              <a:t>of</a:t>
            </a:r>
            <a:r>
              <a:rPr/>
              <a:t> </a:t>
            </a:r>
            <a:r>
              <a:rPr/>
              <a:t>these</a:t>
            </a:r>
            <a:r>
              <a:rPr/>
              <a:t> </a:t>
            </a:r>
            <a:r>
              <a:rPr/>
              <a:t>aesthetics</a:t>
            </a:r>
            <a:r>
              <a:rPr/>
              <a:t> </a:t>
            </a:r>
            <a:r>
              <a:rPr/>
              <a:t>can</a:t>
            </a:r>
            <a:r>
              <a:rPr/>
              <a:t> </a:t>
            </a:r>
            <a:r>
              <a:rPr/>
              <a:t>be</a:t>
            </a:r>
            <a:r>
              <a:rPr/>
              <a:t> </a:t>
            </a:r>
            <a:r>
              <a:rPr/>
              <a:t>combined</a:t>
            </a:r>
            <a:r>
              <a:rPr/>
              <a:t> </a:t>
            </a:r>
            <a:r>
              <a:rPr/>
              <a:t>to</a:t>
            </a:r>
            <a:r>
              <a:rPr/>
              <a:t> </a:t>
            </a:r>
            <a:r>
              <a:rPr/>
              <a:t>great</a:t>
            </a:r>
            <a:r>
              <a:rPr/>
              <a:t> </a:t>
            </a:r>
            <a:r>
              <a:rPr/>
              <a:t>effect,</a:t>
            </a:r>
            <a:r>
              <a:rPr/>
              <a:t> </a:t>
            </a:r>
            <a:r>
              <a:rPr/>
              <a:t>but</a:t>
            </a:r>
            <a:r>
              <a:rPr/>
              <a:t> </a:t>
            </a:r>
            <a:r>
              <a:rPr/>
              <a:t>sometimes</a:t>
            </a:r>
            <a:r>
              <a:rPr/>
              <a:t> </a:t>
            </a:r>
            <a:r>
              <a:rPr/>
              <a:t>they</a:t>
            </a:r>
            <a:r>
              <a:rPr/>
              <a:t> </a:t>
            </a:r>
            <a:r>
              <a:rPr/>
              <a:t>work</a:t>
            </a:r>
            <a:r>
              <a:rPr/>
              <a:t> </a:t>
            </a:r>
            <a:r>
              <a:rPr/>
              <a:t>antagonistically.</a:t>
            </a:r>
            <a:r>
              <a:rPr/>
              <a:t> </a:t>
            </a:r>
            <a:r>
              <a:rPr/>
              <a:t>Do</a:t>
            </a:r>
            <a:r>
              <a:rPr/>
              <a:t> </a:t>
            </a:r>
            <a:r>
              <a:rPr/>
              <a:t>consider</a:t>
            </a:r>
            <a:r>
              <a:rPr/>
              <a:t> </a:t>
            </a:r>
            <a:r>
              <a:rPr/>
              <a:t>every</a:t>
            </a:r>
            <a:r>
              <a:rPr/>
              <a:t> </a:t>
            </a:r>
            <a:r>
              <a:rPr/>
              <a:t>possible</a:t>
            </a:r>
            <a:r>
              <a:rPr/>
              <a:t> </a:t>
            </a:r>
            <a:r>
              <a:rPr/>
              <a:t>aesthetic</a:t>
            </a:r>
            <a:r>
              <a:rPr/>
              <a:t> </a:t>
            </a:r>
            <a:r>
              <a:rPr/>
              <a:t>in</a:t>
            </a:r>
            <a:r>
              <a:rPr/>
              <a:t> </a:t>
            </a:r>
            <a:r>
              <a:rPr/>
              <a:t>your</a:t>
            </a:r>
            <a:r>
              <a:rPr/>
              <a:t> </a:t>
            </a:r>
            <a:r>
              <a:rPr/>
              <a:t>graph,</a:t>
            </a:r>
            <a:r>
              <a:rPr/>
              <a:t> </a:t>
            </a:r>
            <a:r>
              <a:rPr/>
              <a:t>but</a:t>
            </a:r>
            <a:r>
              <a:rPr/>
              <a:t> </a:t>
            </a:r>
            <a:r>
              <a:rPr/>
              <a:t>intentionally</a:t>
            </a:r>
            <a:r>
              <a:rPr/>
              <a:t> </a:t>
            </a:r>
            <a:r>
              <a:rPr/>
              <a:t>ignoring</a:t>
            </a:r>
            <a:r>
              <a:rPr/>
              <a:t> </a:t>
            </a:r>
            <a:r>
              <a:rPr/>
              <a:t>an</a:t>
            </a:r>
            <a:r>
              <a:rPr/>
              <a:t> </a:t>
            </a:r>
            <a:r>
              <a:rPr/>
              <a:t>aesthetic</a:t>
            </a:r>
            <a:r>
              <a:rPr/>
              <a:t> </a:t>
            </a:r>
            <a:r>
              <a:rPr/>
              <a:t>can</a:t>
            </a:r>
            <a:r>
              <a:rPr/>
              <a:t> </a:t>
            </a:r>
            <a:r>
              <a:rPr/>
              <a:t>sometimes</a:t>
            </a:r>
            <a:r>
              <a:rPr/>
              <a:t> </a:t>
            </a:r>
            <a:r>
              <a:rPr/>
              <a:t>work</a:t>
            </a:r>
            <a:r>
              <a:rPr/>
              <a:t> </a:t>
            </a:r>
            <a:r>
              <a:rPr/>
              <a:t>to</a:t>
            </a:r>
            <a:r>
              <a:rPr/>
              <a:t> </a:t>
            </a:r>
            <a:r>
              <a:rPr/>
              <a:t>your</a:t>
            </a:r>
            <a:r>
              <a:rPr/>
              <a:t> </a:t>
            </a:r>
            <a:r>
              <a:rPr/>
              <a:t>advantage.</a:t>
            </a:r>
            <a:r>
              <a:rPr/>
              <a:t> </a:t>
            </a:r>
            <a:r>
              <a:rPr/>
              <a:t>Some</a:t>
            </a:r>
            <a:r>
              <a:rPr/>
              <a:t> </a:t>
            </a:r>
            <a:r>
              <a:rPr/>
              <a:t>aesthetics</a:t>
            </a:r>
            <a:r>
              <a:rPr/>
              <a:t> </a:t>
            </a:r>
            <a:r>
              <a:rPr/>
              <a:t>map</a:t>
            </a:r>
            <a:r>
              <a:rPr/>
              <a:t> </a:t>
            </a:r>
            <a:r>
              <a:rPr/>
              <a:t>very</a:t>
            </a:r>
            <a:r>
              <a:rPr/>
              <a:t> </a:t>
            </a:r>
            <a:r>
              <a:rPr/>
              <a:t>nicely</a:t>
            </a:r>
            <a:r>
              <a:rPr/>
              <a:t> </a:t>
            </a:r>
            <a:r>
              <a:rPr/>
              <a:t>to</a:t>
            </a:r>
            <a:r>
              <a:rPr/>
              <a:t> </a:t>
            </a:r>
            <a:r>
              <a:rPr/>
              <a:t>continuous</a:t>
            </a:r>
            <a:r>
              <a:rPr/>
              <a:t> </a:t>
            </a:r>
            <a:r>
              <a:rPr/>
              <a:t>data,</a:t>
            </a:r>
            <a:r>
              <a:rPr/>
              <a:t> </a:t>
            </a:r>
            <a:r>
              <a:rPr/>
              <a:t>but</a:t>
            </a:r>
            <a:r>
              <a:rPr/>
              <a:t> </a:t>
            </a:r>
            <a:r>
              <a:rPr/>
              <a:t>others</a:t>
            </a:r>
            <a:r>
              <a:rPr/>
              <a:t> </a:t>
            </a:r>
            <a:r>
              <a:rPr/>
              <a:t>only</a:t>
            </a:r>
            <a:r>
              <a:rPr/>
              <a:t> </a:t>
            </a:r>
            <a:r>
              <a:rPr/>
              <a:t>work</a:t>
            </a:r>
            <a:r>
              <a:rPr/>
              <a:t> </a:t>
            </a:r>
            <a:r>
              <a:rPr/>
              <a:t>well</a:t>
            </a:r>
            <a:r>
              <a:rPr/>
              <a:t> </a:t>
            </a:r>
            <a:r>
              <a:rPr/>
              <a:t>with</a:t>
            </a:r>
            <a:r>
              <a:rPr/>
              <a:t> </a:t>
            </a:r>
            <a:r>
              <a:rPr/>
              <a:t>categorical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DASL</a:t>
            </a:r>
            <a:r>
              <a:rPr/>
              <a:t> </a:t>
            </a:r>
            <a:r>
              <a:rPr/>
              <a:t>is</a:t>
            </a:r>
            <a:r>
              <a:rPr/>
              <a:t> </a:t>
            </a:r>
            <a:r>
              <a:rPr/>
              <a:t>an</a:t>
            </a:r>
            <a:r>
              <a:rPr/>
              <a:t> </a:t>
            </a:r>
            <a:r>
              <a:rPr/>
              <a:t>acronym</a:t>
            </a:r>
            <a:r>
              <a:rPr/>
              <a:t> </a:t>
            </a:r>
            <a:r>
              <a:rPr/>
              <a:t>for</a:t>
            </a:r>
            <a:r>
              <a:rPr/>
              <a:t> </a:t>
            </a:r>
            <a:r>
              <a:rPr/>
              <a:t>Data</a:t>
            </a:r>
            <a:r>
              <a:rPr/>
              <a:t> </a:t>
            </a:r>
            <a:r>
              <a:rPr/>
              <a:t>And</a:t>
            </a:r>
            <a:r>
              <a:rPr/>
              <a:t> </a:t>
            </a:r>
            <a:r>
              <a:rPr/>
              <a:t>Story</a:t>
            </a:r>
            <a:r>
              <a:rPr/>
              <a:t> </a:t>
            </a:r>
            <a:r>
              <a:rPr/>
              <a:t>Library.</a:t>
            </a:r>
            <a:r>
              <a:rPr/>
              <a:t> </a:t>
            </a:r>
            <a:r>
              <a:rPr/>
              <a:t>It</a:t>
            </a:r>
            <a:r>
              <a:rPr/>
              <a:t> </a:t>
            </a:r>
            <a:r>
              <a:rPr/>
              <a:t>used</a:t>
            </a:r>
            <a:r>
              <a:rPr/>
              <a:t> </a:t>
            </a:r>
            <a:r>
              <a:rPr/>
              <a:t>to</a:t>
            </a:r>
            <a:r>
              <a:rPr/>
              <a:t> </a:t>
            </a:r>
            <a:r>
              <a:rPr/>
              <a:t>sit</a:t>
            </a:r>
            <a:r>
              <a:rPr/>
              <a:t> </a:t>
            </a:r>
            <a:r>
              <a:rPr/>
              <a:t>on</a:t>
            </a:r>
            <a:r>
              <a:rPr/>
              <a:t> </a:t>
            </a:r>
            <a:r>
              <a:rPr/>
              <a:t>a</a:t>
            </a:r>
            <a:r>
              <a:rPr/>
              <a:t> </a:t>
            </a:r>
            <a:r>
              <a:rPr/>
              <a:t>website,</a:t>
            </a:r>
            <a:r>
              <a:rPr/>
              <a:t> </a:t>
            </a:r>
            <a:r>
              <a:rPr/>
              <a:t>Statlib,</a:t>
            </a:r>
            <a:r>
              <a:rPr/>
              <a:t> </a:t>
            </a:r>
            <a:r>
              <a:rPr/>
              <a:t>at</a:t>
            </a:r>
            <a:r>
              <a:rPr/>
              <a:t> </a:t>
            </a:r>
            <a:r>
              <a:rPr/>
              <a:t>Carnegie</a:t>
            </a:r>
            <a:r>
              <a:rPr/>
              <a:t> </a:t>
            </a:r>
            <a:r>
              <a:rPr/>
              <a:t>Mellon,</a:t>
            </a:r>
            <a:r>
              <a:rPr/>
              <a:t> </a:t>
            </a:r>
            <a:r>
              <a:rPr/>
              <a:t>but</a:t>
            </a:r>
            <a:r>
              <a:rPr/>
              <a:t> </a:t>
            </a:r>
            <a:r>
              <a:rPr/>
              <a:t>the</a:t>
            </a:r>
            <a:r>
              <a:rPr/>
              <a:t> </a:t>
            </a:r>
            <a:r>
              <a:rPr/>
              <a:t>company,</a:t>
            </a:r>
            <a:r>
              <a:rPr/>
              <a:t> </a:t>
            </a:r>
            <a:r>
              <a:rPr/>
              <a:t>Data</a:t>
            </a:r>
            <a:r>
              <a:rPr/>
              <a:t> </a:t>
            </a:r>
            <a:r>
              <a:rPr/>
              <a:t>Description,</a:t>
            </a:r>
            <a:r>
              <a:rPr/>
              <a:t> </a:t>
            </a:r>
            <a:r>
              <a:rPr/>
              <a:t>which</a:t>
            </a:r>
            <a:r>
              <a:rPr/>
              <a:t> </a:t>
            </a:r>
            <a:r>
              <a:rPr/>
              <a:t>makes</a:t>
            </a:r>
            <a:r>
              <a:rPr/>
              <a:t> </a:t>
            </a:r>
            <a:r>
              <a:rPr/>
              <a:t>a</a:t>
            </a:r>
            <a:r>
              <a:rPr/>
              <a:t> </a:t>
            </a:r>
            <a:r>
              <a:rPr/>
              <a:t>data</a:t>
            </a:r>
            <a:r>
              <a:rPr/>
              <a:t> </a:t>
            </a:r>
            <a:r>
              <a:rPr/>
              <a:t>analysis</a:t>
            </a:r>
            <a:r>
              <a:rPr/>
              <a:t> </a:t>
            </a:r>
            <a:r>
              <a:rPr/>
              <a:t>program,</a:t>
            </a:r>
            <a:r>
              <a:rPr/>
              <a:t> </a:t>
            </a:r>
            <a:r>
              <a:rPr/>
              <a:t>DataDesk,</a:t>
            </a:r>
            <a:r>
              <a:rPr/>
              <a:t> </a:t>
            </a:r>
            <a:r>
              <a:rPr/>
              <a:t>took</a:t>
            </a:r>
            <a:r>
              <a:rPr/>
              <a:t> </a:t>
            </a:r>
            <a:r>
              <a:rPr/>
              <a:t>over</a:t>
            </a:r>
            <a:r>
              <a:rPr/>
              <a:t> </a:t>
            </a:r>
            <a:r>
              <a:rPr/>
              <a:t>when</a:t>
            </a:r>
            <a:r>
              <a:rPr/>
              <a:t> </a:t>
            </a:r>
            <a:r>
              <a:rPr/>
              <a:t>the</a:t>
            </a:r>
            <a:r>
              <a:rPr/>
              <a:t> </a:t>
            </a:r>
            <a:r>
              <a:rPr/>
              <a:t>Statlib</a:t>
            </a:r>
            <a:r>
              <a:rPr/>
              <a:t> </a:t>
            </a:r>
            <a:r>
              <a:rPr/>
              <a:t>site</a:t>
            </a:r>
            <a:r>
              <a:rPr/>
              <a:t> </a:t>
            </a:r>
            <a:r>
              <a:rPr/>
              <a:t>went</a:t>
            </a:r>
            <a:r>
              <a:rPr/>
              <a:t> </a:t>
            </a:r>
            <a:r>
              <a:rPr/>
              <a:t>dark.</a:t>
            </a:r>
            <a:r>
              <a:rPr/>
              <a:t> </a:t>
            </a:r>
            <a:r>
              <a:rPr/>
              <a:t>It’s</a:t>
            </a:r>
            <a:r>
              <a:rPr/>
              <a:t> </a:t>
            </a:r>
            <a:r>
              <a:rPr/>
              <a:t>a</a:t>
            </a:r>
            <a:r>
              <a:rPr/>
              <a:t> </a:t>
            </a:r>
            <a:r>
              <a:rPr/>
              <a:t>very</a:t>
            </a:r>
            <a:r>
              <a:rPr/>
              <a:t> </a:t>
            </a:r>
            <a:r>
              <a:rPr/>
              <a:t>nice</a:t>
            </a:r>
            <a:r>
              <a:rPr/>
              <a:t> </a:t>
            </a:r>
            <a:r>
              <a:rPr/>
              <a:t>site</a:t>
            </a:r>
            <a:r>
              <a:rPr/>
              <a:t> </a:t>
            </a:r>
            <a:r>
              <a:rPr/>
              <a:t>for</a:t>
            </a:r>
            <a:r>
              <a:rPr/>
              <a:t> </a:t>
            </a:r>
            <a:r>
              <a:rPr/>
              <a:t>small</a:t>
            </a:r>
            <a:r>
              <a:rPr/>
              <a:t> </a:t>
            </a:r>
            <a:r>
              <a:rPr/>
              <a:t>data</a:t>
            </a:r>
            <a:r>
              <a:rPr/>
              <a:t> </a:t>
            </a:r>
            <a:r>
              <a:rPr/>
              <a:t>sets</a:t>
            </a:r>
            <a:r>
              <a:rPr/>
              <a:t> </a:t>
            </a:r>
            <a:r>
              <a:rPr/>
              <a:t>useful</a:t>
            </a:r>
            <a:r>
              <a:rPr/>
              <a:t> </a:t>
            </a:r>
            <a:r>
              <a:rPr/>
              <a:t>for</a:t>
            </a:r>
            <a:r>
              <a:rPr/>
              <a:t> </a:t>
            </a:r>
            <a:r>
              <a:rPr/>
              <a:t>teaching.</a:t>
            </a:r>
          </a:p>
          <a:p>
            <a:pPr lvl="0" marL="0" indent="0">
              <a:buNone/>
            </a:pPr>
          </a:p>
          <a:p>
            <a:pPr lvl="0" marL="0" indent="0">
              <a:buNone/>
            </a:pPr>
            <a:r>
              <a:rPr/>
              <a:t>I</a:t>
            </a:r>
            <a:r>
              <a:rPr/>
              <a:t> </a:t>
            </a:r>
            <a:r>
              <a:rPr/>
              <a:t>want</a:t>
            </a:r>
            <a:r>
              <a:rPr/>
              <a:t> </a:t>
            </a:r>
            <a:r>
              <a:rPr/>
              <a:t>to</a:t>
            </a:r>
            <a:r>
              <a:rPr/>
              <a:t> </a:t>
            </a:r>
            <a:r>
              <a:rPr/>
              <a:t>use</a:t>
            </a:r>
            <a:r>
              <a:rPr/>
              <a:t> </a:t>
            </a:r>
            <a:r>
              <a:rPr/>
              <a:t>a</a:t>
            </a:r>
            <a:r>
              <a:rPr/>
              <a:t> </a:t>
            </a:r>
            <a:r>
              <a:rPr/>
              <a:t>file</a:t>
            </a:r>
            <a:r>
              <a:rPr/>
              <a:t> </a:t>
            </a:r>
            <a:r>
              <a:rPr/>
              <a:t>on</a:t>
            </a:r>
            <a:r>
              <a:rPr/>
              <a:t> </a:t>
            </a:r>
            <a:r>
              <a:rPr/>
              <a:t>housing</a:t>
            </a:r>
            <a:r>
              <a:rPr/>
              <a:t> </a:t>
            </a:r>
            <a:r>
              <a:rPr/>
              <a:t>prices</a:t>
            </a:r>
            <a:r>
              <a:rPr/>
              <a:t> </a:t>
            </a:r>
            <a:r>
              <a:rPr/>
              <a:t>in</a:t>
            </a:r>
            <a:r>
              <a:rPr/>
              <a:t> </a:t>
            </a:r>
            <a:r>
              <a:rPr/>
              <a:t>Saratoga,</a:t>
            </a:r>
            <a:r>
              <a:rPr/>
              <a:t> </a:t>
            </a:r>
            <a:r>
              <a:rPr/>
              <a:t>New</a:t>
            </a:r>
            <a:r>
              <a:rPr/>
              <a:t> </a:t>
            </a:r>
            <a:r>
              <a:rPr/>
              <a:t>York,</a:t>
            </a:r>
            <a:r>
              <a:rPr/>
              <a:t> </a:t>
            </a:r>
            <a:r>
              <a:rPr/>
              <a:t>and</a:t>
            </a:r>
            <a:r>
              <a:rPr/>
              <a:t> </a:t>
            </a:r>
            <a:r>
              <a:rPr/>
              <a:t>you</a:t>
            </a:r>
            <a:r>
              <a:rPr/>
              <a:t> </a:t>
            </a:r>
            <a:r>
              <a:rPr/>
              <a:t>can</a:t>
            </a:r>
            <a:r>
              <a:rPr/>
              <a:t> </a:t>
            </a:r>
            <a:r>
              <a:rPr/>
              <a:t>find</a:t>
            </a:r>
            <a:r>
              <a:rPr/>
              <a:t> </a:t>
            </a:r>
            <a:r>
              <a:rPr/>
              <a:t>it</a:t>
            </a:r>
            <a:r>
              <a:rPr/>
              <a:t> </a:t>
            </a:r>
            <a:r>
              <a:rPr/>
              <a:t>through</a:t>
            </a:r>
            <a:r>
              <a:rPr/>
              <a:t> </a:t>
            </a:r>
            <a:r>
              <a:rPr/>
              <a:t>the</a:t>
            </a:r>
            <a:r>
              <a:rPr/>
              <a:t> </a:t>
            </a:r>
            <a:r>
              <a:rPr/>
              <a:t>search</a:t>
            </a:r>
            <a:r>
              <a:rPr/>
              <a:t> </a:t>
            </a:r>
            <a:r>
              <a:rPr/>
              <a:t>function</a:t>
            </a:r>
            <a:r>
              <a:rPr/>
              <a:t> </a:t>
            </a:r>
            <a:r>
              <a:rPr/>
              <a:t>on</a:t>
            </a:r>
            <a:r>
              <a:rPr/>
              <a:t> </a:t>
            </a:r>
            <a:r>
              <a:rPr/>
              <a:t>the</a:t>
            </a:r>
            <a:r>
              <a:rPr/>
              <a:t> </a:t>
            </a:r>
            <a:r>
              <a:rPr/>
              <a:t>main</a:t>
            </a:r>
            <a:r>
              <a:rPr/>
              <a:t> </a:t>
            </a:r>
            <a:r>
              <a:rPr/>
              <a:t>page.</a:t>
            </a:r>
            <a:r>
              <a:rPr/>
              <a:t> </a:t>
            </a:r>
            <a:r>
              <a:rPr/>
              <a:t>Look</a:t>
            </a:r>
            <a:r>
              <a:rPr/>
              <a:t> </a:t>
            </a:r>
            <a:r>
              <a:rPr/>
              <a:t>for</a:t>
            </a:r>
            <a:r>
              <a:rPr/>
              <a:t> </a:t>
            </a:r>
            <a:r>
              <a:rPr/>
              <a:t>housing</a:t>
            </a:r>
            <a:r>
              <a:rPr/>
              <a:t> </a:t>
            </a:r>
            <a:r>
              <a:rPr/>
              <a:t>or</a:t>
            </a:r>
            <a:r>
              <a:rPr/>
              <a:t> </a:t>
            </a:r>
            <a:r>
              <a:rPr/>
              <a:t>Saratoga,</a:t>
            </a:r>
            <a:r>
              <a:rPr/>
              <a:t> </a:t>
            </a:r>
            <a:r>
              <a:rPr/>
              <a:t>and</a:t>
            </a:r>
            <a:r>
              <a:rPr/>
              <a:t> </a:t>
            </a:r>
            <a:r>
              <a:rPr/>
              <a:t>you’ll</a:t>
            </a:r>
            <a:r>
              <a:rPr/>
              <a:t> </a:t>
            </a:r>
            <a:r>
              <a:rPr/>
              <a:t>find</a:t>
            </a:r>
            <a:r>
              <a:rPr/>
              <a:t> </a:t>
            </a:r>
            <a:r>
              <a:rPr/>
              <a:t>it</a:t>
            </a:r>
            <a:r>
              <a:rPr/>
              <a:t> </a:t>
            </a:r>
            <a:r>
              <a:rPr/>
              <a:t>pretty</a:t>
            </a:r>
            <a:r>
              <a:rPr/>
              <a:t> </a:t>
            </a:r>
            <a:r>
              <a:rPr/>
              <a:t>quickly.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files</a:t>
            </a:r>
            <a:r>
              <a:rPr/>
              <a:t> </a:t>
            </a:r>
            <a:r>
              <a:rPr/>
              <a:t>actually,</a:t>
            </a:r>
            <a:r>
              <a:rPr/>
              <a:t> </a:t>
            </a:r>
            <a:r>
              <a:rPr/>
              <a:t>that</a:t>
            </a:r>
            <a:r>
              <a:rPr/>
              <a:t> </a:t>
            </a:r>
            <a:r>
              <a:rPr/>
              <a:t>look</a:t>
            </a:r>
            <a:r>
              <a:rPr/>
              <a:t> </a:t>
            </a:r>
            <a:r>
              <a:rPr/>
              <a:t>very</a:t>
            </a:r>
            <a:r>
              <a:rPr/>
              <a:t> </a:t>
            </a:r>
            <a:r>
              <a:rPr/>
              <a:t>similar.</a:t>
            </a:r>
            <a:r>
              <a:rPr/>
              <a:t> </a:t>
            </a:r>
            <a:r>
              <a:rPr/>
              <a:t>You</a:t>
            </a:r>
            <a:r>
              <a:rPr/>
              <a:t> </a:t>
            </a:r>
            <a:r>
              <a:rPr/>
              <a:t>want</a:t>
            </a:r>
            <a:r>
              <a:rPr/>
              <a:t> </a:t>
            </a:r>
            <a:r>
              <a:rPr/>
              <a:t>the</a:t>
            </a:r>
            <a:r>
              <a:rPr/>
              <a:t> </a:t>
            </a:r>
            <a:r>
              <a:rPr/>
              <a:t>“</a:t>
            </a:r>
            <a:r>
              <a:rPr/>
              <a:t>Saratoga</a:t>
            </a:r>
            <a:r>
              <a:rPr/>
              <a:t> </a:t>
            </a:r>
            <a:r>
              <a:rPr/>
              <a:t>House</a:t>
            </a:r>
            <a:r>
              <a:rPr/>
              <a:t> </a:t>
            </a:r>
            <a:r>
              <a:rPr/>
              <a:t>Prices</a:t>
            </a:r>
            <a:r>
              <a:rPr/>
              <a:t>”</a:t>
            </a:r>
            <a:r>
              <a:rPr/>
              <a:t> </a:t>
            </a:r>
            <a:r>
              <a:rPr/>
              <a:t>file</a:t>
            </a:r>
            <a:r>
              <a:rPr/>
              <a:t> </a:t>
            </a:r>
            <a:r>
              <a:rPr/>
              <a:t>and</a:t>
            </a:r>
            <a:r>
              <a:rPr/>
              <a:t> </a:t>
            </a:r>
            <a:r>
              <a:rPr/>
              <a:t>not</a:t>
            </a:r>
            <a:r>
              <a:rPr/>
              <a:t> </a:t>
            </a:r>
            <a:r>
              <a:rPr/>
              <a:t>the</a:t>
            </a:r>
            <a:r>
              <a:rPr/>
              <a:t> </a:t>
            </a:r>
            <a:r>
              <a:rPr/>
              <a:t>one</a:t>
            </a:r>
            <a:r>
              <a:rPr/>
              <a:t> </a:t>
            </a:r>
            <a:r>
              <a:rPr/>
              <a:t>called</a:t>
            </a:r>
            <a:r>
              <a:rPr/>
              <a:t> </a:t>
            </a:r>
            <a:r>
              <a:rPr/>
              <a:t>“</a:t>
            </a:r>
            <a:r>
              <a:rPr/>
              <a:t>Saratoga</a:t>
            </a:r>
            <a:r>
              <a:rPr/>
              <a:t> </a:t>
            </a:r>
            <a:r>
              <a:rPr/>
              <a:t>Houses</a:t>
            </a:r>
            <a:r>
              <a:rPr/>
              <a:t>”</a:t>
            </a:r>
            <a:r>
              <a:rPr/>
              <a:t>.</a:t>
            </a:r>
            <a:r>
              <a:rPr/>
              <a:t> </a:t>
            </a:r>
            <a:r>
              <a:rPr/>
              <a:t>The</a:t>
            </a:r>
            <a:r>
              <a:rPr/>
              <a:t> </a:t>
            </a:r>
            <a:r>
              <a:rPr/>
              <a:t>Saratoga</a:t>
            </a:r>
            <a:r>
              <a:rPr/>
              <a:t> </a:t>
            </a:r>
            <a:r>
              <a:rPr/>
              <a:t>House</a:t>
            </a:r>
            <a:r>
              <a:rPr/>
              <a:t> </a:t>
            </a:r>
            <a:r>
              <a:rPr/>
              <a:t>Prices</a:t>
            </a:r>
            <a:r>
              <a:rPr/>
              <a:t> </a:t>
            </a:r>
            <a:r>
              <a:rPr/>
              <a:t>file</a:t>
            </a:r>
            <a:r>
              <a:rPr/>
              <a:t> </a:t>
            </a:r>
            <a:r>
              <a:rPr/>
              <a:t>has</a:t>
            </a:r>
            <a:r>
              <a:rPr/>
              <a:t> </a:t>
            </a:r>
            <a:r>
              <a:rPr/>
              <a:t>1063</a:t>
            </a:r>
            <a:r>
              <a:rPr/>
              <a:t> </a:t>
            </a:r>
            <a:r>
              <a:rPr/>
              <a:t>records</a:t>
            </a:r>
            <a:r>
              <a:rPr/>
              <a:t> </a:t>
            </a:r>
            <a:r>
              <a:rPr/>
              <a:t>and</a:t>
            </a:r>
            <a:r>
              <a:rPr/>
              <a:t> </a:t>
            </a:r>
            <a:r>
              <a:rPr/>
              <a:t>the</a:t>
            </a:r>
            <a:r>
              <a:rPr/>
              <a:t> </a:t>
            </a:r>
            <a:r>
              <a:rPr/>
              <a:t>variables</a:t>
            </a:r>
            <a:r>
              <a:rPr/>
              <a:t> </a:t>
            </a:r>
            <a:r>
              <a:rPr/>
              <a:t>are</a:t>
            </a:r>
            <a:r>
              <a:rPr/>
              <a:t> </a:t>
            </a:r>
            <a:r>
              <a:rPr/>
              <a:t>Price,</a:t>
            </a:r>
            <a:r>
              <a:rPr/>
              <a:t> </a:t>
            </a:r>
            <a:r>
              <a:rPr/>
              <a:t>Living.Area,</a:t>
            </a:r>
            <a:r>
              <a:rPr/>
              <a:t> </a:t>
            </a:r>
            <a:r>
              <a:rPr/>
              <a:t>Bathrooms,</a:t>
            </a:r>
            <a:r>
              <a:rPr/>
              <a:t> </a:t>
            </a:r>
            <a:r>
              <a:rPr/>
              <a:t>Bedrooms,</a:t>
            </a:r>
            <a:r>
              <a:rPr/>
              <a:t> </a:t>
            </a:r>
            <a:r>
              <a:rPr/>
              <a:t>Fireplaces,</a:t>
            </a:r>
            <a:r>
              <a:rPr/>
              <a:t> </a:t>
            </a:r>
            <a:r>
              <a:rPr/>
              <a:t>Lot.Size,</a:t>
            </a:r>
            <a:r>
              <a:rPr/>
              <a:t> </a:t>
            </a:r>
            <a:r>
              <a:rPr/>
              <a:t>Age,</a:t>
            </a:r>
            <a:r>
              <a:rPr/>
              <a:t> </a:t>
            </a:r>
            <a:r>
              <a:rPr/>
              <a:t>Fireplace.</a:t>
            </a:r>
          </a:p>
          <a:p>
            <a:pPr lvl="0" marL="0" indent="0">
              <a:buNone/>
            </a:pPr>
          </a:p>
          <a:p>
            <a:pPr lvl="0" marL="0" indent="0">
              <a:buNone/>
            </a:pPr>
            <a:r>
              <a:rPr/>
              <a:t>This</a:t>
            </a:r>
            <a:r>
              <a:rPr/>
              <a:t> </a:t>
            </a:r>
            <a:r>
              <a:rPr/>
              <a:t>is</a:t>
            </a:r>
            <a:r>
              <a:rPr/>
              <a:t> </a:t>
            </a:r>
            <a:r>
              <a:rPr/>
              <a:t>the</a:t>
            </a:r>
            <a:r>
              <a:rPr/>
              <a:t> </a:t>
            </a:r>
            <a:r>
              <a:rPr/>
              <a:t>file</a:t>
            </a:r>
            <a:r>
              <a:rPr/>
              <a:t> </a:t>
            </a:r>
            <a:r>
              <a:rPr/>
              <a:t>that</a:t>
            </a:r>
            <a:r>
              <a:rPr/>
              <a:t> </a:t>
            </a:r>
            <a:r>
              <a:rPr/>
              <a:t>you</a:t>
            </a:r>
            <a:r>
              <a:rPr/>
              <a:t> </a:t>
            </a:r>
            <a:r>
              <a:rPr/>
              <a:t>want</a:t>
            </a:r>
            <a:r>
              <a:rPr/>
              <a:t> </a:t>
            </a:r>
            <a:r>
              <a:rPr/>
              <a:t>to</a:t>
            </a:r>
            <a:r>
              <a:rPr/>
              <a:t> </a:t>
            </a:r>
            <a:r>
              <a:rPr/>
              <a:t>download</a:t>
            </a:r>
            <a:r>
              <a:rPr/>
              <a:t> </a:t>
            </a:r>
            <a:r>
              <a:rPr/>
              <a:t>and</a:t>
            </a:r>
            <a:r>
              <a:rPr/>
              <a:t> </a:t>
            </a:r>
            <a:r>
              <a:rPr/>
              <a:t>run</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brief</a:t>
            </a:r>
            <a:r>
              <a:rPr/>
              <a:t> </a:t>
            </a:r>
            <a:r>
              <a:rPr/>
              <a:t>bit</a:t>
            </a:r>
            <a:r>
              <a:rPr/>
              <a:t> </a:t>
            </a:r>
            <a:r>
              <a:rPr/>
              <a:t>of</a:t>
            </a:r>
            <a:r>
              <a:rPr/>
              <a:t> </a:t>
            </a:r>
            <a:r>
              <a:rPr/>
              <a:t>R</a:t>
            </a:r>
            <a:r>
              <a:rPr/>
              <a:t> </a:t>
            </a:r>
            <a:r>
              <a:rPr/>
              <a:t>code</a:t>
            </a:r>
            <a:r>
              <a:rPr/>
              <a:t> </a:t>
            </a:r>
            <a:r>
              <a:rPr/>
              <a:t>that</a:t>
            </a:r>
            <a:r>
              <a:rPr/>
              <a:t> </a:t>
            </a:r>
            <a:r>
              <a:rPr/>
              <a:t>should</a:t>
            </a:r>
            <a:r>
              <a:rPr/>
              <a:t> </a:t>
            </a:r>
            <a:r>
              <a:rPr/>
              <a:t>work.</a:t>
            </a:r>
            <a:r>
              <a:rPr/>
              <a:t> </a:t>
            </a:r>
            <a:r>
              <a:rPr/>
              <a:t>You</a:t>
            </a:r>
            <a:r>
              <a:rPr/>
              <a:t> </a:t>
            </a:r>
            <a:r>
              <a:rPr/>
              <a:t>may</a:t>
            </a:r>
            <a:r>
              <a:rPr/>
              <a:t> </a:t>
            </a:r>
            <a:r>
              <a:rPr/>
              <a:t>need</a:t>
            </a:r>
            <a:r>
              <a:rPr/>
              <a:t> </a:t>
            </a:r>
            <a:r>
              <a:rPr/>
              <a:t>to</a:t>
            </a:r>
            <a:r>
              <a:rPr/>
              <a:t> </a:t>
            </a:r>
            <a:r>
              <a:rPr/>
              <a:t>make</a:t>
            </a:r>
            <a:r>
              <a:rPr/>
              <a:t> </a:t>
            </a:r>
            <a:r>
              <a:rPr/>
              <a:t>some</a:t>
            </a:r>
            <a:r>
              <a:rPr/>
              <a:t> </a:t>
            </a:r>
            <a:r>
              <a:rPr/>
              <a:t>minor</a:t>
            </a:r>
            <a:r>
              <a:rPr/>
              <a:t> </a:t>
            </a:r>
            <a:r>
              <a:rPr/>
              <a:t>changes</a:t>
            </a:r>
            <a:r>
              <a:rPr/>
              <a:t> </a:t>
            </a:r>
            <a:r>
              <a:rPr/>
              <a:t>to</a:t>
            </a:r>
            <a:r>
              <a:rPr/>
              <a:t> </a:t>
            </a:r>
            <a:r>
              <a:rPr/>
              <a:t>get</a:t>
            </a:r>
            <a:r>
              <a:rPr/>
              <a:t> </a:t>
            </a:r>
            <a:r>
              <a:rPr/>
              <a:t>this</a:t>
            </a:r>
            <a:r>
              <a:rPr/>
              <a:t> </a:t>
            </a:r>
            <a:r>
              <a:rPr/>
              <a:t>to</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uses</a:t>
            </a:r>
            <a:r>
              <a:rPr/>
              <a:t> </a:t>
            </a:r>
            <a:r>
              <a:rPr/>
              <a:t>a</a:t>
            </a:r>
            <a:r>
              <a:rPr/>
              <a:t> </a:t>
            </a:r>
            <a:r>
              <a:rPr/>
              <a:t>graphical</a:t>
            </a:r>
            <a:r>
              <a:rPr/>
              <a:t> </a:t>
            </a:r>
            <a:r>
              <a:rPr/>
              <a:t>user</a:t>
            </a:r>
            <a:r>
              <a:rPr/>
              <a:t> </a:t>
            </a:r>
            <a:r>
              <a:rPr/>
              <a:t>interface,</a:t>
            </a:r>
            <a:r>
              <a:rPr/>
              <a:t> </a:t>
            </a:r>
            <a:r>
              <a:rPr/>
              <a:t>so</a:t>
            </a:r>
            <a:r>
              <a:rPr/>
              <a:t> </a:t>
            </a:r>
            <a:r>
              <a:rPr/>
              <a:t>there</a:t>
            </a:r>
            <a:r>
              <a:rPr/>
              <a:t> </a:t>
            </a:r>
            <a:r>
              <a:rPr/>
              <a:t>is</a:t>
            </a:r>
            <a:r>
              <a:rPr/>
              <a:t> </a:t>
            </a:r>
            <a:r>
              <a:rPr/>
              <a:t>no</a:t>
            </a:r>
            <a:r>
              <a:rPr/>
              <a:t> </a:t>
            </a:r>
            <a:r>
              <a:rPr/>
              <a:t>“</a:t>
            </a:r>
            <a:r>
              <a:rPr/>
              <a:t>program</a:t>
            </a:r>
            <a:r>
              <a:rPr/>
              <a:t>”</a:t>
            </a:r>
            <a:r>
              <a:rPr/>
              <a:t> </a:t>
            </a:r>
            <a:r>
              <a:rPr/>
              <a:t>to</a:t>
            </a:r>
            <a:r>
              <a:rPr/>
              <a:t> </a:t>
            </a:r>
            <a:r>
              <a:rPr/>
              <a:t>run.</a:t>
            </a:r>
            <a:r>
              <a:rPr/>
              <a:t> </a:t>
            </a:r>
            <a:r>
              <a:rPr/>
              <a:t>Here</a:t>
            </a:r>
            <a:r>
              <a:rPr/>
              <a:t> </a:t>
            </a:r>
            <a:r>
              <a:rPr/>
              <a:t>are</a:t>
            </a:r>
            <a:r>
              <a:rPr/>
              <a:t> </a:t>
            </a:r>
            <a:r>
              <a:rPr/>
              <a:t>the</a:t>
            </a:r>
            <a:r>
              <a:rPr/>
              <a:t> </a:t>
            </a:r>
            <a:r>
              <a:rPr/>
              <a:t>steps</a:t>
            </a:r>
            <a:r>
              <a:rPr/>
              <a:t> </a:t>
            </a:r>
            <a:r>
              <a:rPr/>
              <a:t>you</a:t>
            </a:r>
            <a:r>
              <a:rPr/>
              <a:t> </a:t>
            </a:r>
            <a:r>
              <a:rPr/>
              <a:t>need</a:t>
            </a:r>
            <a:r>
              <a:rPr/>
              <a:t> </a:t>
            </a:r>
            <a:r>
              <a:rPr/>
              <a:t>to</a:t>
            </a:r>
            <a:r>
              <a:rPr/>
              <a:t> </a:t>
            </a:r>
            <a:r>
              <a:rPr/>
              <a:t>take</a:t>
            </a:r>
            <a:r>
              <a:rPr/>
              <a:t> </a:t>
            </a:r>
            <a:r>
              <a:rPr/>
              <a:t>to</a:t>
            </a:r>
            <a:r>
              <a:rPr/>
              <a:t> </a:t>
            </a:r>
            <a:r>
              <a:rPr/>
              <a:t>get</a:t>
            </a:r>
            <a:r>
              <a:rPr/>
              <a:t> </a:t>
            </a:r>
            <a:r>
              <a:rPr/>
              <a:t>the</a:t>
            </a:r>
            <a:r>
              <a:rPr/>
              <a:t> </a:t>
            </a:r>
            <a:r>
              <a:rPr/>
              <a:t>data</a:t>
            </a:r>
            <a:r>
              <a:rPr/>
              <a:t> </a:t>
            </a:r>
            <a:r>
              <a:rPr/>
              <a:t>in</a:t>
            </a:r>
            <a:r>
              <a:rPr/>
              <a:t> </a:t>
            </a:r>
            <a:r>
              <a:rPr/>
              <a:t>and</a:t>
            </a:r>
            <a:r>
              <a:rPr/>
              <a:t> </a:t>
            </a:r>
            <a:r>
              <a:rPr/>
              <a:t>produce</a:t>
            </a:r>
            <a:r>
              <a:rPr/>
              <a:t> </a:t>
            </a:r>
            <a:r>
              <a:rPr/>
              <a:t>a</a:t>
            </a:r>
            <a:r>
              <a:rPr/>
              <a:t> </a:t>
            </a:r>
            <a:r>
              <a:rPr/>
              <a:t>simple</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four</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Popvich,</a:t>
            </a:r>
            <a:r>
              <a:rPr/>
              <a:t> </a:t>
            </a:r>
            <a:r>
              <a:rPr/>
              <a:t>N.,</a:t>
            </a:r>
            <a:r>
              <a:rPr/>
              <a:t> </a:t>
            </a:r>
            <a:r>
              <a:rPr/>
              <a:t>Fountain,</a:t>
            </a:r>
            <a:r>
              <a:rPr/>
              <a:t> </a:t>
            </a:r>
            <a:r>
              <a:rPr/>
              <a:t>H.,</a:t>
            </a:r>
            <a:r>
              <a:rPr/>
              <a:t> </a:t>
            </a:r>
            <a:r>
              <a:rPr/>
              <a:t>&amp;</a:t>
            </a:r>
            <a:r>
              <a:rPr/>
              <a:t> </a:t>
            </a:r>
            <a:r>
              <a:rPr/>
              <a:t>Pearce,</a:t>
            </a:r>
            <a:r>
              <a:rPr/>
              <a:t> </a:t>
            </a:r>
            <a:r>
              <a:rPr/>
              <a:t>A.</a:t>
            </a:r>
            <a:r>
              <a:rPr/>
              <a:t> </a:t>
            </a:r>
            <a:r>
              <a:rPr/>
              <a:t>(2017,</a:t>
            </a:r>
            <a:r>
              <a:rPr/>
              <a:t> </a:t>
            </a:r>
            <a:r>
              <a:rPr/>
              <a:t>September</a:t>
            </a:r>
            <a:r>
              <a:rPr/>
              <a:t> </a:t>
            </a:r>
            <a:r>
              <a:rPr/>
              <a:t>22).</a:t>
            </a:r>
            <a:r>
              <a:rPr/>
              <a:t> </a:t>
            </a:r>
            <a:r>
              <a:rPr/>
              <a:t>We</a:t>
            </a:r>
            <a:r>
              <a:rPr/>
              <a:t> </a:t>
            </a:r>
            <a:r>
              <a:rPr/>
              <a:t>Charted</a:t>
            </a:r>
            <a:r>
              <a:rPr/>
              <a:t> </a:t>
            </a:r>
            <a:r>
              <a:rPr/>
              <a:t>Arctic</a:t>
            </a:r>
            <a:r>
              <a:rPr/>
              <a:t> </a:t>
            </a:r>
            <a:r>
              <a:rPr/>
              <a:t>Sea</a:t>
            </a:r>
            <a:r>
              <a:rPr/>
              <a:t> </a:t>
            </a:r>
            <a:r>
              <a:rPr/>
              <a:t>Ice</a:t>
            </a:r>
            <a:r>
              <a:rPr/>
              <a:t> </a:t>
            </a:r>
            <a:r>
              <a:rPr/>
              <a:t>for</a:t>
            </a:r>
            <a:r>
              <a:rPr/>
              <a:t> </a:t>
            </a:r>
            <a:r>
              <a:rPr/>
              <a:t>Nearly</a:t>
            </a:r>
            <a:r>
              <a:rPr/>
              <a:t> </a:t>
            </a:r>
            <a:r>
              <a:rPr/>
              <a:t>Every</a:t>
            </a:r>
            <a:r>
              <a:rPr/>
              <a:t> </a:t>
            </a:r>
            <a:r>
              <a:rPr/>
              <a:t>Day</a:t>
            </a:r>
            <a:r>
              <a:rPr/>
              <a:t> </a:t>
            </a:r>
            <a:r>
              <a:rPr/>
              <a:t>Since</a:t>
            </a:r>
            <a:r>
              <a:rPr/>
              <a:t> </a:t>
            </a:r>
            <a:r>
              <a:rPr/>
              <a:t>1979.</a:t>
            </a:r>
            <a:r>
              <a:rPr/>
              <a:t> </a:t>
            </a:r>
            <a:r>
              <a:rPr/>
              <a:t>You’ll</a:t>
            </a:r>
            <a:r>
              <a:rPr/>
              <a:t> </a:t>
            </a:r>
            <a:r>
              <a:rPr/>
              <a:t>See</a:t>
            </a:r>
            <a:r>
              <a:rPr/>
              <a:t> </a:t>
            </a:r>
            <a:r>
              <a:rPr/>
              <a:t>a</a:t>
            </a:r>
            <a:r>
              <a:rPr/>
              <a:t> </a:t>
            </a:r>
            <a:r>
              <a:rPr/>
              <a:t>Trend.</a:t>
            </a:r>
            <a:r>
              <a:rPr/>
              <a:t> </a:t>
            </a:r>
            <a:r>
              <a:rPr/>
              <a:t>-</a:t>
            </a:r>
            <a:r>
              <a:rPr/>
              <a:t> </a:t>
            </a:r>
            <a:r>
              <a:rPr/>
              <a:t>The</a:t>
            </a:r>
            <a:r>
              <a:rPr/>
              <a:t> </a:t>
            </a:r>
            <a:r>
              <a:rPr/>
              <a:t>New</a:t>
            </a:r>
            <a:r>
              <a:rPr/>
              <a:t> </a:t>
            </a:r>
            <a:r>
              <a:rPr/>
              <a:t>York</a:t>
            </a:r>
            <a:r>
              <a:rPr/>
              <a:t> </a:t>
            </a:r>
            <a:r>
              <a:rPr/>
              <a:t>Times.</a:t>
            </a:r>
            <a:r>
              <a:rPr/>
              <a:t> </a:t>
            </a:r>
            <a:r>
              <a:rPr/>
              <a:t>The</a:t>
            </a:r>
            <a:r>
              <a:rPr/>
              <a:t> </a:t>
            </a:r>
            <a:r>
              <a:rPr/>
              <a:t>New</a:t>
            </a:r>
            <a:r>
              <a:rPr/>
              <a:t> </a:t>
            </a:r>
            <a:r>
              <a:rPr/>
              <a:t>York</a:t>
            </a:r>
            <a:r>
              <a:rPr/>
              <a:t> </a:t>
            </a:r>
            <a:r>
              <a:rPr/>
              <a:t>Times.</a:t>
            </a:r>
            <a:r>
              <a:rPr/>
              <a:t> </a:t>
            </a:r>
            <a:r>
              <a:rPr/>
              <a:t>Retrieved</a:t>
            </a:r>
            <a:r>
              <a:rPr/>
              <a:t> </a:t>
            </a:r>
            <a:r>
              <a:rPr/>
              <a:t>from</a:t>
            </a:r>
            <a:r>
              <a:rPr/>
              <a:t> </a:t>
            </a:r>
            <a:r>
              <a:rPr/>
              <a:t>https://www.nytimes.com/interactive/2017/09/22/climate/arctic-sea-ice-shrinking-trend-watch.html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a</a:t>
            </a:r>
            <a:r>
              <a:rPr/>
              <a:t> </a:t>
            </a:r>
            <a:r>
              <a:rPr/>
              <a:t>big</a:t>
            </a:r>
            <a:r>
              <a:rPr/>
              <a:t> </a:t>
            </a:r>
            <a:r>
              <a:rPr/>
              <a:t>fan</a:t>
            </a:r>
            <a:r>
              <a:rPr/>
              <a:t> </a:t>
            </a:r>
            <a:r>
              <a:rPr/>
              <a:t>of</a:t>
            </a:r>
            <a:r>
              <a:rPr/>
              <a:t> </a:t>
            </a:r>
            <a:r>
              <a:rPr/>
              <a:t>theory,</a:t>
            </a:r>
            <a:r>
              <a:rPr/>
              <a:t> </a:t>
            </a:r>
            <a:r>
              <a:rPr/>
              <a:t>but</a:t>
            </a:r>
            <a:r>
              <a:rPr/>
              <a:t> </a:t>
            </a:r>
            <a:r>
              <a:rPr/>
              <a:t>I</a:t>
            </a:r>
            <a:r>
              <a:rPr/>
              <a:t> </a:t>
            </a:r>
            <a:r>
              <a:rPr/>
              <a:t>understand</a:t>
            </a:r>
            <a:r>
              <a:rPr/>
              <a:t> </a:t>
            </a:r>
            <a:r>
              <a:rPr/>
              <a:t>that</a:t>
            </a:r>
            <a:r>
              <a:rPr/>
              <a:t> </a:t>
            </a:r>
            <a:r>
              <a:rPr/>
              <a:t>not</a:t>
            </a:r>
            <a:r>
              <a:rPr/>
              <a:t> </a:t>
            </a:r>
            <a:r>
              <a:rPr/>
              <a:t>everyone</a:t>
            </a:r>
            <a:r>
              <a:rPr/>
              <a:t> </a:t>
            </a:r>
            <a:r>
              <a:rPr/>
              <a:t>else</a:t>
            </a:r>
            <a:r>
              <a:rPr/>
              <a:t> </a:t>
            </a:r>
            <a:r>
              <a:rPr/>
              <a:t>is.</a:t>
            </a:r>
            <a:r>
              <a:rPr/>
              <a:t> </a:t>
            </a:r>
            <a:r>
              <a:rPr/>
              <a:t>I</a:t>
            </a:r>
            <a:r>
              <a:rPr/>
              <a:t> </a:t>
            </a:r>
            <a:r>
              <a:rPr/>
              <a:t>found</a:t>
            </a:r>
            <a:r>
              <a:rPr/>
              <a:t> </a:t>
            </a:r>
            <a:r>
              <a:rPr/>
              <a:t>some</a:t>
            </a:r>
            <a:r>
              <a:rPr/>
              <a:t> </a:t>
            </a:r>
            <a:r>
              <a:rPr/>
              <a:t>quotes</a:t>
            </a:r>
            <a:r>
              <a:rPr/>
              <a:t> </a:t>
            </a:r>
            <a:r>
              <a:rPr/>
              <a:t>to</a:t>
            </a:r>
            <a:r>
              <a:rPr/>
              <a:t> </a:t>
            </a:r>
            <a:r>
              <a:rPr/>
              <a:t>support</a:t>
            </a:r>
            <a:r>
              <a:rPr/>
              <a:t> </a:t>
            </a:r>
            <a:r>
              <a:rPr/>
              <a:t>my</a:t>
            </a:r>
            <a:r>
              <a:rPr/>
              <a:t> </a:t>
            </a:r>
            <a:r>
              <a:rPr/>
              <a:t>perspective,</a:t>
            </a:r>
            <a:r>
              <a:rPr/>
              <a:t> </a:t>
            </a:r>
            <a:r>
              <a:rPr/>
              <a:t>although</a:t>
            </a:r>
            <a:r>
              <a:rPr/>
              <a:t> </a:t>
            </a:r>
            <a:r>
              <a:rPr/>
              <a:t>I</a:t>
            </a:r>
            <a:r>
              <a:rPr/>
              <a:t> </a:t>
            </a:r>
            <a:r>
              <a:rPr/>
              <a:t>had</a:t>
            </a:r>
            <a:r>
              <a:rPr/>
              <a:t> </a:t>
            </a:r>
            <a:r>
              <a:rPr/>
              <a:t>to</a:t>
            </a:r>
            <a:r>
              <a:rPr/>
              <a:t> </a:t>
            </a:r>
            <a:r>
              <a:rPr/>
              <a:t>make</a:t>
            </a:r>
            <a:r>
              <a:rPr/>
              <a:t> </a:t>
            </a:r>
            <a:r>
              <a:rPr/>
              <a:t>a</a:t>
            </a:r>
            <a:r>
              <a:rPr/>
              <a:t> </a:t>
            </a:r>
            <a:r>
              <a:rPr/>
              <a:t>few</a:t>
            </a:r>
            <a:r>
              <a:rPr/>
              <a:t> </a:t>
            </a:r>
            <a:r>
              <a:rPr/>
              <a:t>minor</a:t>
            </a:r>
            <a:r>
              <a:rPr/>
              <a:t> </a:t>
            </a:r>
            <a:r>
              <a:rPr/>
              <a:t>corrections.</a:t>
            </a:r>
          </a:p>
          <a:p>
            <a:pPr lvl="0" marL="0" indent="0">
              <a:buNone/>
            </a:pPr>
          </a:p>
          <a:p>
            <a:pPr lvl="0" marL="0" indent="0">
              <a:buNone/>
            </a:pPr>
            <a:r>
              <a:rPr/>
              <a:t>Like</a:t>
            </a:r>
            <a:r>
              <a:rPr/>
              <a:t> </a:t>
            </a:r>
            <a:r>
              <a:rPr/>
              <a:t>Socrates,</a:t>
            </a:r>
            <a:r>
              <a:rPr/>
              <a:t> </a:t>
            </a:r>
            <a:r>
              <a:rPr/>
              <a:t>I</a:t>
            </a:r>
            <a:r>
              <a:rPr/>
              <a:t> </a:t>
            </a:r>
            <a:r>
              <a:rPr/>
              <a:t>am</a:t>
            </a:r>
            <a:r>
              <a:rPr/>
              <a:t> </a:t>
            </a:r>
            <a:r>
              <a:rPr/>
              <a:t>always</a:t>
            </a:r>
            <a:r>
              <a:rPr/>
              <a:t> </a:t>
            </a:r>
            <a:r>
              <a:rPr/>
              <a:t>curious</a:t>
            </a:r>
            <a:r>
              <a:rPr/>
              <a:t> </a:t>
            </a:r>
            <a:r>
              <a:rPr/>
              <a:t>what</a:t>
            </a:r>
            <a:r>
              <a:rPr/>
              <a:t> </a:t>
            </a:r>
            <a:r>
              <a:rPr/>
              <a:t>is</a:t>
            </a:r>
            <a:r>
              <a:rPr/>
              <a:t> </a:t>
            </a:r>
            <a:r>
              <a:rPr/>
              <a:t>“</a:t>
            </a:r>
            <a:r>
              <a:rPr/>
              <a:t>under</a:t>
            </a:r>
            <a:r>
              <a:rPr/>
              <a:t> </a:t>
            </a:r>
            <a:r>
              <a:rPr/>
              <a:t>the</a:t>
            </a:r>
            <a:r>
              <a:rPr/>
              <a:t> </a:t>
            </a:r>
            <a:r>
              <a:rPr/>
              <a:t>hood.</a:t>
            </a:r>
            <a:r>
              <a:rPr/>
              <a:t>”</a:t>
            </a:r>
            <a:r>
              <a:rPr/>
              <a:t> </a:t>
            </a:r>
            <a:r>
              <a:rPr/>
              <a:t>If</a:t>
            </a:r>
            <a:r>
              <a:rPr/>
              <a:t> </a:t>
            </a:r>
            <a:r>
              <a:rPr/>
              <a:t>a</a:t>
            </a:r>
            <a:r>
              <a:rPr/>
              <a:t> </a:t>
            </a:r>
            <a:r>
              <a:rPr/>
              <a:t>visualization</a:t>
            </a:r>
            <a:r>
              <a:rPr/>
              <a:t> </a:t>
            </a:r>
            <a:r>
              <a:rPr/>
              <a:t>works,</a:t>
            </a:r>
            <a:r>
              <a:rPr/>
              <a:t> </a:t>
            </a:r>
            <a:r>
              <a:rPr/>
              <a:t>why</a:t>
            </a:r>
            <a:r>
              <a:rPr/>
              <a:t> </a:t>
            </a:r>
            <a:r>
              <a:rPr/>
              <a:t>wouldn’t</a:t>
            </a:r>
            <a:r>
              <a:rPr/>
              <a:t> </a:t>
            </a:r>
            <a:r>
              <a:rPr/>
              <a:t>you</a:t>
            </a:r>
            <a:r>
              <a:rPr/>
              <a:t> </a:t>
            </a:r>
            <a:r>
              <a:rPr/>
              <a:t>want</a:t>
            </a:r>
            <a:r>
              <a:rPr/>
              <a:t> </a:t>
            </a:r>
            <a:r>
              <a:rPr/>
              <a:t>to</a:t>
            </a:r>
            <a:r>
              <a:rPr/>
              <a:t> </a:t>
            </a:r>
            <a:r>
              <a:rPr/>
              <a:t>dig</a:t>
            </a:r>
            <a:r>
              <a:rPr/>
              <a:t> </a:t>
            </a:r>
            <a:r>
              <a:rPr/>
              <a:t>down</a:t>
            </a:r>
            <a:r>
              <a:rPr/>
              <a:t> </a:t>
            </a:r>
            <a:r>
              <a:rPr/>
              <a:t>and</a:t>
            </a:r>
            <a:r>
              <a:rPr/>
              <a:t> </a:t>
            </a:r>
            <a:r>
              <a:rPr/>
              <a:t>figure</a:t>
            </a:r>
            <a:r>
              <a:rPr/>
              <a:t> </a:t>
            </a:r>
            <a:r>
              <a:rPr/>
              <a:t>out</a:t>
            </a:r>
            <a:r>
              <a:rPr/>
              <a:t> </a:t>
            </a:r>
            <a:r>
              <a:rPr/>
              <a:t>why</a:t>
            </a:r>
            <a:r>
              <a:rPr/>
              <a:t> </a:t>
            </a:r>
            <a:r>
              <a:rPr/>
              <a:t>it</a:t>
            </a:r>
            <a:r>
              <a:rPr/>
              <a:t> </a:t>
            </a:r>
            <a:r>
              <a:rPr/>
              <a:t>works?</a:t>
            </a:r>
          </a:p>
          <a:p>
            <a:pPr lvl="0" marL="0" indent="0">
              <a:buNone/>
            </a:pPr>
          </a:p>
          <a:p>
            <a:pPr lvl="0" marL="0" indent="0">
              <a:buNone/>
            </a:pPr>
            <a:r>
              <a:rPr/>
              <a:t>It’s</a:t>
            </a:r>
            <a:r>
              <a:rPr/>
              <a:t> </a:t>
            </a:r>
            <a:r>
              <a:rPr/>
              <a:t>more</a:t>
            </a:r>
            <a:r>
              <a:rPr/>
              <a:t> </a:t>
            </a:r>
            <a:r>
              <a:rPr/>
              <a:t>than</a:t>
            </a:r>
            <a:r>
              <a:rPr/>
              <a:t> </a:t>
            </a:r>
            <a:r>
              <a:rPr/>
              <a:t>that,</a:t>
            </a:r>
            <a:r>
              <a:rPr/>
              <a:t> </a:t>
            </a:r>
            <a:r>
              <a:rPr/>
              <a:t>though.</a:t>
            </a:r>
            <a:r>
              <a:rPr/>
              <a:t> </a:t>
            </a:r>
            <a:r>
              <a:rPr/>
              <a:t>Bertrand</a:t>
            </a:r>
            <a:r>
              <a:rPr/>
              <a:t> </a:t>
            </a:r>
            <a:r>
              <a:rPr/>
              <a:t>Russell</a:t>
            </a:r>
            <a:r>
              <a:rPr/>
              <a:t> </a:t>
            </a:r>
            <a:r>
              <a:rPr/>
              <a:t>warns</a:t>
            </a:r>
            <a:r>
              <a:rPr/>
              <a:t> </a:t>
            </a:r>
            <a:r>
              <a:rPr/>
              <a:t>you</a:t>
            </a:r>
            <a:r>
              <a:rPr/>
              <a:t> </a:t>
            </a:r>
            <a:r>
              <a:rPr/>
              <a:t>about</a:t>
            </a:r>
            <a:r>
              <a:rPr/>
              <a:t> </a:t>
            </a:r>
            <a:r>
              <a:rPr/>
              <a:t>the</a:t>
            </a:r>
            <a:r>
              <a:rPr/>
              <a:t> </a:t>
            </a:r>
            <a:r>
              <a:rPr/>
              <a:t>dangers</a:t>
            </a:r>
            <a:r>
              <a:rPr/>
              <a:t> </a:t>
            </a:r>
            <a:r>
              <a:rPr/>
              <a:t>of</a:t>
            </a:r>
            <a:r>
              <a:rPr/>
              <a:t> </a:t>
            </a:r>
            <a:r>
              <a:rPr/>
              <a:t>not</a:t>
            </a:r>
            <a:r>
              <a:rPr/>
              <a:t> </a:t>
            </a:r>
            <a:r>
              <a:rPr/>
              <a:t>having</a:t>
            </a:r>
            <a:r>
              <a:rPr/>
              <a:t> </a:t>
            </a:r>
            <a:r>
              <a:rPr/>
              <a:t>an</a:t>
            </a:r>
            <a:r>
              <a:rPr/>
              <a:t> </a:t>
            </a:r>
            <a:r>
              <a:rPr/>
              <a:t>underlying</a:t>
            </a:r>
            <a:r>
              <a:rPr/>
              <a:t> </a:t>
            </a:r>
            <a:r>
              <a:rPr/>
              <a:t>theoretical</a:t>
            </a:r>
            <a:r>
              <a:rPr/>
              <a:t> </a:t>
            </a:r>
            <a:r>
              <a:rPr/>
              <a:t>framework.</a:t>
            </a:r>
            <a:r>
              <a:rPr/>
              <a:t> </a:t>
            </a:r>
            <a:r>
              <a:rPr/>
              <a:t>Without</a:t>
            </a:r>
            <a:r>
              <a:rPr/>
              <a:t> </a:t>
            </a:r>
            <a:r>
              <a:rPr/>
              <a:t>it,</a:t>
            </a:r>
            <a:r>
              <a:rPr/>
              <a:t> </a:t>
            </a:r>
            <a:r>
              <a:rPr/>
              <a:t>your</a:t>
            </a:r>
            <a:r>
              <a:rPr/>
              <a:t> </a:t>
            </a:r>
            <a:r>
              <a:rPr/>
              <a:t>visualizations</a:t>
            </a:r>
            <a:r>
              <a:rPr/>
              <a:t> </a:t>
            </a:r>
            <a:r>
              <a:rPr/>
              <a:t>will</a:t>
            </a:r>
            <a:r>
              <a:rPr/>
              <a:t> </a:t>
            </a:r>
            <a:r>
              <a:rPr/>
              <a:t>be</a:t>
            </a:r>
            <a:r>
              <a:rPr/>
              <a:t> </a:t>
            </a:r>
            <a:r>
              <a:rPr/>
              <a:t>limited</a:t>
            </a:r>
            <a:r>
              <a:rPr/>
              <a:t> </a:t>
            </a:r>
            <a:r>
              <a:rPr/>
              <a:t>by</a:t>
            </a:r>
            <a:r>
              <a:rPr/>
              <a:t> </a:t>
            </a:r>
            <a:r>
              <a:rPr/>
              <a:t>your</a:t>
            </a:r>
            <a:r>
              <a:rPr/>
              <a:t> </a:t>
            </a:r>
            <a:r>
              <a:rPr/>
              <a:t>own</a:t>
            </a:r>
            <a:r>
              <a:rPr/>
              <a:t> </a:t>
            </a:r>
            <a:r>
              <a:rPr/>
              <a:t>prejudices</a:t>
            </a:r>
            <a:r>
              <a:rPr/>
              <a:t> </a:t>
            </a:r>
            <a:r>
              <a:rPr/>
              <a:t>and</a:t>
            </a:r>
            <a:r>
              <a:rPr/>
              <a:t> </a:t>
            </a:r>
            <a:r>
              <a:rPr/>
              <a:t>convictions</a:t>
            </a:r>
            <a:r>
              <a:rPr/>
              <a:t> </a:t>
            </a:r>
            <a:r>
              <a:rPr/>
              <a:t>that</a:t>
            </a:r>
            <a:r>
              <a:rPr/>
              <a:t> </a:t>
            </a:r>
            <a:r>
              <a:rPr/>
              <a:t>were</a:t>
            </a:r>
            <a:r>
              <a:rPr/>
              <a:t> </a:t>
            </a:r>
            <a:r>
              <a:rPr/>
              <a:t>derived</a:t>
            </a:r>
            <a:r>
              <a:rPr/>
              <a:t> </a:t>
            </a:r>
            <a:r>
              <a:rPr/>
              <a:t>without</a:t>
            </a:r>
            <a:r>
              <a:rPr/>
              <a:t> </a:t>
            </a:r>
            <a:r>
              <a:rPr/>
              <a:t>careful</a:t>
            </a:r>
            <a:r>
              <a:rPr/>
              <a:t> </a:t>
            </a:r>
            <a:r>
              <a:rPr/>
              <a:t>thought</a:t>
            </a:r>
            <a:r>
              <a:rPr/>
              <a:t> </a:t>
            </a:r>
            <a:r>
              <a:rPr/>
              <a:t>or</a:t>
            </a:r>
            <a:r>
              <a:rPr/>
              <a:t> </a:t>
            </a:r>
            <a:r>
              <a:rPr/>
              <a:t>reason.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distrust</a:t>
            </a:r>
            <a:r>
              <a:rPr/>
              <a:t> </a:t>
            </a:r>
            <a:r>
              <a:rPr/>
              <a:t>software</a:t>
            </a:r>
            <a:r>
              <a:rPr/>
              <a:t> </a:t>
            </a:r>
            <a:r>
              <a:rPr/>
              <a:t>that</a:t>
            </a:r>
            <a:r>
              <a:rPr/>
              <a:t> </a:t>
            </a:r>
            <a:r>
              <a:rPr/>
              <a:t>makes</a:t>
            </a:r>
            <a:r>
              <a:rPr/>
              <a:t> </a:t>
            </a:r>
            <a:r>
              <a:rPr/>
              <a:t>certain</a:t>
            </a:r>
            <a:r>
              <a:rPr/>
              <a:t> </a:t>
            </a:r>
            <a:r>
              <a:rPr/>
              <a:t>choices</a:t>
            </a:r>
            <a:r>
              <a:rPr/>
              <a:t> </a:t>
            </a:r>
            <a:r>
              <a:rPr/>
              <a:t>for</a:t>
            </a:r>
            <a:r>
              <a:rPr/>
              <a:t> </a:t>
            </a:r>
            <a:r>
              <a:rPr/>
              <a:t>you.</a:t>
            </a:r>
            <a:r>
              <a:rPr/>
              <a:t> </a:t>
            </a:r>
            <a:r>
              <a:rPr/>
              <a:t>It</a:t>
            </a:r>
            <a:r>
              <a:rPr/>
              <a:t> </a:t>
            </a:r>
            <a:r>
              <a:rPr/>
              <a:t>got</a:t>
            </a:r>
            <a:r>
              <a:rPr/>
              <a:t> </a:t>
            </a:r>
            <a:r>
              <a:rPr/>
              <a:t>Ginny</a:t>
            </a:r>
            <a:r>
              <a:rPr/>
              <a:t> </a:t>
            </a:r>
            <a:r>
              <a:rPr/>
              <a:t>Weasley</a:t>
            </a:r>
            <a:r>
              <a:rPr/>
              <a:t> </a:t>
            </a:r>
            <a:r>
              <a:rPr/>
              <a:t>into</a:t>
            </a:r>
            <a:r>
              <a:rPr/>
              <a:t> </a:t>
            </a:r>
            <a:r>
              <a:rPr/>
              <a:t>lots</a:t>
            </a:r>
            <a:r>
              <a:rPr/>
              <a:t> </a:t>
            </a:r>
            <a:r>
              <a:rPr/>
              <a:t>of</a:t>
            </a:r>
            <a:r>
              <a:rPr/>
              <a:t> </a:t>
            </a:r>
            <a:r>
              <a:rPr/>
              <a:t>trouble</a:t>
            </a:r>
            <a:r>
              <a:rPr/>
              <a:t> </a:t>
            </a:r>
            <a:r>
              <a:rPr/>
              <a:t>in</a:t>
            </a:r>
            <a:r>
              <a:rPr/>
              <a:t> </a:t>
            </a:r>
            <a:r>
              <a:rPr/>
              <a:t>J.K.</a:t>
            </a:r>
            <a:r>
              <a:rPr/>
              <a:t> </a:t>
            </a:r>
            <a:r>
              <a:rPr/>
              <a:t>Rowling’s</a:t>
            </a:r>
            <a:r>
              <a:rPr/>
              <a:t> </a:t>
            </a:r>
            <a:r>
              <a:rPr/>
              <a:t>Harry</a:t>
            </a:r>
            <a:r>
              <a:rPr/>
              <a:t> </a:t>
            </a:r>
            <a:r>
              <a:rPr/>
              <a:t>Potter</a:t>
            </a:r>
            <a:r>
              <a:rPr/>
              <a:t> </a:t>
            </a:r>
            <a:r>
              <a:rPr/>
              <a:t>and</a:t>
            </a:r>
            <a:r>
              <a:rPr/>
              <a:t> </a:t>
            </a:r>
            <a:r>
              <a:rPr/>
              <a:t>the</a:t>
            </a:r>
            <a:r>
              <a:rPr/>
              <a:t> </a:t>
            </a:r>
            <a:r>
              <a:rPr/>
              <a:t>Chamber</a:t>
            </a:r>
            <a:r>
              <a:rPr/>
              <a:t> </a:t>
            </a:r>
            <a:r>
              <a:rPr/>
              <a:t>of</a:t>
            </a:r>
            <a:r>
              <a:rPr/>
              <a:t> </a:t>
            </a:r>
            <a:r>
              <a:rPr/>
              <a:t>Secrets.</a:t>
            </a:r>
            <a:r>
              <a:rPr/>
              <a:t> </a:t>
            </a:r>
            <a:r>
              <a:rPr/>
              <a:t>I</a:t>
            </a:r>
            <a:r>
              <a:rPr/>
              <a:t> </a:t>
            </a:r>
            <a:r>
              <a:rPr/>
              <a:t>call</a:t>
            </a:r>
            <a:r>
              <a:rPr/>
              <a:t> </a:t>
            </a:r>
            <a:r>
              <a:rPr/>
              <a:t>it</a:t>
            </a:r>
            <a:r>
              <a:rPr/>
              <a:t> </a:t>
            </a:r>
            <a:r>
              <a:rPr/>
              <a:t>the</a:t>
            </a:r>
            <a:r>
              <a:rPr/>
              <a:t> </a:t>
            </a:r>
            <a:r>
              <a:rPr/>
              <a:t>fault</a:t>
            </a:r>
            <a:r>
              <a:rPr/>
              <a:t> </a:t>
            </a:r>
            <a:r>
              <a:rPr/>
              <a:t>of</a:t>
            </a:r>
            <a:r>
              <a:rPr/>
              <a:t> </a:t>
            </a:r>
            <a:r>
              <a:rPr/>
              <a:t>default</a:t>
            </a:r>
            <a:r>
              <a:rPr/>
              <a:t> </a:t>
            </a:r>
            <a:r>
              <a:rPr/>
              <a:t>principle.</a:t>
            </a:r>
            <a:r>
              <a:rPr/>
              <a:t> </a:t>
            </a:r>
            <a:r>
              <a:rPr/>
              <a:t>To</a:t>
            </a:r>
            <a:r>
              <a:rPr/>
              <a:t> </a:t>
            </a:r>
            <a:r>
              <a:rPr/>
              <a:t>be</a:t>
            </a:r>
            <a:r>
              <a:rPr/>
              <a:t> </a:t>
            </a:r>
            <a:r>
              <a:rPr/>
              <a:t>fair,</a:t>
            </a:r>
            <a:r>
              <a:rPr/>
              <a:t> </a:t>
            </a:r>
            <a:r>
              <a:rPr/>
              <a:t>the</a:t>
            </a:r>
            <a:r>
              <a:rPr/>
              <a:t> </a:t>
            </a:r>
            <a:r>
              <a:rPr/>
              <a:t>people</a:t>
            </a:r>
            <a:r>
              <a:rPr/>
              <a:t> </a:t>
            </a:r>
            <a:r>
              <a:rPr/>
              <a:t>who</a:t>
            </a:r>
            <a:r>
              <a:rPr/>
              <a:t> </a:t>
            </a:r>
            <a:r>
              <a:rPr/>
              <a:t>write</a:t>
            </a:r>
            <a:r>
              <a:rPr/>
              <a:t> </a:t>
            </a:r>
            <a:r>
              <a:rPr/>
              <a:t>these</a:t>
            </a:r>
            <a:r>
              <a:rPr/>
              <a:t> </a:t>
            </a:r>
            <a:r>
              <a:rPr/>
              <a:t>visualization</a:t>
            </a:r>
            <a:r>
              <a:rPr/>
              <a:t> </a:t>
            </a:r>
            <a:r>
              <a:rPr/>
              <a:t>software</a:t>
            </a:r>
            <a:r>
              <a:rPr/>
              <a:t> </a:t>
            </a:r>
            <a:r>
              <a:rPr/>
              <a:t>programs</a:t>
            </a:r>
            <a:r>
              <a:rPr/>
              <a:t> </a:t>
            </a:r>
            <a:r>
              <a:rPr/>
              <a:t>are</a:t>
            </a:r>
            <a:r>
              <a:rPr/>
              <a:t> </a:t>
            </a:r>
            <a:r>
              <a:rPr/>
              <a:t>a</a:t>
            </a:r>
            <a:r>
              <a:rPr/>
              <a:t> </a:t>
            </a:r>
            <a:r>
              <a:rPr/>
              <a:t>lot</a:t>
            </a:r>
            <a:r>
              <a:rPr/>
              <a:t> </a:t>
            </a:r>
            <a:r>
              <a:rPr/>
              <a:t>smarter</a:t>
            </a:r>
            <a:r>
              <a:rPr/>
              <a:t> </a:t>
            </a:r>
            <a:r>
              <a:rPr/>
              <a:t>than</a:t>
            </a:r>
            <a:r>
              <a:rPr/>
              <a:t> </a:t>
            </a:r>
            <a:r>
              <a:rPr/>
              <a:t>I</a:t>
            </a:r>
            <a:r>
              <a:rPr/>
              <a:t> </a:t>
            </a:r>
            <a:r>
              <a:rPr/>
              <a:t>am</a:t>
            </a:r>
            <a:r>
              <a:rPr/>
              <a:t> </a:t>
            </a:r>
            <a:r>
              <a:rPr/>
              <a:t>and</a:t>
            </a:r>
            <a:r>
              <a:rPr/>
              <a:t> </a:t>
            </a:r>
            <a:r>
              <a:rPr/>
              <a:t>their</a:t>
            </a:r>
            <a:r>
              <a:rPr/>
              <a:t> </a:t>
            </a:r>
            <a:r>
              <a:rPr/>
              <a:t>choices</a:t>
            </a:r>
            <a:r>
              <a:rPr/>
              <a:t> </a:t>
            </a:r>
            <a:r>
              <a:rPr/>
              <a:t>are</a:t>
            </a:r>
            <a:r>
              <a:rPr/>
              <a:t> </a:t>
            </a:r>
            <a:r>
              <a:rPr/>
              <a:t>on</a:t>
            </a:r>
            <a:r>
              <a:rPr/>
              <a:t> </a:t>
            </a:r>
            <a:r>
              <a:rPr/>
              <a:t>the</a:t>
            </a:r>
            <a:r>
              <a:rPr/>
              <a:t> </a:t>
            </a:r>
            <a:r>
              <a:rPr/>
              <a:t>mark</a:t>
            </a:r>
            <a:r>
              <a:rPr/>
              <a:t> </a:t>
            </a:r>
            <a:r>
              <a:rPr/>
              <a:t>way</a:t>
            </a:r>
            <a:r>
              <a:rPr/>
              <a:t> </a:t>
            </a:r>
            <a:r>
              <a:rPr/>
              <a:t>more</a:t>
            </a:r>
            <a:r>
              <a:rPr/>
              <a:t> </a:t>
            </a:r>
            <a:r>
              <a:rPr/>
              <a:t>often</a:t>
            </a:r>
            <a:r>
              <a:rPr/>
              <a:t> </a:t>
            </a:r>
            <a:r>
              <a:rPr/>
              <a:t>than</a:t>
            </a:r>
            <a:r>
              <a:rPr/>
              <a:t> </a:t>
            </a:r>
            <a:r>
              <a:rPr/>
              <a:t>mine</a:t>
            </a:r>
            <a:r>
              <a:rPr/>
              <a:t> </a:t>
            </a:r>
            <a:r>
              <a:rPr/>
              <a:t>might</a:t>
            </a:r>
            <a:r>
              <a:rPr/>
              <a:t> </a:t>
            </a:r>
            <a:r>
              <a:rPr/>
              <a:t>be.</a:t>
            </a:r>
            <a:r>
              <a:rPr/>
              <a:t> </a:t>
            </a:r>
            <a:r>
              <a:rPr/>
              <a:t>But</a:t>
            </a:r>
            <a:r>
              <a:rPr/>
              <a:t> </a:t>
            </a:r>
            <a:r>
              <a:rPr/>
              <a:t>you</a:t>
            </a:r>
            <a:r>
              <a:rPr/>
              <a:t> </a:t>
            </a:r>
            <a:r>
              <a:rPr/>
              <a:t>have</a:t>
            </a:r>
            <a:r>
              <a:rPr/>
              <a:t> </a:t>
            </a:r>
            <a:r>
              <a:rPr/>
              <a:t>to</a:t>
            </a:r>
            <a:r>
              <a:rPr/>
              <a:t> </a:t>
            </a:r>
            <a:r>
              <a:rPr/>
              <a:t>think</a:t>
            </a:r>
            <a:r>
              <a:rPr/>
              <a:t> </a:t>
            </a:r>
            <a:r>
              <a:rPr/>
              <a:t>carefully</a:t>
            </a:r>
            <a:r>
              <a:rPr/>
              <a:t> </a:t>
            </a:r>
            <a:r>
              <a:rPr/>
              <a:t>about</a:t>
            </a:r>
            <a:r>
              <a:rPr/>
              <a:t> </a:t>
            </a:r>
            <a:r>
              <a:rPr/>
              <a:t>your</a:t>
            </a:r>
            <a:r>
              <a:rPr/>
              <a:t> </a:t>
            </a:r>
            <a:r>
              <a:rPr/>
              <a:t>visualizations</a:t>
            </a:r>
            <a:r>
              <a:rPr/>
              <a:t> </a:t>
            </a:r>
            <a:r>
              <a:rPr/>
              <a:t>and</a:t>
            </a:r>
            <a:r>
              <a:rPr/>
              <a:t> </a:t>
            </a:r>
            <a:r>
              <a:rPr/>
              <a:t>understand</a:t>
            </a:r>
            <a:r>
              <a:rPr/>
              <a:t> </a:t>
            </a:r>
            <a:r>
              <a:rPr/>
              <a:t>where</a:t>
            </a:r>
            <a:r>
              <a:rPr/>
              <a:t> </a:t>
            </a:r>
            <a:r>
              <a:rPr/>
              <a:t>they</a:t>
            </a:r>
            <a:r>
              <a:rPr/>
              <a:t> </a:t>
            </a:r>
            <a:r>
              <a:rPr/>
              <a:t>are</a:t>
            </a:r>
            <a:r>
              <a:rPr/>
              <a:t> </a:t>
            </a:r>
            <a:r>
              <a:rPr/>
              <a:t>coming</a:t>
            </a:r>
            <a:r>
              <a:rPr/>
              <a:t> </a:t>
            </a:r>
            <a:r>
              <a:rPr/>
              <a:t>from.</a:t>
            </a:r>
            <a:r>
              <a:rPr/>
              <a:t> </a:t>
            </a:r>
            <a:r>
              <a:rPr/>
              <a:t>Redraw</a:t>
            </a:r>
            <a:r>
              <a:rPr/>
              <a:t> </a:t>
            </a:r>
            <a:r>
              <a:rPr/>
              <a:t>them</a:t>
            </a:r>
            <a:r>
              <a:rPr/>
              <a:t> </a:t>
            </a:r>
            <a:r>
              <a:rPr/>
              <a:t>as</a:t>
            </a:r>
            <a:r>
              <a:rPr/>
              <a:t> </a:t>
            </a:r>
            <a:r>
              <a:rPr/>
              <a:t>often</a:t>
            </a:r>
            <a:r>
              <a:rPr/>
              <a:t> </a:t>
            </a:r>
            <a:r>
              <a:rPr/>
              <a:t>as</a:t>
            </a:r>
            <a:r>
              <a:rPr/>
              <a:t> </a:t>
            </a:r>
            <a:r>
              <a:rPr/>
              <a:t>you</a:t>
            </a:r>
            <a:r>
              <a:rPr/>
              <a:t> </a:t>
            </a:r>
            <a:r>
              <a:rPr/>
              <a:t>rewrite</a:t>
            </a:r>
            <a:r>
              <a:rPr/>
              <a:t> </a:t>
            </a:r>
            <a:r>
              <a:rPr/>
              <a:t>your</a:t>
            </a:r>
            <a:r>
              <a:rPr/>
              <a:t> </a:t>
            </a:r>
            <a:r>
              <a:rPr/>
              <a:t>text.</a:t>
            </a:r>
          </a:p>
          <a:p>
            <a:pPr lvl="0" marL="0" indent="0">
              <a:buNone/>
            </a:pPr>
          </a:p>
          <a:p>
            <a:pPr lvl="0" marL="0" indent="0">
              <a:buNone/>
            </a:pPr>
            <a:r>
              <a:rPr/>
              <a:t>But</a:t>
            </a:r>
            <a:r>
              <a:rPr/>
              <a:t> </a:t>
            </a:r>
            <a:r>
              <a:rPr/>
              <a:t>most</a:t>
            </a:r>
            <a:r>
              <a:rPr/>
              <a:t> </a:t>
            </a:r>
            <a:r>
              <a:rPr/>
              <a:t>importantly,</a:t>
            </a:r>
            <a:r>
              <a:rPr/>
              <a:t> </a:t>
            </a:r>
            <a:r>
              <a:rPr/>
              <a:t>Maimonides,</a:t>
            </a:r>
            <a:r>
              <a:rPr/>
              <a:t> </a:t>
            </a:r>
            <a:r>
              <a:rPr/>
              <a:t>the</a:t>
            </a:r>
            <a:r>
              <a:rPr/>
              <a:t> </a:t>
            </a:r>
            <a:r>
              <a:rPr/>
              <a:t>famous</a:t>
            </a:r>
            <a:r>
              <a:rPr/>
              <a:t> </a:t>
            </a:r>
            <a:r>
              <a:rPr/>
              <a:t>Jewish</a:t>
            </a:r>
            <a:r>
              <a:rPr/>
              <a:t> </a:t>
            </a:r>
            <a:r>
              <a:rPr/>
              <a:t>philosopher</a:t>
            </a:r>
            <a:r>
              <a:rPr/>
              <a:t> </a:t>
            </a:r>
            <a:r>
              <a:rPr/>
              <a:t>of</a:t>
            </a:r>
            <a:r>
              <a:rPr/>
              <a:t> </a:t>
            </a:r>
            <a:r>
              <a:rPr/>
              <a:t>the</a:t>
            </a:r>
            <a:r>
              <a:rPr/>
              <a:t> </a:t>
            </a:r>
            <a:r>
              <a:rPr/>
              <a:t>twelfth</a:t>
            </a:r>
            <a:r>
              <a:rPr/>
              <a:t> </a:t>
            </a:r>
            <a:r>
              <a:rPr/>
              <a:t>century,</a:t>
            </a:r>
            <a:r>
              <a:rPr/>
              <a:t> </a:t>
            </a:r>
            <a:r>
              <a:rPr/>
              <a:t>explains</a:t>
            </a:r>
            <a:r>
              <a:rPr/>
              <a:t> </a:t>
            </a:r>
            <a:r>
              <a:rPr/>
              <a:t>the</a:t>
            </a:r>
            <a:r>
              <a:rPr/>
              <a:t> </a:t>
            </a:r>
            <a:r>
              <a:rPr/>
              <a:t>benefits</a:t>
            </a:r>
            <a:r>
              <a:rPr/>
              <a:t> </a:t>
            </a:r>
            <a:r>
              <a:rPr/>
              <a:t>of</a:t>
            </a:r>
            <a:r>
              <a:rPr/>
              <a:t> </a:t>
            </a:r>
            <a:r>
              <a:rPr/>
              <a:t>knowing</a:t>
            </a:r>
            <a:r>
              <a:rPr/>
              <a:t> </a:t>
            </a:r>
            <a:r>
              <a:rPr/>
              <a:t>how</a:t>
            </a:r>
            <a:r>
              <a:rPr/>
              <a:t> </a:t>
            </a:r>
            <a:r>
              <a:rPr/>
              <a:t>and</a:t>
            </a:r>
            <a:r>
              <a:rPr/>
              <a:t> </a:t>
            </a:r>
            <a:r>
              <a:rPr/>
              <a:t>why.</a:t>
            </a:r>
            <a:r>
              <a:rPr/>
              <a:t> </a:t>
            </a:r>
            <a:r>
              <a:rPr/>
              <a:t>If</a:t>
            </a:r>
            <a:r>
              <a:rPr/>
              <a:t> </a:t>
            </a:r>
            <a:r>
              <a:rPr/>
              <a:t>you</a:t>
            </a:r>
            <a:r>
              <a:rPr/>
              <a:t> </a:t>
            </a:r>
            <a:r>
              <a:rPr/>
              <a:t>understand</a:t>
            </a:r>
            <a:r>
              <a:rPr/>
              <a:t> </a:t>
            </a:r>
            <a:r>
              <a:rPr/>
              <a:t>the</a:t>
            </a:r>
            <a:r>
              <a:rPr/>
              <a:t> </a:t>
            </a:r>
            <a:r>
              <a:rPr/>
              <a:t>theoretical</a:t>
            </a:r>
            <a:r>
              <a:rPr/>
              <a:t> </a:t>
            </a:r>
            <a:r>
              <a:rPr/>
              <a:t>framework</a:t>
            </a:r>
            <a:r>
              <a:rPr/>
              <a:t> </a:t>
            </a:r>
            <a:r>
              <a:rPr/>
              <a:t>of</a:t>
            </a:r>
            <a:r>
              <a:rPr/>
              <a:t> </a:t>
            </a:r>
            <a:r>
              <a:rPr/>
              <a:t>visualization,</a:t>
            </a:r>
            <a:r>
              <a:rPr/>
              <a:t> </a:t>
            </a:r>
            <a:r>
              <a:rPr/>
              <a:t>you</a:t>
            </a:r>
            <a:r>
              <a:rPr/>
              <a:t> </a:t>
            </a:r>
            <a:r>
              <a:rPr/>
              <a:t>are</a:t>
            </a:r>
            <a:r>
              <a:rPr/>
              <a:t> </a:t>
            </a:r>
            <a:r>
              <a:rPr/>
              <a:t>capable</a:t>
            </a:r>
            <a:r>
              <a:rPr/>
              <a:t> </a:t>
            </a:r>
            <a:r>
              <a:rPr/>
              <a:t>of</a:t>
            </a:r>
            <a:r>
              <a:rPr/>
              <a:t> </a:t>
            </a:r>
            <a:r>
              <a:rPr/>
              <a:t>drawing</a:t>
            </a:r>
            <a:r>
              <a:rPr/>
              <a:t> </a:t>
            </a:r>
            <a:r>
              <a:rPr/>
              <a:t>a</a:t>
            </a:r>
            <a:r>
              <a:rPr/>
              <a:t> </a:t>
            </a:r>
            <a:r>
              <a:rPr/>
              <a:t>lifetime</a:t>
            </a:r>
            <a:r>
              <a:rPr/>
              <a:t> </a:t>
            </a:r>
            <a:r>
              <a:rPr/>
              <a:t>of</a:t>
            </a:r>
            <a:r>
              <a:rPr/>
              <a:t> </a:t>
            </a:r>
            <a:r>
              <a:rPr/>
              <a:t>different</a:t>
            </a:r>
            <a:r>
              <a:rPr/>
              <a:t> </a:t>
            </a:r>
            <a:r>
              <a:rPr/>
              <a:t>visualizations.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Most</a:t>
            </a:r>
            <a:r>
              <a:rPr/>
              <a:t> </a:t>
            </a:r>
            <a:r>
              <a:rPr/>
              <a:t>of</a:t>
            </a:r>
            <a:r>
              <a:rPr/>
              <a:t> </a:t>
            </a:r>
            <a:r>
              <a:rPr/>
              <a:t>the</a:t>
            </a:r>
            <a:r>
              <a:rPr/>
              <a:t> </a:t>
            </a:r>
            <a:r>
              <a:rPr/>
              <a:t>current</a:t>
            </a:r>
            <a:r>
              <a:rPr/>
              <a:t> </a:t>
            </a:r>
            <a:r>
              <a:rPr/>
              <a:t>designers</a:t>
            </a:r>
            <a:r>
              <a:rPr/>
              <a:t> </a:t>
            </a:r>
            <a:r>
              <a:rPr/>
              <a:t>of</a:t>
            </a:r>
            <a:r>
              <a:rPr/>
              <a:t> </a:t>
            </a:r>
            <a:r>
              <a:rPr/>
              <a:t>data</a:t>
            </a:r>
            <a:r>
              <a:rPr/>
              <a:t> </a:t>
            </a:r>
            <a:r>
              <a:rPr/>
              <a:t>visualization</a:t>
            </a:r>
            <a:r>
              <a:rPr/>
              <a:t> </a:t>
            </a:r>
            <a:r>
              <a:rPr/>
              <a:t>software</a:t>
            </a:r>
            <a:r>
              <a:rPr/>
              <a:t> </a:t>
            </a:r>
            <a:r>
              <a:rPr/>
              <a:t>have</a:t>
            </a:r>
            <a:r>
              <a:rPr/>
              <a:t> </a:t>
            </a:r>
            <a:r>
              <a:rPr/>
              <a:t>based</a:t>
            </a:r>
            <a:r>
              <a:rPr/>
              <a:t> </a:t>
            </a:r>
            <a:r>
              <a:rPr/>
              <a:t>their</a:t>
            </a:r>
            <a:r>
              <a:rPr/>
              <a:t> </a:t>
            </a:r>
            <a:r>
              <a:rPr/>
              <a:t>work</a:t>
            </a:r>
            <a:r>
              <a:rPr/>
              <a:t> </a:t>
            </a:r>
            <a:r>
              <a:rPr/>
              <a:t>on</a:t>
            </a:r>
            <a:r>
              <a:rPr/>
              <a:t> </a:t>
            </a:r>
            <a:r>
              <a:rPr/>
              <a:t>the</a:t>
            </a:r>
            <a:r>
              <a:rPr/>
              <a:t> </a:t>
            </a:r>
            <a:r>
              <a:rPr/>
              <a:t>theoretical</a:t>
            </a:r>
            <a:r>
              <a:rPr/>
              <a:t> </a:t>
            </a:r>
            <a:r>
              <a:rPr/>
              <a:t>foundations</a:t>
            </a:r>
            <a:r>
              <a:rPr/>
              <a:t> </a:t>
            </a:r>
            <a:r>
              <a:rPr/>
              <a:t>of</a:t>
            </a:r>
            <a:r>
              <a:rPr/>
              <a:t> </a:t>
            </a:r>
            <a:r>
              <a:rPr/>
              <a:t>Leland</a:t>
            </a:r>
            <a:r>
              <a:rPr/>
              <a:t> </a:t>
            </a:r>
            <a:r>
              <a:rPr/>
              <a:t>Wilkinson.</a:t>
            </a:r>
            <a:r>
              <a:rPr/>
              <a:t> </a:t>
            </a:r>
            <a:r>
              <a:rPr/>
              <a:t>This</a:t>
            </a:r>
            <a:r>
              <a:rPr/>
              <a:t> </a:t>
            </a:r>
            <a:r>
              <a:rPr/>
              <a:t>includes</a:t>
            </a:r>
            <a:r>
              <a:rPr/>
              <a:t> </a:t>
            </a:r>
            <a:r>
              <a:rPr/>
              <a:t>ggplot2</a:t>
            </a:r>
            <a:r>
              <a:rPr/>
              <a:t> </a:t>
            </a:r>
            <a:r>
              <a:rPr/>
              <a:t>in</a:t>
            </a:r>
            <a:r>
              <a:rPr/>
              <a:t> </a:t>
            </a:r>
            <a:r>
              <a:rPr/>
              <a:t>r,</a:t>
            </a:r>
            <a:r>
              <a:rPr/>
              <a:t> </a:t>
            </a:r>
            <a:r>
              <a:rPr/>
              <a:t>altair</a:t>
            </a:r>
            <a:r>
              <a:rPr/>
              <a:t> </a:t>
            </a:r>
            <a:r>
              <a:rPr/>
              <a:t>inPython,</a:t>
            </a:r>
            <a:r>
              <a:rPr/>
              <a:t> </a:t>
            </a:r>
            <a:r>
              <a:rPr/>
              <a:t>and</a:t>
            </a:r>
            <a:r>
              <a:rPr/>
              <a:t> </a:t>
            </a:r>
            <a:r>
              <a:rPr/>
              <a:t>Tableau,</a:t>
            </a:r>
            <a:r>
              <a:rPr/>
              <a:t> </a:t>
            </a:r>
            <a:r>
              <a:rPr/>
              <a:t>among</a:t>
            </a:r>
            <a:r>
              <a:rPr/>
              <a:t> </a:t>
            </a:r>
            <a:r>
              <a:rPr/>
              <a:t>others.</a:t>
            </a:r>
            <a:r>
              <a:rPr/>
              <a:t> </a:t>
            </a:r>
            <a:r>
              <a:rPr/>
              <a:t>Dr. Wilkinson</a:t>
            </a:r>
            <a:r>
              <a:rPr/>
              <a:t> </a:t>
            </a:r>
            <a:r>
              <a:rPr/>
              <a:t>wrote</a:t>
            </a:r>
            <a:r>
              <a:rPr/>
              <a:t> </a:t>
            </a:r>
            <a:r>
              <a:rPr/>
              <a:t>a</a:t>
            </a:r>
            <a:r>
              <a:rPr/>
              <a:t> </a:t>
            </a:r>
            <a:r>
              <a:rPr/>
              <a:t>book,</a:t>
            </a:r>
            <a:r>
              <a:rPr/>
              <a:t> </a:t>
            </a:r>
            <a:r>
              <a:rPr/>
              <a:t>The</a:t>
            </a:r>
            <a:r>
              <a:rPr/>
              <a:t> </a:t>
            </a:r>
            <a:r>
              <a:rPr/>
              <a:t>Grammar</a:t>
            </a:r>
            <a:r>
              <a:rPr/>
              <a:t> </a:t>
            </a:r>
            <a:r>
              <a:rPr/>
              <a:t>of</a:t>
            </a:r>
            <a:r>
              <a:rPr/>
              <a:t> </a:t>
            </a:r>
            <a:r>
              <a:rPr/>
              <a:t>Graphics,</a:t>
            </a:r>
            <a:r>
              <a:rPr/>
              <a:t> </a:t>
            </a:r>
            <a:r>
              <a:rPr/>
              <a:t>in</a:t>
            </a:r>
            <a:r>
              <a:rPr/>
              <a:t> </a:t>
            </a:r>
            <a:r>
              <a:rPr/>
              <a:t>1999</a:t>
            </a:r>
            <a:r>
              <a:rPr/>
              <a:t> </a:t>
            </a:r>
            <a:r>
              <a:rPr/>
              <a:t>(second</a:t>
            </a:r>
            <a:r>
              <a:rPr/>
              <a:t> </a:t>
            </a:r>
            <a:r>
              <a:rPr/>
              <a:t>edition</a:t>
            </a:r>
            <a:r>
              <a:rPr/>
              <a:t> </a:t>
            </a:r>
            <a:r>
              <a:rPr/>
              <a:t>in</a:t>
            </a:r>
            <a:r>
              <a:rPr/>
              <a:t> </a:t>
            </a:r>
            <a:r>
              <a:rPr/>
              <a:t>2006)</a:t>
            </a:r>
            <a:r>
              <a:rPr/>
              <a:t> </a:t>
            </a:r>
            <a:r>
              <a:rPr/>
              <a:t>that</a:t>
            </a:r>
            <a:r>
              <a:rPr/>
              <a:t> </a:t>
            </a:r>
            <a:r>
              <a:rPr/>
              <a:t>laid</a:t>
            </a:r>
            <a:r>
              <a:rPr/>
              <a:t> </a:t>
            </a:r>
            <a:r>
              <a:rPr/>
              <a:t>out</a:t>
            </a:r>
            <a:r>
              <a:rPr/>
              <a:t> </a:t>
            </a:r>
            <a:r>
              <a:rPr/>
              <a:t>the</a:t>
            </a:r>
            <a:r>
              <a:rPr/>
              <a:t> </a:t>
            </a:r>
            <a:r>
              <a:rPr/>
              <a:t>principles</a:t>
            </a:r>
            <a:r>
              <a:rPr/>
              <a:t> </a:t>
            </a:r>
            <a:r>
              <a:rPr/>
              <a:t>for</a:t>
            </a:r>
            <a:r>
              <a:rPr/>
              <a:t> </a:t>
            </a:r>
            <a:r>
              <a:rPr/>
              <a:t>the</a:t>
            </a:r>
            <a:r>
              <a:rPr/>
              <a:t> </a:t>
            </a:r>
            <a:r>
              <a:rPr/>
              <a:t>development</a:t>
            </a:r>
            <a:r>
              <a:rPr/>
              <a:t> </a:t>
            </a:r>
            <a:r>
              <a:rPr/>
              <a:t>of</a:t>
            </a:r>
            <a:r>
              <a:rPr/>
              <a:t> </a:t>
            </a:r>
            <a:r>
              <a:rPr/>
              <a:t>pretty</a:t>
            </a:r>
            <a:r>
              <a:rPr/>
              <a:t> </a:t>
            </a:r>
            <a:r>
              <a:rPr/>
              <a:t>much</a:t>
            </a:r>
            <a:r>
              <a:rPr/>
              <a:t> </a:t>
            </a:r>
            <a:r>
              <a:rPr/>
              <a:t>any</a:t>
            </a:r>
            <a:r>
              <a:rPr/>
              <a:t> </a:t>
            </a:r>
            <a:r>
              <a:rPr/>
              <a:t>data</a:t>
            </a:r>
            <a:r>
              <a:rPr/>
              <a:t> </a:t>
            </a:r>
            <a:r>
              <a:rPr/>
              <a:t>visualizaton</a:t>
            </a:r>
            <a:r>
              <a:rPr/>
              <a:t> </a:t>
            </a:r>
            <a:r>
              <a:rPr/>
              <a:t>that</a:t>
            </a:r>
            <a:r>
              <a:rPr/>
              <a:t> </a:t>
            </a:r>
            <a:r>
              <a:rPr/>
              <a:t>you</a:t>
            </a:r>
            <a:r>
              <a:rPr/>
              <a:t> </a:t>
            </a:r>
            <a:r>
              <a:rPr/>
              <a:t>could</a:t>
            </a:r>
            <a:r>
              <a:rPr/>
              <a:t> </a:t>
            </a:r>
            <a:r>
              <a:rPr/>
              <a:t>imagine.</a:t>
            </a:r>
            <a:r>
              <a:rPr/>
              <a:t> </a:t>
            </a:r>
            <a:r>
              <a:rPr/>
              <a:t>The</a:t>
            </a:r>
            <a:r>
              <a:rPr/>
              <a:t> </a:t>
            </a:r>
            <a:r>
              <a:rPr/>
              <a:t>work</a:t>
            </a:r>
            <a:r>
              <a:rPr/>
              <a:t> </a:t>
            </a:r>
            <a:r>
              <a:rPr/>
              <a:t>is</a:t>
            </a:r>
            <a:r>
              <a:rPr/>
              <a:t> </a:t>
            </a:r>
            <a:r>
              <a:rPr/>
              <a:t>mathematically</a:t>
            </a:r>
            <a:r>
              <a:rPr/>
              <a:t> </a:t>
            </a:r>
            <a:r>
              <a:rPr/>
              <a:t>rigorous,</a:t>
            </a:r>
            <a:r>
              <a:rPr/>
              <a:t> </a:t>
            </a:r>
            <a:r>
              <a:rPr/>
              <a:t>and</a:t>
            </a:r>
            <a:r>
              <a:rPr/>
              <a:t> </a:t>
            </a:r>
            <a:r>
              <a:rPr/>
              <a:t>I</a:t>
            </a:r>
            <a:r>
              <a:rPr/>
              <a:t> </a:t>
            </a:r>
            <a:r>
              <a:rPr/>
              <a:t>do</a:t>
            </a:r>
            <a:r>
              <a:rPr/>
              <a:t> </a:t>
            </a:r>
            <a:r>
              <a:rPr/>
              <a:t>not</a:t>
            </a:r>
            <a:r>
              <a:rPr/>
              <a:t> </a:t>
            </a:r>
            <a:r>
              <a:rPr/>
              <a:t>recommend</a:t>
            </a:r>
            <a:r>
              <a:rPr/>
              <a:t> </a:t>
            </a:r>
            <a:r>
              <a:rPr/>
              <a:t>that</a:t>
            </a:r>
            <a:r>
              <a:rPr/>
              <a:t> </a:t>
            </a:r>
            <a:r>
              <a:rPr/>
              <a:t>you</a:t>
            </a:r>
            <a:r>
              <a:rPr/>
              <a:t> </a:t>
            </a:r>
            <a:r>
              <a:rPr/>
              <a:t>read</a:t>
            </a:r>
            <a:r>
              <a:rPr/>
              <a:t> </a:t>
            </a:r>
            <a:r>
              <a:rPr/>
              <a:t>this</a:t>
            </a:r>
            <a:r>
              <a:rPr/>
              <a:t> </a:t>
            </a:r>
            <a:r>
              <a:rPr/>
              <a:t>book</a:t>
            </a:r>
            <a:r>
              <a:rPr/>
              <a:t> </a:t>
            </a:r>
            <a:r>
              <a:rPr/>
              <a:t>unless</a:t>
            </a:r>
            <a:r>
              <a:rPr/>
              <a:t> </a:t>
            </a:r>
            <a:r>
              <a:rPr/>
              <a:t>you</a:t>
            </a:r>
            <a:r>
              <a:rPr/>
              <a:t> </a:t>
            </a:r>
            <a:r>
              <a:rPr/>
              <a:t>enjoy</a:t>
            </a:r>
            <a:r>
              <a:rPr/>
              <a:t> </a:t>
            </a:r>
            <a:r>
              <a:rPr/>
              <a:t>that</a:t>
            </a:r>
            <a:r>
              <a:rPr/>
              <a:t> </a:t>
            </a:r>
            <a:r>
              <a:rPr/>
              <a:t>sort</a:t>
            </a:r>
            <a:r>
              <a:rPr/>
              <a:t> </a:t>
            </a:r>
            <a:r>
              <a:rPr/>
              <a:t>of</a:t>
            </a:r>
            <a:r>
              <a:rPr/>
              <a:t> </a:t>
            </a:r>
            <a:r>
              <a:rPr/>
              <a:t>thing.</a:t>
            </a:r>
            <a:r>
              <a:rPr/>
              <a:t> </a:t>
            </a:r>
            <a:r>
              <a:rPr/>
              <a:t>I</a:t>
            </a:r>
            <a:r>
              <a:rPr/>
              <a:t> </a:t>
            </a:r>
            <a:r>
              <a:rPr/>
              <a:t>do</a:t>
            </a:r>
            <a:r>
              <a:rPr/>
              <a:t> </a:t>
            </a:r>
            <a:r>
              <a:rPr/>
              <a:t>want</a:t>
            </a:r>
            <a:r>
              <a:rPr/>
              <a:t> </a:t>
            </a:r>
            <a:r>
              <a:rPr/>
              <a:t>to</a:t>
            </a:r>
            <a:r>
              <a:rPr/>
              <a:t> </a:t>
            </a:r>
            <a:r>
              <a:rPr/>
              <a:t>highlight</a:t>
            </a:r>
            <a:r>
              <a:rPr/>
              <a:t> </a:t>
            </a:r>
            <a:r>
              <a:rPr/>
              <a:t>a</a:t>
            </a:r>
            <a:r>
              <a:rPr/>
              <a:t> </a:t>
            </a:r>
            <a:r>
              <a:rPr/>
              <a:t>few</a:t>
            </a:r>
            <a:r>
              <a:rPr/>
              <a:t> </a:t>
            </a:r>
            <a:r>
              <a:rPr/>
              <a:t>of</a:t>
            </a:r>
            <a:r>
              <a:rPr/>
              <a:t> </a:t>
            </a:r>
            <a:r>
              <a:rPr/>
              <a:t>the</a:t>
            </a:r>
            <a:r>
              <a:rPr/>
              <a:t> </a:t>
            </a:r>
            <a:r>
              <a:rPr/>
              <a:t>fundamental</a:t>
            </a:r>
            <a:r>
              <a:rPr/>
              <a:t> </a:t>
            </a:r>
            <a:r>
              <a:rPr/>
              <a:t>ideas</a:t>
            </a:r>
            <a:r>
              <a:rPr/>
              <a:t> </a:t>
            </a:r>
            <a:r>
              <a:rPr/>
              <a:t>in</a:t>
            </a:r>
            <a:r>
              <a:rPr/>
              <a:t> </a:t>
            </a:r>
            <a:r>
              <a:rPr/>
              <a:t>the</a:t>
            </a:r>
            <a:r>
              <a:rPr/>
              <a:t> </a:t>
            </a:r>
            <a:r>
              <a:rPr/>
              <a:t>book</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5.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6.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7.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8.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9.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dasl.datadescription.com/" TargetMode="External" /><Relationship Id="rId4" Type="http://schemas.openxmlformats.org/officeDocument/2006/relationships/image" Target="../media/image1.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visualization</a:t>
            </a:r>
            <a:r>
              <a:rPr/>
              <a:t> </a:t>
            </a:r>
            <a:r>
              <a:rPr/>
              <a:t>-</a:t>
            </a:r>
            <a:r>
              <a:rPr/>
              <a:t> </a:t>
            </a:r>
            <a:r>
              <a:rPr/>
              <a:t>01</a:t>
            </a:r>
            <a:r>
              <a:rPr/>
              <a:t> </a:t>
            </a:r>
            <a:r>
              <a:rPr/>
              <a:t>-</a:t>
            </a:r>
            <a:r>
              <a:rPr/>
              <a:t> </a:t>
            </a:r>
            <a:r>
              <a:rPr/>
              <a:t>points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6/21/2019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01/arctic-ice-scatterplot.png" id="0" name="Picture 1"/>
          <p:cNvPicPr>
            <a:picLocks noGrp="1" noChangeAspect="1"/>
          </p:cNvPicPr>
          <p:nvPr/>
        </p:nvPicPr>
        <p:blipFill>
          <a:blip r:embed="rId3"/>
          <a:stretch>
            <a:fillRect/>
          </a:stretch>
        </p:blipFill>
        <p:spPr bwMode="auto">
          <a:xfrm>
            <a:off x="457200" y="1663700"/>
            <a:ext cx="8229600" cy="3898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Scatterplot</a:t>
            </a:r>
            <a:r>
              <a:rPr/>
              <a:t> </a:t>
            </a:r>
            <a:r>
              <a:rPr/>
              <a:t>of</a:t>
            </a:r>
            <a:r>
              <a:rPr/>
              <a:t> </a:t>
            </a:r>
            <a:r>
              <a:rPr/>
              <a:t>Arctic</a:t>
            </a:r>
            <a:r>
              <a:rPr/>
              <a:t> </a:t>
            </a:r>
            <a:r>
              <a:rPr/>
              <a:t>ice</a:t>
            </a:r>
            <a:r>
              <a:rPr/>
              <a:t> </a:t>
            </a:r>
            <a:r>
              <a:rPr/>
              <a:t>levels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sp>
        <p:nvSpPr>
          <p:cNvPr id="3" name="Content Placeholder 2"/>
          <p:cNvSpPr>
            <a:spLocks noGrp="1"/>
          </p:cNvSpPr>
          <p:nvPr>
            <p:ph idx="1"/>
          </p:nvPr>
        </p:nvSpPr>
        <p:spPr/>
        <p:txBody>
          <a:bodyPr/>
          <a:lstStyle/>
          <a:p>
            <a:pPr lvl="0" marL="0" indent="0">
              <a:buNone/>
            </a:pPr>
            <a:r>
              <a:rPr/>
              <a:t>((Image is not yet available.))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foundation</a:t>
            </a:r>
            <a:r>
              <a:rPr/>
              <a:t> </a:t>
            </a:r>
            <a:r>
              <a:rPr/>
              <a:t>of</a:t>
            </a:r>
            <a:r>
              <a:rPr/>
              <a:t> </a:t>
            </a:r>
            <a:r>
              <a:rPr/>
              <a:t>data</a:t>
            </a:r>
            <a:r>
              <a:rPr/>
              <a:t> </a:t>
            </a:r>
            <a:r>
              <a:rPr/>
              <a:t>visualization</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Why is theory important?</a:t>
            </a:r>
          </a:p>
          <a:p>
            <a:pPr lvl="2"/>
            <a:r>
              <a:rPr/>
              <a:t>“An unexamined [visualization] is not worth [drawing].” Socrates</a:t>
            </a:r>
          </a:p>
          <a:p>
            <a:pPr lvl="2"/>
            <a:r>
              <a:rPr/>
              <a:t>“The man who has no tincture of [theory] goes through life imprisoned in the prejudices derived from common sense, from the habitual beliefs of his age or his nation, and from convictions which have grown up in his mind without the co-operation or consent of his deliberate reason.” Bertrand Russell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foundation</a:t>
            </a:r>
            <a:r>
              <a:rPr/>
              <a:t> </a:t>
            </a:r>
            <a:r>
              <a:rPr/>
              <a:t>of</a:t>
            </a:r>
            <a:r>
              <a:rPr/>
              <a:t> </a:t>
            </a:r>
            <a:r>
              <a:rPr/>
              <a:t>data</a:t>
            </a:r>
            <a:r>
              <a:rPr/>
              <a:t> </a:t>
            </a:r>
            <a:r>
              <a:rPr/>
              <a:t>visualization</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Why is theory important?</a:t>
            </a:r>
          </a:p>
          <a:p>
            <a:pPr lvl="2"/>
            <a:r>
              <a:rPr/>
              <a:t>“Never trust [a visualization program] that can think for itself if you can’t see where it keeps its brain” Arthur Weasley, in Harry Potter and the Chamber of Secrets.</a:t>
            </a:r>
          </a:p>
          <a:p>
            <a:pPr lvl="2"/>
            <a:r>
              <a:rPr/>
              <a:t>“Give a man a [a single type of visualization] and you feed him for a day; teach a man [how to develop all types of visualizations] and you feed him for a lifetime.” Maimonides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foundation</a:t>
            </a:r>
            <a:r>
              <a:rPr/>
              <a:t> </a:t>
            </a:r>
            <a:r>
              <a:rPr/>
              <a:t>of</a:t>
            </a:r>
            <a:r>
              <a:rPr/>
              <a:t> </a:t>
            </a:r>
            <a:r>
              <a:rPr/>
              <a:t>data</a:t>
            </a:r>
            <a:r>
              <a:rPr/>
              <a:t> </a:t>
            </a:r>
            <a:r>
              <a:rPr/>
              <a:t>visualization</a:t>
            </a:r>
            <a:r>
              <a:rPr/>
              <a:t> </a:t>
            </a:r>
            <a:r>
              <a:rPr/>
              <a:t>(3</a:t>
            </a:r>
            <a:r>
              <a:rPr/>
              <a:t> </a:t>
            </a:r>
            <a:r>
              <a:rPr/>
              <a:t>of</a:t>
            </a:r>
            <a:r>
              <a:rPr/>
              <a:t> </a:t>
            </a:r>
            <a:r>
              <a:rPr/>
              <a:t>3)</a:t>
            </a:r>
          </a:p>
        </p:txBody>
      </p:sp>
      <p:pic>
        <p:nvPicPr>
          <p:cNvPr descr="../images/01/the-grammar-of-graphics.png" id="0" name="Picture 1"/>
          <p:cNvPicPr>
            <a:picLocks noGrp="1" noChangeAspect="1"/>
          </p:cNvPicPr>
          <p:nvPr/>
        </p:nvPicPr>
        <p:blipFill>
          <a:blip r:embed="rId3"/>
          <a:stretch>
            <a:fillRect/>
          </a:stretch>
        </p:blipFill>
        <p:spPr bwMode="auto">
          <a:xfrm>
            <a:off x="3251200" y="1600200"/>
            <a:ext cx="2641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Front</a:t>
            </a:r>
            <a:r>
              <a:rPr/>
              <a:t> </a:t>
            </a:r>
            <a:r>
              <a:rPr/>
              <a:t>cover</a:t>
            </a:r>
            <a:r>
              <a:rPr/>
              <a:t> </a:t>
            </a:r>
            <a:r>
              <a:rPr/>
              <a:t>of</a:t>
            </a:r>
            <a:r>
              <a:rPr/>
              <a:t> </a:t>
            </a:r>
            <a:r>
              <a:rPr/>
              <a:t>the</a:t>
            </a:r>
            <a:r>
              <a:rPr/>
              <a:t> </a:t>
            </a:r>
            <a:r>
              <a:rPr/>
              <a:t>book,</a:t>
            </a:r>
            <a:r>
              <a:rPr/>
              <a:t> </a:t>
            </a:r>
            <a:r>
              <a:rPr/>
              <a:t>The</a:t>
            </a:r>
            <a:r>
              <a:rPr/>
              <a:t> </a:t>
            </a:r>
            <a:r>
              <a:rPr/>
              <a:t>Grammar</a:t>
            </a:r>
            <a:r>
              <a:rPr/>
              <a:t> </a:t>
            </a:r>
            <a:r>
              <a:rPr/>
              <a:t>of</a:t>
            </a:r>
            <a:r>
              <a:rPr/>
              <a:t> </a:t>
            </a:r>
            <a:r>
              <a:rPr/>
              <a:t>Graphics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(1</a:t>
            </a:r>
            <a:r>
              <a:rPr/>
              <a:t> </a:t>
            </a:r>
            <a:r>
              <a:rPr/>
              <a:t>of</a:t>
            </a:r>
            <a:r>
              <a:rPr/>
              <a:t> </a:t>
            </a:r>
            <a:r>
              <a:rPr/>
              <a:t>3)</a:t>
            </a:r>
          </a:p>
        </p:txBody>
      </p:sp>
      <p:pic>
        <p:nvPicPr>
          <p:cNvPr descr="../images/01/r-barplot-help.png" id="0" name="Picture 1"/>
          <p:cNvPicPr>
            <a:picLocks noGrp="1" noChangeAspect="1"/>
          </p:cNvPicPr>
          <p:nvPr/>
        </p:nvPicPr>
        <p:blipFill>
          <a:blip r:embed="rId3"/>
          <a:stretch>
            <a:fillRect/>
          </a:stretch>
        </p:blipFill>
        <p:spPr bwMode="auto">
          <a:xfrm>
            <a:off x="1397000" y="1600200"/>
            <a:ext cx="6350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barplot</a:t>
            </a:r>
            <a:r>
              <a:rPr/>
              <a:t> </a:t>
            </a:r>
            <a:r>
              <a:rPr/>
              <a:t>function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(2</a:t>
            </a:r>
            <a:r>
              <a:rPr/>
              <a:t> </a:t>
            </a:r>
            <a:r>
              <a:rPr/>
              <a:t>of</a:t>
            </a:r>
            <a:r>
              <a:rPr/>
              <a:t> </a:t>
            </a:r>
            <a:r>
              <a:rPr/>
              <a:t>3)</a:t>
            </a:r>
          </a:p>
        </p:txBody>
      </p:sp>
      <p:pic>
        <p:nvPicPr>
          <p:cNvPr descr="../images/01/r-hist-help.png" id="0" name="Picture 1"/>
          <p:cNvPicPr>
            <a:picLocks noGrp="1" noChangeAspect="1"/>
          </p:cNvPicPr>
          <p:nvPr/>
        </p:nvPicPr>
        <p:blipFill>
          <a:blip r:embed="rId3"/>
          <a:stretch>
            <a:fillRect/>
          </a:stretch>
        </p:blipFill>
        <p:spPr bwMode="auto">
          <a:xfrm>
            <a:off x="825500" y="1600200"/>
            <a:ext cx="7480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hist</a:t>
            </a:r>
            <a:r>
              <a:rPr/>
              <a:t> </a:t>
            </a:r>
            <a:r>
              <a:rPr/>
              <a:t>function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(3</a:t>
            </a:r>
            <a:r>
              <a:rPr/>
              <a:t> </a:t>
            </a:r>
            <a:r>
              <a:rPr/>
              <a:t>of</a:t>
            </a:r>
            <a:r>
              <a:rPr/>
              <a:t> </a:t>
            </a:r>
            <a:r>
              <a:rPr/>
              <a:t>3)</a:t>
            </a:r>
          </a:p>
        </p:txBody>
      </p:sp>
      <p:pic>
        <p:nvPicPr>
          <p:cNvPr descr="../images/01/r-boxplot-help.png" id="0" name="Picture 1"/>
          <p:cNvPicPr>
            <a:picLocks noGrp="1" noChangeAspect="1"/>
          </p:cNvPicPr>
          <p:nvPr/>
        </p:nvPicPr>
        <p:blipFill>
          <a:blip r:embed="rId3"/>
          <a:stretch>
            <a:fillRect/>
          </a:stretch>
        </p:blipFill>
        <p:spPr bwMode="auto">
          <a:xfrm>
            <a:off x="1066800" y="1600200"/>
            <a:ext cx="6997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boxplot</a:t>
            </a:r>
            <a:r>
              <a:rPr/>
              <a:t> </a:t>
            </a:r>
            <a:r>
              <a:rPr/>
              <a:t>function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Helpful</a:t>
            </a:r>
            <a:r>
              <a:rPr/>
              <a:t> </a:t>
            </a:r>
            <a:r>
              <a:rPr/>
              <a:t>resource</a:t>
            </a:r>
          </a:p>
        </p:txBody>
      </p:sp>
      <p:pic>
        <p:nvPicPr>
          <p:cNvPr descr="../images/01/bergen-2019.png" id="0" name="Picture 1"/>
          <p:cNvPicPr>
            <a:picLocks noGrp="1" noChangeAspect="1"/>
          </p:cNvPicPr>
          <p:nvPr/>
        </p:nvPicPr>
        <p:blipFill>
          <a:blip r:embed="rId3"/>
          <a:stretch>
            <a:fillRect/>
          </a:stretch>
        </p:blipFill>
        <p:spPr bwMode="auto">
          <a:xfrm>
            <a:off x="1460500" y="1600200"/>
            <a:ext cx="6223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Title</a:t>
            </a:r>
            <a:r>
              <a:rPr/>
              <a:t> </a:t>
            </a:r>
            <a:r>
              <a:rPr/>
              <a:t>slide</a:t>
            </a:r>
            <a:r>
              <a:rPr/>
              <a:t> </a:t>
            </a:r>
            <a:r>
              <a:rPr/>
              <a:t>from</a:t>
            </a:r>
            <a:r>
              <a:rPr/>
              <a:t> </a:t>
            </a:r>
            <a:r>
              <a:rPr/>
              <a:t>the</a:t>
            </a:r>
            <a:r>
              <a:rPr/>
              <a:t> </a:t>
            </a:r>
            <a:r>
              <a:rPr/>
              <a:t>Bergen-Iverson</a:t>
            </a:r>
            <a:r>
              <a:rPr/>
              <a:t> </a:t>
            </a:r>
            <a:r>
              <a:rPr/>
              <a:t>presentation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Definition</a:t>
            </a:r>
            <a:r>
              <a:rPr/>
              <a:t> </a:t>
            </a:r>
            <a:r>
              <a:rPr/>
              <a:t>of</a:t>
            </a:r>
            <a:r>
              <a:rPr/>
              <a:t> </a:t>
            </a:r>
            <a:r>
              <a:rPr/>
              <a:t>data</a:t>
            </a:r>
            <a:r>
              <a:rPr/>
              <a:t> </a:t>
            </a:r>
            <a:r>
              <a:rPr/>
              <a:t>visualization</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Bergen and Iverson 2019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This slide should not to be included in the final presentation</a:t>
            </a:r>
          </a:p>
          <a:p>
            <a:pPr lvl="1"/>
            <a:r>
              <a:rPr/>
              <a:t>Present 00-overview first</a:t>
            </a:r>
          </a:p>
          <a:p>
            <a:pPr lvl="1"/>
            <a:r>
              <a:rPr/>
              <a:t>After this talk, either 02-bars or 03-lines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p>
        </p:txBody>
      </p:sp>
      <p:sp>
        <p:nvSpPr>
          <p:cNvPr id="3" name="Content Placeholder 2"/>
          <p:cNvSpPr>
            <a:spLocks noGrp="1"/>
          </p:cNvSpPr>
          <p:nvPr>
            <p:ph idx="1"/>
          </p:nvPr>
        </p:nvSpPr>
        <p:spPr/>
        <p:txBody>
          <a:bodyPr/>
          <a:lstStyle/>
          <a:p>
            <a:pPr lvl="1"/>
            <a:r>
              <a:rPr/>
              <a:t>Geometries/marks</a:t>
            </a:r>
          </a:p>
          <a:p>
            <a:pPr lvl="2"/>
            <a:r>
              <a:rPr/>
              <a:t>Points</a:t>
            </a:r>
          </a:p>
          <a:p>
            <a:pPr lvl="2"/>
            <a:r>
              <a:rPr/>
              <a:t>Lines</a:t>
            </a:r>
          </a:p>
          <a:p>
            <a:pPr lvl="2"/>
            <a:r>
              <a:rPr/>
              <a:t>Bars</a:t>
            </a:r>
          </a:p>
          <a:p>
            <a:pPr lvl="2"/>
            <a:r>
              <a:rPr/>
              <a:t>Text</a:t>
            </a:r>
          </a:p>
          <a:p>
            <a:pPr lvl="1"/>
            <a:r>
              <a:rPr/>
              <a:t>Aesthetics</a:t>
            </a:r>
          </a:p>
          <a:p>
            <a:pPr lvl="2"/>
            <a:r>
              <a:rPr/>
              <a:t>Position</a:t>
            </a:r>
          </a:p>
          <a:p>
            <a:pPr lvl="2"/>
            <a:r>
              <a:rPr/>
              <a:t>Shape</a:t>
            </a:r>
          </a:p>
          <a:p>
            <a:pPr lvl="2"/>
            <a:r>
              <a:rPr/>
              <a:t>Size</a:t>
            </a:r>
          </a:p>
          <a:p>
            <a:pPr lvl="2"/>
            <a:r>
              <a:rPr/>
              <a:t>Color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This slide should not be included in the final presentation</a:t>
            </a:r>
          </a:p>
          <a:p>
            <a:pPr lvl="1"/>
            <a:r>
              <a:rPr/>
              <a:t>I am considering a flipped classroom approach. If I do this, the flipped part of the classroom would end here and the in class portion would start after the next slide, except I would have a brief review first.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location</a:t>
            </a:r>
            <a:r>
              <a:rPr/>
              <a:t> </a:t>
            </a:r>
            <a:r>
              <a:rPr/>
              <a:t>(1</a:t>
            </a:r>
            <a:r>
              <a:rPr/>
              <a:t> </a:t>
            </a:r>
            <a:r>
              <a:rPr/>
              <a:t>of</a:t>
            </a:r>
            <a:r>
              <a:rPr/>
              <a:t> </a:t>
            </a:r>
            <a:r>
              <a:rPr/>
              <a:t>2)</a:t>
            </a:r>
          </a:p>
        </p:txBody>
      </p:sp>
      <p:pic>
        <p:nvPicPr>
          <p:cNvPr descr="data-visualization-01-points_files/figure-pptx/point-aesthetics-x-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location</a:t>
            </a:r>
            <a:r>
              <a:rPr/>
              <a:t> </a:t>
            </a:r>
            <a:r>
              <a:rPr/>
              <a:t>(2</a:t>
            </a:r>
            <a:r>
              <a:rPr/>
              <a:t> </a:t>
            </a:r>
            <a:r>
              <a:rPr/>
              <a:t>of</a:t>
            </a:r>
            <a:r>
              <a:rPr/>
              <a:t> </a:t>
            </a:r>
            <a:r>
              <a:rPr/>
              <a:t>2)</a:t>
            </a:r>
          </a:p>
        </p:txBody>
      </p:sp>
      <p:pic>
        <p:nvPicPr>
          <p:cNvPr descr="data-visualization-01-points_files/figure-pptx/point-aesthetics-y-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Revise the plot so that the location of the points represents x=Bedrooms and Y=Price.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Here’s the Python code.</a:t>
            </a:r>
          </a:p>
          <a:p>
            <a:pPr lvl="0" marL="1270000" indent="0">
              <a:buNone/>
            </a:pPr>
            <a:r>
              <a:rPr sz="1800">
                <a:latin typeface="Courier"/>
              </a:rPr>
              <a:t>((To be added later))</a:t>
            </a:r>
          </a:p>
          <a:p>
            <a:pPr lvl="0" marL="0" indent="0">
              <a:buNone/>
            </a:pPr>
            <a:r>
              <a:rPr/>
              <a:t>Here’s the R code.</a:t>
            </a:r>
          </a:p>
          <a:p>
            <a:pPr lvl="0" marL="1270000" indent="0">
              <a:buNone/>
            </a:pPr>
            <a:r>
              <a:rPr sz="1800">
                <a:latin typeface="Courier"/>
              </a:rPr>
              <a:t>ggplot(saratoga_houses, aes(x=Bedrooms, y=Price)) + 
  geom_point())</a:t>
            </a:r>
          </a:p>
          <a:p>
            <a:pPr lvl="0" marL="0" indent="0">
              <a:buNone/>
            </a:pPr>
            <a:r>
              <a:rPr/>
              <a:t>Here are the steps in Tableau.</a:t>
            </a:r>
          </a:p>
          <a:p>
            <a:pPr lvl="0" marL="0" indent="0">
              <a:buNone/>
            </a:pPr>
            <a:r>
              <a:rPr/>
              <a:t>((To be added later))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pic>
        <p:nvPicPr>
          <p:cNvPr descr="data-visualization-01-points_files/figure-pptx/bedrooms-and-living-spac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shape</a:t>
            </a:r>
          </a:p>
        </p:txBody>
      </p:sp>
      <p:pic>
        <p:nvPicPr>
          <p:cNvPr descr="data-visualization-01-points_files/figure-pptx/point-aesthetics-shap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plot where the location is x=Age and y=Price and the symbol represents the number of bedrooms.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Here’s the Python code.</a:t>
            </a:r>
          </a:p>
          <a:p>
            <a:pPr lvl="0" marL="1270000" indent="0">
              <a:buNone/>
            </a:pPr>
            <a:r>
              <a:rPr sz="1800">
                <a:latin typeface="Courier"/>
              </a:rPr>
              <a:t>((To be added later))</a:t>
            </a:r>
          </a:p>
          <a:p>
            <a:pPr lvl="0" marL="0" indent="0">
              <a:buNone/>
            </a:pPr>
            <a:r>
              <a:rPr/>
              <a:t>Here’s the R code.</a:t>
            </a:r>
          </a:p>
          <a:p>
            <a:pPr lvl="0" marL="1270000" indent="0">
              <a:buNone/>
            </a:pPr>
            <a:r>
              <a:rPr sz="1800">
                <a:latin typeface="Courier"/>
              </a:rPr>
              <a:t>ggplot(saratoga_houses, aes(x=Age, y=Price)) + 
  geom_point(aes(shape=factor(Bedrooms)))</a:t>
            </a:r>
          </a:p>
          <a:p>
            <a:pPr lvl="0" marL="0" indent="0">
              <a:buNone/>
            </a:pPr>
            <a:r>
              <a:rPr/>
              <a:t>Here are the steps in Tableau.</a:t>
            </a:r>
          </a:p>
          <a:p>
            <a:pPr lvl="0" marL="0" indent="0">
              <a:buNone/>
            </a:pPr>
            <a:r>
              <a:rPr/>
              <a:t>((To be added later))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1"/>
            <a:r>
              <a:rPr/>
              <a:t>Download and install Python, R, and Tableau</a:t>
            </a:r>
          </a:p>
          <a:p>
            <a:pPr lvl="2"/>
            <a:r>
              <a:rPr/>
              <a:t>For R, also install the ggplot2 library</a:t>
            </a:r>
          </a:p>
          <a:p>
            <a:pPr lvl="1"/>
            <a:r>
              <a:rPr/>
              <a:t>Go to the DASL website and review the “Housing Prices” data set</a:t>
            </a:r>
          </a:p>
          <a:p>
            <a:pPr lvl="1"/>
            <a:r>
              <a:rPr/>
              <a:t>Import this data into Python, R, or Tableau</a:t>
            </a:r>
          </a:p>
          <a:p>
            <a:pPr lvl="1"/>
            <a:r>
              <a:rPr/>
              <a:t>Draw a scatterplot with Age on the x-axis and Price on the y-axis.</a:t>
            </a:r>
          </a:p>
          <a:p>
            <a:pPr lvl="2"/>
            <a:r>
              <a:rPr/>
              <a:t>Don’t bother with changing any of the default options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pic>
        <p:nvPicPr>
          <p:cNvPr descr="data-visualization-01-points_files/figure-pptx/shapes-bedroom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size</a:t>
            </a:r>
          </a:p>
        </p:txBody>
      </p:sp>
      <p:pic>
        <p:nvPicPr>
          <p:cNvPr descr="data-visualization-01-points_files/figure-pptx/point-aesthetics-siz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plot where the location is x=Age and y=Price and the size represents the living area.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Here’s the Python code.</a:t>
            </a:r>
          </a:p>
          <a:p>
            <a:pPr lvl="0" marL="1270000" indent="0">
              <a:buNone/>
            </a:pPr>
            <a:r>
              <a:rPr sz="1800">
                <a:latin typeface="Courier"/>
              </a:rPr>
              <a:t>((To be added later))</a:t>
            </a:r>
          </a:p>
          <a:p>
            <a:pPr lvl="0" marL="0" indent="0">
              <a:buNone/>
            </a:pPr>
            <a:r>
              <a:rPr/>
              <a:t>Here’s the R code.</a:t>
            </a:r>
          </a:p>
          <a:p>
            <a:pPr lvl="0" marL="1270000" indent="0">
              <a:buNone/>
            </a:pPr>
            <a:r>
              <a:rPr sz="1800">
                <a:latin typeface="Courier"/>
              </a:rPr>
              <a:t>ggplot(saratoga_houses, aes(x=Age, y=Price)) + 
  geom_point(aes(size=Living.Area))</a:t>
            </a:r>
          </a:p>
          <a:p>
            <a:pPr lvl="0" marL="0" indent="0">
              <a:buNone/>
            </a:pPr>
            <a:r>
              <a:rPr/>
              <a:t>Here are the steps in Tableau.</a:t>
            </a:r>
          </a:p>
          <a:p>
            <a:pPr lvl="0" marL="0" indent="0">
              <a:buNone/>
            </a:pPr>
            <a:r>
              <a:rPr/>
              <a:t>((To be added later))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pic>
        <p:nvPicPr>
          <p:cNvPr descr="data-visualization-01-points_files/figure-pptx/size-bedroom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color</a:t>
            </a:r>
            <a:r>
              <a:rPr/>
              <a:t> </a:t>
            </a:r>
            <a:r>
              <a:rPr/>
              <a:t>(1</a:t>
            </a:r>
            <a:r>
              <a:rPr/>
              <a:t> </a:t>
            </a:r>
            <a:r>
              <a:rPr/>
              <a:t>of</a:t>
            </a:r>
            <a:r>
              <a:rPr/>
              <a:t> </a:t>
            </a:r>
            <a:r>
              <a:rPr/>
              <a:t>2)</a:t>
            </a:r>
          </a:p>
        </p:txBody>
      </p:sp>
      <p:pic>
        <p:nvPicPr>
          <p:cNvPr descr="data-visualization-01-points_files/figure-pptx/point-aesthetics-color-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plot where the location is x=Age and y=Price and the color represents the number of bathrooms.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Here’s the Python code.</a:t>
            </a:r>
          </a:p>
          <a:p>
            <a:pPr lvl="0" marL="1270000" indent="0">
              <a:buNone/>
            </a:pPr>
            <a:r>
              <a:rPr sz="1800">
                <a:latin typeface="Courier"/>
              </a:rPr>
              <a:t>((To be added later))</a:t>
            </a:r>
          </a:p>
          <a:p>
            <a:pPr lvl="0" marL="0" indent="0">
              <a:buNone/>
            </a:pPr>
            <a:r>
              <a:rPr/>
              <a:t>Here’s the R code.</a:t>
            </a:r>
          </a:p>
          <a:p>
            <a:pPr lvl="0" marL="1270000" indent="0">
              <a:buNone/>
            </a:pPr>
            <a:r>
              <a:rPr sz="1800">
                <a:latin typeface="Courier"/>
              </a:rPr>
              <a:t>ggplot(saratoga_houses, aes(x=Age, y=Price)) + 
  geom_point(aes(color=factor(Bathrooms)))</a:t>
            </a:r>
          </a:p>
          <a:p>
            <a:pPr lvl="0" marL="0" indent="0">
              <a:buNone/>
            </a:pPr>
            <a:r>
              <a:rPr/>
              <a:t>Here are the steps in Tableau.</a:t>
            </a:r>
          </a:p>
          <a:p>
            <a:pPr lvl="0" marL="0" indent="0">
              <a:buNone/>
            </a:pPr>
            <a:r>
              <a:rPr/>
              <a:t>((To be added later))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pic>
        <p:nvPicPr>
          <p:cNvPr descr="data-visualization-01-points_files/figure-pptx/bathroom-color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(location, size, shape, color) appear in the graph</a:t>
            </a:r>
          </a:p>
          <a:p>
            <a:pPr lvl="2"/>
            <a:r>
              <a:rPr/>
              <a:t>What variables map to each aesthetic?</a:t>
            </a:r>
          </a:p>
          <a:p>
            <a:pPr lvl="2"/>
            <a:r>
              <a:rPr/>
              <a:t>What is the story that this graph is telling you?</a:t>
            </a:r>
          </a:p>
          <a:p>
            <a:pPr lvl="2"/>
            <a:r>
              <a:rPr/>
              <a:t>Was there anything confusing?</a:t>
            </a:r>
          </a:p>
          <a:p>
            <a:pPr lvl="2"/>
            <a:r>
              <a:rPr/>
              <a:t>Was there anything you might change?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DASL</a:t>
            </a:r>
            <a:r>
              <a:rPr/>
              <a:t> </a:t>
            </a:r>
            <a:r>
              <a:rPr>
                <a:hlinkClick r:id="rId3"/>
              </a:rPr>
              <a:t>https://dasl.datadescription.com/</a:t>
            </a:r>
          </a:p>
        </p:txBody>
      </p:sp>
      <p:pic>
        <p:nvPicPr>
          <p:cNvPr descr="../images/01/dasl-main-page.png" id="0" name="Picture 1"/>
          <p:cNvPicPr>
            <a:picLocks noGrp="1" noChangeAspect="1"/>
          </p:cNvPicPr>
          <p:nvPr/>
        </p:nvPicPr>
        <p:blipFill>
          <a:blip r:embed="rId4"/>
          <a:stretch>
            <a:fillRect/>
          </a:stretch>
        </p:blipFill>
        <p:spPr bwMode="auto">
          <a:xfrm>
            <a:off x="1714500" y="1600200"/>
            <a:ext cx="5715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Main</a:t>
            </a:r>
            <a:r>
              <a:rPr/>
              <a:t> </a:t>
            </a:r>
            <a:r>
              <a:rPr/>
              <a:t>page</a:t>
            </a:r>
            <a:r>
              <a:rPr/>
              <a:t> </a:t>
            </a:r>
            <a:r>
              <a:rPr/>
              <a:t>of</a:t>
            </a:r>
            <a:r>
              <a:rPr/>
              <a:t> </a:t>
            </a:r>
            <a:r>
              <a:rPr/>
              <a:t>DASL</a:t>
            </a:r>
            <a:r>
              <a:rPr/>
              <a:t> </a:t>
            </a:r>
            <a:r>
              <a:rPr/>
              <a:t>website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Panels</a:t>
            </a:r>
          </a:p>
        </p:txBody>
      </p:sp>
      <p:sp>
        <p:nvSpPr>
          <p:cNvPr id="3" name="Content Placeholder 2"/>
          <p:cNvSpPr>
            <a:spLocks noGrp="1"/>
          </p:cNvSpPr>
          <p:nvPr>
            <p:ph idx="1"/>
          </p:nvPr>
        </p:nvSpPr>
        <p:spPr/>
        <p:txBody>
          <a:bodyPr/>
          <a:lstStyle/>
          <a:p>
            <a:pPr lvl="0" marL="0" indent="0">
              <a:buNone/>
            </a:pPr>
            <a:r>
              <a:rPr/>
              <a:t>((Show an example of panels and explain how they work))</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tips</a:t>
            </a:r>
          </a:p>
        </p:txBody>
      </p:sp>
      <p:sp>
        <p:nvSpPr>
          <p:cNvPr id="3" name="Content Placeholder 2"/>
          <p:cNvSpPr>
            <a:spLocks noGrp="1"/>
          </p:cNvSpPr>
          <p:nvPr>
            <p:ph idx="1"/>
          </p:nvPr>
        </p:nvSpPr>
        <p:spPr/>
        <p:txBody>
          <a:bodyPr/>
          <a:lstStyle/>
          <a:p>
            <a:pPr lvl="1"/>
            <a:r>
              <a:rPr/>
              <a:t>Don’t try to squeeze in too much</a:t>
            </a:r>
          </a:p>
          <a:p>
            <a:pPr lvl="1"/>
            <a:r>
              <a:rPr/>
              <a:t>Double up to emphasize</a:t>
            </a:r>
          </a:p>
          <a:p>
            <a:pPr lvl="1"/>
            <a:r>
              <a:rPr/>
              <a:t>Shape is only good for categories</a:t>
            </a:r>
          </a:p>
          <a:p>
            <a:pPr lvl="1"/>
            <a:r>
              <a:rPr/>
              <a:t>Shape and size don’t mix</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try</a:t>
            </a:r>
            <a:r>
              <a:rPr/>
              <a:t> </a:t>
            </a:r>
            <a:r>
              <a:rPr/>
              <a:t>to</a:t>
            </a:r>
            <a:r>
              <a:rPr/>
              <a:t> </a:t>
            </a:r>
            <a:r>
              <a:rPr/>
              <a:t>squeeze</a:t>
            </a:r>
            <a:r>
              <a:rPr/>
              <a:t> </a:t>
            </a:r>
            <a:r>
              <a:rPr/>
              <a:t>in</a:t>
            </a:r>
            <a:r>
              <a:rPr/>
              <a:t> </a:t>
            </a:r>
            <a:r>
              <a:rPr/>
              <a:t>too</a:t>
            </a:r>
            <a:r>
              <a:rPr/>
              <a:t> </a:t>
            </a:r>
            <a:r>
              <a:rPr/>
              <a:t>much.</a:t>
            </a:r>
          </a:p>
        </p:txBody>
      </p:sp>
      <p:sp>
        <p:nvSpPr>
          <p:cNvPr id="3" name="Content Placeholder 2"/>
          <p:cNvSpPr>
            <a:spLocks noGrp="1"/>
          </p:cNvSpPr>
          <p:nvPr>
            <p:ph idx="1"/>
          </p:nvPr>
        </p:nvSpPr>
        <p:spPr/>
        <p:txBody>
          <a:bodyPr/>
          <a:lstStyle/>
          <a:p>
            <a:pPr lvl="0" marL="0" indent="0">
              <a:buNone/>
            </a:pPr>
            <a:r>
              <a:rPr/>
              <a:t>((Show and example with four variables: shape and color))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Double</a:t>
            </a:r>
            <a:r>
              <a:rPr/>
              <a:t> </a:t>
            </a:r>
            <a:r>
              <a:rPr/>
              <a:t>up</a:t>
            </a:r>
            <a:r>
              <a:rPr/>
              <a:t> </a:t>
            </a:r>
            <a:r>
              <a:rPr/>
              <a:t>to</a:t>
            </a:r>
            <a:r>
              <a:rPr/>
              <a:t> </a:t>
            </a:r>
            <a:r>
              <a:rPr/>
              <a:t>emphasize</a:t>
            </a:r>
          </a:p>
        </p:txBody>
      </p:sp>
      <p:sp>
        <p:nvSpPr>
          <p:cNvPr id="3" name="Content Placeholder 2"/>
          <p:cNvSpPr>
            <a:spLocks noGrp="1"/>
          </p:cNvSpPr>
          <p:nvPr>
            <p:ph idx="1"/>
          </p:nvPr>
        </p:nvSpPr>
        <p:spPr/>
        <p:txBody>
          <a:bodyPr/>
          <a:lstStyle/>
          <a:p>
            <a:pPr lvl="0" marL="0" indent="0">
              <a:buNone/>
            </a:pPr>
            <a:r>
              <a:rPr/>
              <a:t>((Show an example where shape and color are mapped from the same variable))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Shape</a:t>
            </a:r>
            <a:r>
              <a:rPr/>
              <a:t> </a:t>
            </a:r>
            <a:r>
              <a:rPr/>
              <a:t>is</a:t>
            </a:r>
            <a:r>
              <a:rPr/>
              <a:t> </a:t>
            </a:r>
            <a:r>
              <a:rPr/>
              <a:t>only</a:t>
            </a:r>
            <a:r>
              <a:rPr/>
              <a:t> </a:t>
            </a:r>
            <a:r>
              <a:rPr/>
              <a:t>good</a:t>
            </a:r>
            <a:r>
              <a:rPr/>
              <a:t> </a:t>
            </a:r>
            <a:r>
              <a:rPr/>
              <a:t>for</a:t>
            </a:r>
            <a:r>
              <a:rPr/>
              <a:t> </a:t>
            </a:r>
            <a:r>
              <a:rPr/>
              <a:t>categories</a:t>
            </a:r>
          </a:p>
        </p:txBody>
      </p:sp>
      <p:sp>
        <p:nvSpPr>
          <p:cNvPr id="3" name="Content Placeholder 2"/>
          <p:cNvSpPr>
            <a:spLocks noGrp="1"/>
          </p:cNvSpPr>
          <p:nvPr>
            <p:ph idx="1"/>
          </p:nvPr>
        </p:nvSpPr>
        <p:spPr/>
        <p:txBody>
          <a:bodyPr/>
          <a:lstStyle/>
          <a:p>
            <a:pPr lvl="0" marL="0" indent="0">
              <a:buNone/>
            </a:pPr>
            <a:r>
              <a:rPr/>
              <a:t>((Explain why))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Shape</a:t>
            </a:r>
            <a:r>
              <a:rPr/>
              <a:t> </a:t>
            </a:r>
            <a:r>
              <a:rPr/>
              <a:t>and</a:t>
            </a:r>
            <a:r>
              <a:rPr/>
              <a:t> </a:t>
            </a:r>
            <a:r>
              <a:rPr/>
              <a:t>size</a:t>
            </a:r>
            <a:r>
              <a:rPr/>
              <a:t> </a:t>
            </a:r>
            <a:r>
              <a:rPr/>
              <a:t>don’t</a:t>
            </a:r>
            <a:r>
              <a:rPr/>
              <a:t> </a:t>
            </a:r>
            <a:r>
              <a:rPr/>
              <a:t>mix</a:t>
            </a:r>
          </a:p>
        </p:txBody>
      </p:sp>
      <p:sp>
        <p:nvSpPr>
          <p:cNvPr id="3" name="Content Placeholder 2"/>
          <p:cNvSpPr>
            <a:spLocks noGrp="1"/>
          </p:cNvSpPr>
          <p:nvPr>
            <p:ph idx="1"/>
          </p:nvPr>
        </p:nvSpPr>
        <p:spPr/>
        <p:txBody>
          <a:bodyPr/>
          <a:lstStyle/>
          <a:p>
            <a:pPr lvl="0" marL="0" indent="0">
              <a:buNone/>
            </a:pPr>
            <a:r>
              <a:rPr/>
              <a:t>((Explain why))</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Points are a type of geometry/mark</a:t>
            </a:r>
          </a:p>
          <a:p>
            <a:pPr lvl="2"/>
            <a:r>
              <a:rPr/>
              <a:t>Aesthetics for points include location, shape, size, color</a:t>
            </a:r>
          </a:p>
          <a:p>
            <a:pPr lvl="1"/>
            <a:r>
              <a:rPr/>
              <a:t>Basic tips</a:t>
            </a:r>
          </a:p>
          <a:p>
            <a:pPr lvl="2"/>
            <a:r>
              <a:rPr/>
              <a:t>Don’t try to squeeze in too much</a:t>
            </a:r>
          </a:p>
          <a:p>
            <a:pPr lvl="2"/>
            <a:r>
              <a:rPr/>
              <a:t>Double up to emphasize</a:t>
            </a:r>
          </a:p>
          <a:p>
            <a:pPr lvl="2"/>
            <a:r>
              <a:rPr/>
              <a:t>Shape is only good for categories</a:t>
            </a:r>
          </a:p>
          <a:p>
            <a:pPr lvl="2"/>
            <a:r>
              <a:rPr/>
              <a:t>Shape and size don’t mix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Choose</a:t>
            </a:r>
            <a:r>
              <a:rPr/>
              <a:t> </a:t>
            </a:r>
            <a:r>
              <a:rPr/>
              <a:t>“</a:t>
            </a:r>
            <a:r>
              <a:rPr/>
              <a:t>Saratoga</a:t>
            </a:r>
            <a:r>
              <a:rPr/>
              <a:t> </a:t>
            </a:r>
            <a:r>
              <a:rPr/>
              <a:t>House</a:t>
            </a:r>
            <a:r>
              <a:rPr/>
              <a:t> </a:t>
            </a:r>
            <a:r>
              <a:rPr/>
              <a:t>Prices</a:t>
            </a:r>
            <a:r>
              <a:rPr/>
              <a:t>”</a:t>
            </a:r>
            <a:r>
              <a:rPr/>
              <a:t> </a:t>
            </a:r>
            <a:r>
              <a:rPr/>
              <a:t>(not</a:t>
            </a:r>
            <a:r>
              <a:rPr/>
              <a:t> </a:t>
            </a:r>
            <a:r>
              <a:rPr/>
              <a:t>“</a:t>
            </a:r>
            <a:r>
              <a:rPr/>
              <a:t>Saratoga</a:t>
            </a:r>
            <a:r>
              <a:rPr/>
              <a:t> </a:t>
            </a:r>
            <a:r>
              <a:rPr/>
              <a:t>Houses</a:t>
            </a:r>
            <a:r>
              <a:rPr/>
              <a:t>”</a:t>
            </a:r>
            <a:r>
              <a:rPr/>
              <a:t>)</a:t>
            </a:r>
          </a:p>
        </p:txBody>
      </p:sp>
      <p:pic>
        <p:nvPicPr>
          <p:cNvPr descr="../images/01/dasl-saratoga-house-price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Description</a:t>
            </a:r>
            <a:r>
              <a:rPr/>
              <a:t> </a:t>
            </a:r>
            <a:r>
              <a:rPr/>
              <a:t>of</a:t>
            </a:r>
            <a:r>
              <a:rPr/>
              <a:t> </a:t>
            </a:r>
            <a:r>
              <a:rPr/>
              <a:t>the</a:t>
            </a:r>
            <a:r>
              <a:rPr/>
              <a:t> </a:t>
            </a:r>
            <a:r>
              <a:rPr/>
              <a:t>Saratoga</a:t>
            </a:r>
            <a:r>
              <a:rPr/>
              <a:t> </a:t>
            </a:r>
            <a:r>
              <a:rPr/>
              <a:t>house</a:t>
            </a:r>
            <a:r>
              <a:rPr/>
              <a:t> </a:t>
            </a:r>
            <a:r>
              <a:rPr/>
              <a:t>prices</a:t>
            </a:r>
            <a:r>
              <a:rPr/>
              <a:t> </a:t>
            </a:r>
            <a:r>
              <a:rPr/>
              <a:t>dataset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code</a:t>
            </a:r>
          </a:p>
        </p:txBody>
      </p:sp>
      <p:sp>
        <p:nvSpPr>
          <p:cNvPr id="3" name="Content Placeholder 2"/>
          <p:cNvSpPr>
            <a:spLocks noGrp="1"/>
          </p:cNvSpPr>
          <p:nvPr>
            <p:ph idx="1"/>
          </p:nvPr>
        </p:nvSpPr>
        <p:spPr/>
        <p:txBody>
          <a:bodyPr/>
          <a:lstStyle/>
          <a:p>
            <a:pPr lvl="0" marL="0" indent="0">
              <a:buNone/>
            </a:pPr>
            <a:r>
              <a:rPr/>
              <a:t>Here is the Python code that will download the data and create a simple scatterplot.</a:t>
            </a:r>
          </a:p>
          <a:p>
            <a:pPr lvl="0" marL="1270000" indent="0">
              <a:buNone/>
            </a:pPr>
            <a:r>
              <a:rPr sz="1800">
                <a:latin typeface="Courier"/>
              </a:rPr>
              <a:t>((Python code to be added later))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code</a:t>
            </a:r>
          </a:p>
        </p:txBody>
      </p:sp>
      <p:sp>
        <p:nvSpPr>
          <p:cNvPr id="3" name="Content Placeholder 2"/>
          <p:cNvSpPr>
            <a:spLocks noGrp="1"/>
          </p:cNvSpPr>
          <p:nvPr>
            <p:ph idx="1"/>
          </p:nvPr>
        </p:nvSpPr>
        <p:spPr/>
        <p:txBody>
          <a:bodyPr/>
          <a:lstStyle/>
          <a:p>
            <a:pPr lvl="0" marL="0" indent="0">
              <a:buNone/>
            </a:pPr>
            <a:r>
              <a:rPr/>
              <a:t>Here is the R code that will download the data and create a simple scatterplot.</a:t>
            </a:r>
          </a:p>
          <a:p>
            <a:pPr lvl="0" marL="1270000" indent="0">
              <a:buNone/>
            </a:pPr>
            <a:r>
              <a:rPr sz="1800">
                <a:latin typeface="Courier"/>
              </a:rPr>
              <a:t>library(ggplot2)
fn &lt;- "https://dasl.datadescription.com/download/data/3275"
saratoga_houses &lt;- read.table(fn, header=TRUE, sep="\x09")
ggplot(saratoga_houses, aes(x=Age, y=Price)) +
  geom_point()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Tableau</a:t>
            </a:r>
          </a:p>
        </p:txBody>
      </p:sp>
      <p:sp>
        <p:nvSpPr>
          <p:cNvPr id="3" name="Content Placeholder 2"/>
          <p:cNvSpPr>
            <a:spLocks noGrp="1"/>
          </p:cNvSpPr>
          <p:nvPr>
            <p:ph idx="1"/>
          </p:nvPr>
        </p:nvSpPr>
        <p:spPr/>
        <p:txBody>
          <a:bodyPr/>
          <a:lstStyle/>
          <a:p>
            <a:pPr lvl="0" marL="0" indent="0">
              <a:buNone/>
            </a:pPr>
            <a:r>
              <a:rPr/>
              <a:t>Here are the directions on how to import the file into Tableau and produce a simple scatterplot.</a:t>
            </a:r>
          </a:p>
          <a:p>
            <a:pPr lvl="1"/>
            <a:r>
              <a:rPr/>
              <a:t>((To be added later))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scatterplot</a:t>
            </a:r>
            <a:r>
              <a:rPr/>
              <a:t> </a:t>
            </a:r>
            <a:r>
              <a:rPr/>
              <a:t>should</a:t>
            </a:r>
            <a:r>
              <a:rPr/>
              <a:t> </a:t>
            </a:r>
            <a:r>
              <a:rPr/>
              <a:t>look</a:t>
            </a:r>
            <a:r>
              <a:rPr/>
              <a:t> </a:t>
            </a:r>
            <a:r>
              <a:rPr/>
              <a:t>like</a:t>
            </a:r>
            <a:r>
              <a:rPr/>
              <a:t> </a:t>
            </a:r>
            <a:r>
              <a:rPr/>
              <a:t>(R</a:t>
            </a:r>
            <a:r>
              <a:rPr/>
              <a:t> </a:t>
            </a:r>
            <a:r>
              <a:rPr/>
              <a:t>version)</a:t>
            </a:r>
          </a:p>
        </p:txBody>
      </p:sp>
      <p:pic>
        <p:nvPicPr>
          <p:cNvPr descr="data-visualization-01-points_files/figure-pptx/simple-scatterplo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- 01 - points</dc:title>
  <dc:creator>Steve Simon</dc:creator>
  <cp:keywords/>
  <dcterms:created xsi:type="dcterms:W3CDTF">2019-06-24T15:43:06Z</dcterms:created>
  <dcterms:modified xsi:type="dcterms:W3CDTF">2019-06-24T15:43:06Z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6/21/2019</vt:lpwstr>
  </property>
  <property fmtid="{D5CDD505-2E9C-101B-9397-08002B2CF9AE}" pid="3" name="output">
    <vt:lpwstr>powerpoint_presentation</vt:lpwstr>
  </property>
</Properties>
</file>