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notesMaster" Target="notesMasters/notes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1" Type="http://schemas.openxmlformats.org/officeDocument/2006/relationships/viewProps" Target="viewProps.xml" /><Relationship Id="rId4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questions.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(altair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Tableau).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divide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conquer</a:t>
            </a:r>
            <a:r>
              <a:rPr/>
              <a:t>”</a:t>
            </a:r>
            <a:r>
              <a:rPr/>
              <a:t> </a:t>
            </a:r>
            <a:r>
              <a:rPr/>
              <a:t>strategy.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presention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accompanies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guided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iversion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aesthetic.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SSSS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So)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1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5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2"/>
            <a:r>
              <a:rPr/>
              <a:t>Text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aes(x=Age, y=Price)) +</a:t>
            </a:r>
          </a:p>
          <a:p>
            <a:pPr lvl="2"/>
            <a:r>
              <a:rPr/>
              <a:t>geom_point(aes(size=Acres, shape=Bedrooms, size=Bathrooms))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Preparing for this lecture</a:t>
            </a:r>
          </a:p>
          <a:p>
            <a:pPr lvl="1"/>
            <a:r>
              <a:rPr/>
              <a:t>Lecture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Advanced exercises</a:t>
            </a:r>
          </a:p>
          <a:p>
            <a:pPr lvl="1"/>
            <a:r>
              <a:rPr/>
              <a:t>Discussion questions</a:t>
            </a:r>
          </a:p>
          <a:p>
            <a:pPr lvl="1"/>
            <a:r>
              <a:rPr/>
              <a:t>Short quizzes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esthetics-colo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1"/>
            <a:r>
              <a:rPr/>
              <a:t>((Use the visualizations from the earlier group exercise.))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an example of panels and explain how they work))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and example with four variables: shape and color))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an example where shape and color are mapped from the same variable))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((Explain why))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((Explain why))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((Find a totally different data set and get the students to draw four different visualizations. Have them divide into groups that like the same visualization software and have each person do a different visualization.))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Points are a type of geometry/mark</a:t>
            </a:r>
          </a:p>
          <a:p>
            <a:pPr lvl="2"/>
            <a:r>
              <a:rPr/>
              <a:t>Aesthetics for points include location, shape, size, color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Don’t try to squeeze in too much</a:t>
            </a:r>
          </a:p>
          <a:p>
            <a:pPr lvl="2"/>
            <a:r>
              <a:rPr/>
              <a:t>Double up to emphasize</a:t>
            </a:r>
          </a:p>
          <a:p>
            <a:pPr lvl="2"/>
            <a:r>
              <a:rPr/>
              <a:t>Shape is only good for categories</a:t>
            </a:r>
          </a:p>
          <a:p>
            <a:pPr lvl="2"/>
            <a:r>
              <a:rPr/>
              <a:t>Shape and size don’t mix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and install Python, R, or Tableau</a:t>
            </a:r>
          </a:p>
          <a:p>
            <a:pPr lvl="2"/>
            <a:r>
              <a:rPr/>
              <a:t>For R, also install the ggplot2 library</a:t>
            </a:r>
          </a:p>
          <a:p>
            <a:pPr lvl="2"/>
            <a:r>
              <a:rPr/>
              <a:t>For Python, install the altair package</a:t>
            </a:r>
          </a:p>
          <a:p>
            <a:pPr lvl="1"/>
            <a:r>
              <a:rPr/>
              <a:t>Go to the DASL website and review the “Housing Prices” data set</a:t>
            </a:r>
          </a:p>
          <a:p>
            <a:pPr lvl="1"/>
            <a:r>
              <a:rPr/>
              <a:t>Import this data into Python, R, or Tableau</a:t>
            </a:r>
          </a:p>
          <a:p>
            <a:pPr lvl="1"/>
            <a:r>
              <a:rPr/>
              <a:t>Draw a scatterplot with Age on the x-axis and Price on the y-axis.</a:t>
            </a:r>
          </a:p>
          <a:p>
            <a:pPr lvl="2"/>
            <a:r>
              <a:rPr/>
              <a:t>Don’t bother with changing any of the default options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)</a:t>
            </a:r>
          </a:p>
        </p:txBody>
      </p:sp>
      <p:pic>
        <p:nvPicPr>
          <p:cNvPr descr="../images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v01 - Main presentation - scatterplots</dc:title>
  <dc:creator>Steve Simon</dc:creator>
  <cp:keywords/>
  <dcterms:created xsi:type="dcterms:W3CDTF">2019-06-30T22:17:30Z</dcterms:created>
  <dcterms:modified xsi:type="dcterms:W3CDTF">2019-06-30T22:17:30Z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