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notesMaster" Target="notesMasters/notes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Badger,</a:t>
            </a:r>
            <a:r>
              <a:rPr/>
              <a:t> </a:t>
            </a:r>
            <a:r>
              <a:rPr/>
              <a:t>E.</a:t>
            </a:r>
            <a:r>
              <a:rPr/>
              <a:t> </a:t>
            </a:r>
            <a:r>
              <a:rPr/>
              <a:t>(2019).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Vote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Politically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Changes?.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https://www.nytimes.com/2019/06/22/upshot/america-who-deserves-representation.html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February)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judging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1987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illustrated</a:t>
            </a:r>
            <a:r>
              <a:rPr/>
              <a:t> </a:t>
            </a:r>
            <a:r>
              <a:rPr/>
              <a:t>above.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Farm)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Crookston)?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semicircular</a:t>
            </a:r>
            <a:r>
              <a:rPr/>
              <a:t> </a:t>
            </a:r>
            <a:r>
              <a:rPr/>
              <a:t>dial,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full.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level?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smart,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downwards.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subconciously.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3/4.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scane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3/4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difficulty,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9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0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data-visualization-02-bars_files/figure-pptx/pie-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question are you trying to answer?</a:t>
            </a:r>
          </a:p>
          <a:p>
            <a:pPr lvl="2"/>
            <a:r>
              <a:rPr/>
              <a:t>What proportion of the patients are single?</a:t>
            </a:r>
          </a:p>
          <a:p>
            <a:pPr lvl="2"/>
            <a:r>
              <a:rPr/>
              <a:t>Are there more single or divorced patients?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Projection</a:t>
            </a:r>
          </a:p>
          <a:p>
            <a:pPr lvl="2"/>
            <a:r>
              <a:rPr/>
              <a:t>Shifting an object in a horizontal or vertical direction to make a comparison</a:t>
            </a:r>
          </a:p>
          <a:p>
            <a:pPr lvl="1"/>
            <a:r>
              <a:rPr/>
              <a:t>Superimposition</a:t>
            </a:r>
          </a:p>
          <a:p>
            <a:pPr lvl="2"/>
            <a:r>
              <a:rPr/>
              <a:t>Shifting in other directions (e.g., diagonal shifts, rotation) in order to make a comparison</a:t>
            </a:r>
          </a:p>
          <a:p>
            <a:pPr lvl="2"/>
            <a:r>
              <a:rPr/>
              <a:t>Much harder than projection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02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Superimposition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02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Scanning</a:t>
            </a:r>
          </a:p>
          <a:p>
            <a:pPr lvl="2"/>
            <a:r>
              <a:rPr/>
              <a:t>Quantifying distance throug the use of a mental tape measure</a:t>
            </a:r>
          </a:p>
          <a:p>
            <a:pPr lvl="2"/>
            <a:r>
              <a:rPr/>
              <a:t>Shorter distances are easier</a:t>
            </a:r>
          </a:p>
          <a:p>
            <a:pPr lvl="1"/>
            <a:r>
              <a:rPr/>
              <a:t>Anchoring</a:t>
            </a:r>
          </a:p>
          <a:p>
            <a:pPr lvl="2"/>
            <a:r>
              <a:rPr/>
              <a:t>Implicit or explicit development of reference points</a:t>
            </a:r>
          </a:p>
          <a:p>
            <a:pPr lvl="2"/>
            <a:r>
              <a:rPr/>
              <a:t>Assists with scanning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Scanning</a:t>
            </a:r>
          </a:p>
        </p:txBody>
      </p:sp>
      <p:pic>
        <p:nvPicPr>
          <p:cNvPr descr="../images/02/simon_fuel_gauge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Assisting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anchors</a:t>
            </a:r>
          </a:p>
        </p:txBody>
      </p:sp>
      <p:pic>
        <p:nvPicPr>
          <p:cNvPr descr="../images/02/simon_fuel_gauge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3/4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Visually simple tasks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Angle/slope</a:t>
            </a:r>
          </a:p>
          <a:p>
            <a:pPr lvl="1"/>
            <a:r>
              <a:rPr/>
              <a:t>Visually demanding tasks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Density/Saturation/Hue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02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slide should not to be included in the final presentation</a:t>
            </a:r>
          </a:p>
          <a:p>
            <a:pPr lvl="1"/>
            <a:r>
              <a:rPr/>
              <a:t>01-points MUST come before</a:t>
            </a:r>
          </a:p>
          <a:p>
            <a:pPr lvl="1"/>
            <a:r>
              <a:rPr/>
              <a:t>03-lines could come before or after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Length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02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Angle/slope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decline)</a:t>
            </a:r>
          </a:p>
        </p:txBody>
      </p:sp>
      <p:pic>
        <p:nvPicPr>
          <p:cNvPr descr="../images/02/sales-tr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Area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Density/saturation/hue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dodge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number summary (mean or percentage)</a:t>
            </a:r>
          </a:p>
          <a:p>
            <a:pPr lvl="1"/>
            <a:r>
              <a:rPr/>
              <a:t>Two number summary (error bars)</a:t>
            </a:r>
          </a:p>
          <a:p>
            <a:pPr lvl="1"/>
            <a:r>
              <a:rPr/>
              <a:t>Five number summary (boxplots)</a:t>
            </a:r>
          </a:p>
          <a:p>
            <a:pPr lvl="1"/>
            <a:r>
              <a:rPr/>
              <a:t>All the data</a:t>
            </a:r>
          </a:p>
          <a:p>
            <a:pPr lvl="2"/>
            <a:r>
              <a:rPr/>
              <a:t>Jittering</a:t>
            </a:r>
          </a:p>
          <a:p>
            <a:pPr lvl="2"/>
            <a:r>
              <a:rPr/>
              <a:t>Opacity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  <a:p>
            <a:pPr lvl="2"/>
            <a:r>
              <a:rPr/>
              <a:t>Use axis ticks, light grid lines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2"/>
            <a:r>
              <a:rPr/>
              <a:t>What is the story that this graph is telling you?</a:t>
            </a:r>
          </a:p>
          <a:p>
            <a:pPr lvl="2"/>
            <a:r>
              <a:rPr/>
              <a:t>Was there anything confusing?</a:t>
            </a:r>
          </a:p>
          <a:p>
            <a:pPr lvl="2"/>
            <a:r>
              <a:rPr/>
              <a:t>Was there anything you might change?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pic>
        <p:nvPicPr>
          <p:cNvPr descr="../images/02/kaggle-scotus-d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2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Kaggle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webpage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 the scotus_opinions.csv data set, or go to the original source, the Kaggle datasets repository.</a:t>
            </a:r>
          </a:p>
          <a:p>
            <a:pPr lvl="0" marL="0" indent="0">
              <a:buNone/>
            </a:pPr>
            <a:r>
              <a:rPr/>
              <a:t>Import the data and create a bar chart showing the frequency of opinions written by year_filed. Note that there are a few typos and a few rows that do not belong. You can remove these, but they will not affect any of the analyses we are considering.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data-visualization-02-bars_files/figure-pptx/scotus-ba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02/texas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Texas</a:t>
            </a:r>
            <a:r>
              <a:rPr/>
              <a:t> </a:t>
            </a:r>
            <a:r>
              <a:rPr/>
              <a:t>counties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((Image is not yet available.))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perception</a:t>
            </a:r>
          </a:p>
        </p:txBody>
      </p:sp>
      <p:pic>
        <p:nvPicPr>
          <p:cNvPr descr="../images/02/graph-perce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1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data-visualization-02-bars_files/figure-pptx/bar-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- 02 - bars</dc:title>
  <dc:creator>Steve Simon</dc:creator>
  <cp:keywords/>
  <dcterms:created xsi:type="dcterms:W3CDTF">2019-06-24T22:52:19Z</dcterms:created>
  <dcterms:modified xsi:type="dcterms:W3CDTF">2019-06-24T22:52:19Z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