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Data-viz-02,</a:t>
            </a:r>
            <a:r>
              <a:rPr/>
              <a:t> </a:t>
            </a:r>
            <a:r>
              <a:rPr/>
              <a:t>Preparation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6/23/2019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Follow these steps to get ready for lecture #2 in data visualization.</a:t>
            </a:r>
          </a:p>
          <a:p>
            <a:pPr lvl="2"/>
            <a:r>
              <a:rPr/>
              <a:t>Download and import Titanic data</a:t>
            </a:r>
          </a:p>
          <a:p>
            <a:pPr lvl="2"/>
            <a:r>
              <a:rPr/>
              <a:t>Download and import scotus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fn &lt;- "https://dasl.datadescription.com/download/data/3484"</a:t>
            </a:r>
            <a:br/>
            <a:r>
              <a:rPr sz="1800">
                <a:latin typeface="Courier"/>
              </a:rPr>
              <a:t>fn &lt;-</a:t>
            </a:r>
            <a:r>
              <a:rPr sz="1800">
                <a:solidFill>
                  <a:srgbClr val="4070A0"/>
                </a:solidFill>
                <a:latin typeface="Courier"/>
              </a:rPr>
              <a:t> "../data/titanic3.csv"</a:t>
            </a:r>
            <a:br/>
            <a:r>
              <a:rPr sz="1800">
                <a:latin typeface="Courier"/>
              </a:rPr>
              <a:t>titanic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read.csv</a:t>
            </a:r>
            <a:r>
              <a:rPr sz="1800">
                <a:latin typeface="Courier"/>
              </a:rPr>
              <a:t>(fn, </a:t>
            </a:r>
            <a:r>
              <a:rPr sz="1800">
                <a:solidFill>
                  <a:srgbClr val="902000"/>
                </a:solidFill>
                <a:latin typeface="Courier"/>
              </a:rPr>
              <a:t>stringsAsFactors=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kaggle</a:t>
            </a:r>
            <a:r>
              <a:rPr/>
              <a:t> </a:t>
            </a:r>
            <a:r>
              <a:rPr/>
              <a:t>website</a:t>
            </a:r>
          </a:p>
        </p:txBody>
      </p:sp>
      <p:pic>
        <p:nvPicPr>
          <p:cNvPr descr="../images/external/kaggle-scotus-dat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600200"/>
            <a:ext cx="7327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Kaggle</a:t>
            </a:r>
            <a:r>
              <a:rPr/>
              <a:t> </a:t>
            </a:r>
            <a:r>
              <a:rPr/>
              <a:t>datasets</a:t>
            </a:r>
            <a:r>
              <a:rPr/>
              <a:t> </a:t>
            </a:r>
            <a:r>
              <a:rPr/>
              <a:t>webpage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scotus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Download the scotus_cases.csv data set, or go to the original source, the Kaggle datasets repository.</a:t>
            </a:r>
          </a:p>
          <a:p>
            <a:pPr lvl="0" marL="0" indent="0">
              <a:buNone/>
            </a:pPr>
            <a:r>
              <a:rPr/>
              <a:t>Import the data and create a bar chart showing the frequency of opinions written by year_filed. Note that there are a few typos and a few rows that do not belong. You can remove these, but they will not affect any of the analyses we are considering.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((Add later))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((Add later))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((Add later))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r/scotus-ba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Data-viz-02, Preparation</dc:title>
  <dc:creator>Steve Simon</dc:creator>
  <cp:keywords/>
  <dcterms:created xsi:type="dcterms:W3CDTF">2019-08-16T21:07:17Z</dcterms:created>
  <dcterms:modified xsi:type="dcterms:W3CDTF">2019-08-16T21:07:17Z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6/23/2019</vt:lpwstr>
  </property>
  <property fmtid="{D5CDD505-2E9C-101B-9397-08002B2CF9AE}" pid="3" name="output">
    <vt:lpwstr>powerpoint_presentation</vt:lpwstr>
  </property>
</Properties>
</file>