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colors-tutorial_files/figure-pptx/rgb-gradient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colors-tutorial_files/figure-pptx/rgb-gradient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Additive color mixing: adding red to green yields yellow; adding green to blue yields cyan; adding blue to red yields magenta; adding all three primary colors together yields white.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colors-tutorial_files/figure-pptx/inten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Lighten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</a:p>
        </p:txBody>
      </p:sp>
      <p:pic>
        <p:nvPicPr>
          <p:cNvPr descr="colors-tutorial_files/figure-pptx/ligthen-backgrou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Darken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colors-tutorial_files/figure-pptx/darken-foregrou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both</a:t>
            </a:r>
          </a:p>
        </p:txBody>
      </p:sp>
      <p:pic>
        <p:nvPicPr>
          <p:cNvPr descr="colors-tutorial_files/figure-pptx/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colors-tutorial_files/figure-pptx/reve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julias-colour-wheel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colors-tutorial_files/figure-pptx/color-cube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colors-tutorial_files/figure-pptx/color-cub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colors-tutorial_files/figure-pptx/rgb-gradient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colors-tutorial_files/figure-pptx/rgb-gradient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colors-tutorial_files/figure-pptx/rgb-gradient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2019-07-27T01:09:03Z</dcterms:created>
  <dcterms:modified xsi:type="dcterms:W3CDTF">2019-07-27T01:09:03Z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6/23/2019</vt:lpwstr>
  </property>
  <property fmtid="{D5CDD505-2E9C-101B-9397-08002B2CF9AE}" pid="3" name="output">
    <vt:lpwstr>powerpoint_presentation</vt:lpwstr>
  </property>
</Properties>
</file>