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notesMaster" Target="notesMasters/notes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2" Type="http://schemas.openxmlformats.org/officeDocument/2006/relationships/viewProps" Target="viewProps.xml" /><Relationship Id="rId6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starts.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questions.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shown.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(altair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Tableau).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Warning: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ugly.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divide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conquer</a:t>
            </a:r>
            <a:r>
              <a:rPr/>
              <a:t>”</a:t>
            </a:r>
            <a:r>
              <a:rPr/>
              <a:t> </a:t>
            </a:r>
            <a:r>
              <a:rPr/>
              <a:t>strategy.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presention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accompanies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guided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lecture.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tags)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believer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preferences,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principles,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version,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iversion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  <a:r>
              <a:rPr/>
              <a:t>”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Nothing,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tragedies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SSSS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So)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(put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pride</a:t>
            </a:r>
            <a:r>
              <a:rPr/>
              <a:t> </a:t>
            </a:r>
            <a:r>
              <a:rPr/>
              <a:t>here)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cubicle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answer.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develops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reusability.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ringers.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ringer,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bored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ATTR(Bedrooms).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exacerbates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aesthetic.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now.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1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2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6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7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9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0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21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22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4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5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6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6/21/2019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altair as alt
from vega_datasets import data
source = data.cars()
alt.Chart(source).mark_circle(size=60).encode(
    x='Horsepower',
    y='Miles_per_Gallon',
    color='Origin',
    tooltip=['Name', 'Origin', 'Horsepower', 'Miles_per_Gallon']
).interactive()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fn &lt;- "https://dasl.datadescription.com/download/data/3275"
saratoga_houses &lt;- read.table(fn, header=TRUE, sep="\x09")
ggplot(saratoga_houses, aes(x=Age, y=Price)) +
  geom_point()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(R</a:t>
            </a:r>
            <a:r>
              <a:rPr/>
              <a:t> </a:t>
            </a:r>
            <a:r>
              <a:rPr/>
              <a:t>version)</a:t>
            </a:r>
          </a:p>
        </p:txBody>
      </p:sp>
      <p:pic>
        <p:nvPicPr>
          <p:cNvPr descr="data-visualization-01-points_files/figure-pptx/simple-scatter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Preparing for this lecture</a:t>
            </a:r>
          </a:p>
          <a:p>
            <a:pPr lvl="1"/>
            <a:r>
              <a:rPr/>
              <a:t>Lecture</a:t>
            </a:r>
          </a:p>
          <a:p>
            <a:pPr lvl="1"/>
            <a:r>
              <a:rPr/>
              <a:t>Basic exercises</a:t>
            </a:r>
          </a:p>
          <a:p>
            <a:pPr lvl="1"/>
            <a:r>
              <a:rPr/>
              <a:t>Advanced exercises</a:t>
            </a:r>
          </a:p>
          <a:p>
            <a:pPr lvl="1"/>
            <a:r>
              <a:rPr/>
              <a:t>Discussion questions</a:t>
            </a:r>
          </a:p>
          <a:p>
            <a:pPr lvl="1"/>
            <a:r>
              <a:rPr/>
              <a:t>Short quizzes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2"/>
            <a:r>
              <a:rPr/>
              <a:t>Text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agnosticism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course will show examples using</a:t>
            </a:r>
          </a:p>
          <a:p>
            <a:pPr lvl="2"/>
            <a:r>
              <a:rPr/>
              <a:t>Python,</a:t>
            </a:r>
          </a:p>
          <a:p>
            <a:pPr lvl="2"/>
            <a:r>
              <a:rPr/>
              <a:t>R, and</a:t>
            </a:r>
          </a:p>
          <a:p>
            <a:pPr lvl="2"/>
            <a:r>
              <a:rPr/>
              <a:t>Tableau</a:t>
            </a:r>
          </a:p>
          <a:p>
            <a:pPr lvl="1"/>
            <a:r>
              <a:rPr/>
              <a:t>I do not play favorites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((To be added later))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aes(x=Bedrooms, y=Price)) + 
  geom_point())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-bedrooms-and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-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((To be added later))</a:t>
            </a:r>
          </a:p>
          <a:p>
            <a:pPr lvl="0" marL="0" indent="0">
              <a:buNone/>
            </a:pPr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-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software you like best</a:t>
            </a:r>
          </a:p>
          <a:p>
            <a:pPr lvl="1"/>
            <a:r>
              <a:rPr/>
              <a:t>What does your boss use?</a:t>
            </a:r>
          </a:p>
          <a:p>
            <a:pPr lvl="1"/>
            <a:r>
              <a:rPr/>
              <a:t>What do your co-workers use?</a:t>
            </a:r>
          </a:p>
          <a:p>
            <a:pPr lvl="1"/>
            <a:r>
              <a:rPr/>
              <a:t>What software are you most comfortable with?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-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plot where the location is x=Age and y=Price and the size represents the living area.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((To be added later))</a:t>
            </a:r>
          </a:p>
          <a:p>
            <a:pPr lvl="0" marL="0" indent="0">
              <a:buNone/>
            </a:pPr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  <a:p>
            <a:pPr lvl="0" marL="0" indent="0">
              <a:buNone/>
            </a:pPr>
            <a:r>
              <a:rPr/>
              <a:t>Here are the steps in Tableau.</a:t>
            </a:r>
          </a:p>
          <a:p>
            <a:pPr lvl="0" marL="0" indent="0">
              <a:buNone/>
            </a:pPr>
            <a:r>
              <a:rPr/>
              <a:t>((To be added later))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r-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esthetics-colo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esthetics-color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plot where the location is x=Age and y=Price and the color represents the number of bathrooms.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((To be added later))</a:t>
            </a:r>
          </a:p>
          <a:p>
            <a:pPr lvl="0" marL="0" indent="0">
              <a:buNone/>
            </a:pPr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  <a:p>
            <a:pPr lvl="0" marL="0" indent="0">
              <a:buNone/>
            </a:pPr>
            <a:r>
              <a:rPr/>
              <a:t>Here are the steps in Tableau.</a:t>
            </a:r>
          </a:p>
          <a:p>
            <a:pPr lvl="0" marL="0" indent="0">
              <a:buNone/>
            </a:pPr>
            <a:r>
              <a:rPr/>
              <a:t>((To be added later))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data-visualization-01-points_files/figure-pptx/bathroom-colo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and install Python, R, or Tableau</a:t>
            </a:r>
          </a:p>
          <a:p>
            <a:pPr lvl="2"/>
            <a:r>
              <a:rPr/>
              <a:t>For R, also install the ggplot2 library</a:t>
            </a:r>
          </a:p>
          <a:p>
            <a:pPr lvl="2"/>
            <a:r>
              <a:rPr/>
              <a:t>For Python, load the altair package</a:t>
            </a:r>
          </a:p>
          <a:p>
            <a:pPr lvl="1"/>
            <a:r>
              <a:rPr/>
              <a:t>Go to the DASL website and review the “Housing Prices” data set</a:t>
            </a:r>
          </a:p>
          <a:p>
            <a:pPr lvl="1"/>
            <a:r>
              <a:rPr/>
              <a:t>Import this data into Python, R, or Tableau</a:t>
            </a:r>
          </a:p>
          <a:p>
            <a:pPr lvl="1"/>
            <a:r>
              <a:rPr/>
              <a:t>Draw a scatterplot with Age on the x-axis and Price on the y-axis.</a:t>
            </a:r>
          </a:p>
          <a:p>
            <a:pPr lvl="2"/>
            <a:r>
              <a:rPr/>
              <a:t>Don’t bother with changing any of the default options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0" marL="0" indent="0">
              <a:buNone/>
            </a:pPr>
            <a:r>
              <a:rPr/>
              <a:t>((Provide visualization. Maybe use the visualization from the earlier exercise?))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an example of panels and explain how they work))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and example with four variables: shape and color))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an example where shape and color are mapped from the same variable))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((Explain why))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((Explain why))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((Find a totally different data set and get the students to draw four different visualizations. Have them divide into groups that like the same visualization software and have each person do a different visualization.))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Points are a type of geometry/mark</a:t>
            </a:r>
          </a:p>
          <a:p>
            <a:pPr lvl="2"/>
            <a:r>
              <a:rPr/>
              <a:t>Aesthetics for points include location, shape, size, color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Don’t try to squeeze in too much</a:t>
            </a:r>
          </a:p>
          <a:p>
            <a:pPr lvl="2"/>
            <a:r>
              <a:rPr/>
              <a:t>Double up to emphasize</a:t>
            </a:r>
          </a:p>
          <a:p>
            <a:pPr lvl="2"/>
            <a:r>
              <a:rPr/>
              <a:t>Shape is only good for categories</a:t>
            </a:r>
          </a:p>
          <a:p>
            <a:pPr lvl="2"/>
            <a:r>
              <a:rPr/>
              <a:t>Shape and size don’t mix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)</a:t>
            </a:r>
          </a:p>
        </p:txBody>
      </p:sp>
      <p:pic>
        <p:nvPicPr>
          <p:cNvPr descr="../images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Python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matplotlib
import matplotlib.pyplot as plt
import numpy as np
# Data for plotting
t = np.arange(0.0, 2.0, 0.01)
s = 1 + np.sin(2 * np.pi * t)
fig, ax = plt.subplots()
ax.plot(t, s)
ax.set(xlabel='time (s)', ylabel='voltage (mV)',
       title='About as simple as it gets, folks')
ax.grid()
fig.savefig("test.png")
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- 01 - points</dc:title>
  <dc:creator>Steve Simon</dc:creator>
  <cp:keywords/>
  <dcterms:created xsi:type="dcterms:W3CDTF">2019-06-29T21:48:27Z</dcterms:created>
  <dcterms:modified xsi:type="dcterms:W3CDTF">2019-06-29T21:48:27Z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6/21/2019</vt:lpwstr>
  </property>
  <property fmtid="{D5CDD505-2E9C-101B-9397-08002B2CF9AE}" pid="3" name="output">
    <vt:lpwstr>powerpoint_presentation</vt:lpwstr>
  </property>
</Properties>
</file>