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Altair/Python,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Altair/Python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choice.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darker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left.</a:t>
            </a:r>
            <a:r>
              <a:rPr/>
              <a:t> </a:t>
            </a:r>
            <a:r>
              <a:rPr/>
              <a:t>Newer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bathrooms.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Baths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function,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Baths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(blue</a:t>
            </a:r>
            <a:r>
              <a:rPr/>
              <a:t> </a:t>
            </a:r>
            <a:r>
              <a:rPr/>
              <a:t>pill)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contrast.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</a:t>
            </a:r>
          </a:p>
          <a:p>
            <a:pPr lvl="2"/>
            <a:r>
              <a:rPr/>
              <a:t>X=Age,</a:t>
            </a:r>
          </a:p>
          <a:p>
            <a:pPr lvl="2"/>
            <a:r>
              <a:rPr/>
              <a:t>Y=Price,</a:t>
            </a:r>
          </a:p>
          <a:p>
            <a:pPr lvl="2"/>
            <a:r>
              <a:rPr/>
              <a:t>Color=Bathrooms.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ch2 = alt.Chart(df).mark_point().encode(
  x="Age", y="Price", color="Baths")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python-basic-exercise-col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08200" y="1600200"/>
            <a:ext cx="491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geom_point(aes(color=factor(Bathrooms)))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bathroom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basic-exercise-col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Scatterplot exercise, change the color</dc:title>
  <dc:creator>Steve Simon</dc:creator>
  <cp:keywords/>
  <dcterms:created xsi:type="dcterms:W3CDTF">2019-09-23T23:36:19Z</dcterms:created>
  <dcterms:modified xsi:type="dcterms:W3CDTF">2019-09-23T23:36:19Z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2019-08-24</vt:lpwstr>
  </property>
  <property fmtid="{D5CDD505-2E9C-101B-9397-08002B2CF9AE}" pid="3" name="output">
    <vt:lpwstr>powerpoint_presentation</vt:lpwstr>
  </property>
</Properties>
</file>