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Change the default color to any color you like</a:t>
            </a:r>
          </a:p>
          <a:p>
            <a:pPr lvl="1"/>
            <a:r>
              <a:rPr/>
              <a:t>Change the default shape to any shape you like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
    shape="square",
    color="green"
).encode(
    x='Age',
    y='Price'
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4200" y="1600200"/>
            <a:ext cx="543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geom_point(shape="square", color="green")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hange-defau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 exercise, change defaults</dc:title>
  <dc:creator>Steve Simon</dc:creator>
  <cp:keywords/>
  <dcterms:created xsi:type="dcterms:W3CDTF">2019-09-23T23:36:20Z</dcterms:created>
  <dcterms:modified xsi:type="dcterms:W3CDTF">2019-09-23T23:36:20Z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2019-08-24</vt:lpwstr>
  </property>
  <property fmtid="{D5CDD505-2E9C-101B-9397-08002B2CF9AE}" pid="3" name="output">
    <vt:lpwstr>powerpoint_presentation</vt:lpwstr>
  </property>
</Properties>
</file>