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notesMaster" Target="notesMasters/notes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1" Type="http://schemas.openxmlformats.org/officeDocument/2006/relationships/viewProps" Target="viewProps.xml" /><Relationship Id="rId10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drew.</a:t>
            </a:r>
            <a:r>
              <a:rPr/>
              <a:t> </a:t>
            </a:r>
            <a:r>
              <a:rPr/>
              <a:t>Modify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locations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encode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upward</a:t>
            </a:r>
            <a:r>
              <a:rPr/>
              <a:t> </a:t>
            </a:r>
            <a:r>
              <a:rPr/>
              <a:t>trend.</a:t>
            </a:r>
            <a:r>
              <a:rPr/>
              <a:t> </a:t>
            </a:r>
            <a:r>
              <a:rPr/>
              <a:t>Houses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cost</a:t>
            </a:r>
            <a:r>
              <a:rPr/>
              <a:t> </a:t>
            </a:r>
            <a:r>
              <a:rPr/>
              <a:t>more.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locations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aes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Normally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aes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sits</a:t>
            </a:r>
            <a:r>
              <a:rPr/>
              <a:t> </a:t>
            </a:r>
            <a:r>
              <a:rPr/>
              <a:t>insider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ggplot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upward</a:t>
            </a:r>
            <a:r>
              <a:rPr/>
              <a:t> </a:t>
            </a:r>
            <a:r>
              <a:rPr/>
              <a:t>trend.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choose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remove</a:t>
            </a:r>
            <a:r>
              <a:rPr/>
              <a:t> </a:t>
            </a:r>
            <a:r>
              <a:rPr/>
              <a:t>option.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weird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columns,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ignore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Drag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field.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wants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sum,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SUM(Bedrooms)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Dimension.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1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2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Scatterplots</a:t>
            </a:r>
            <a:r>
              <a:rPr/>
              <a:t> </a:t>
            </a:r>
            <a:r>
              <a:rPr/>
              <a:t>exercise,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location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</a:t>
            </a:r>
            <a:r>
              <a:rPr/>
              <a:t> </a:t>
            </a:r>
            <a:r>
              <a:rPr/>
              <a:t>2019-08-24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the Saratoga housing data set.</a:t>
            </a:r>
          </a:p>
          <a:p>
            <a:pPr lvl="1"/>
            <a:r>
              <a:rPr/>
              <a:t>Revise the plot so that the location of the points represents X=Bedrooms and Y=Price.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Python code.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 = alt.Chart(df).mark_point().encode(
    x='Bedrooms',y='Price')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python/altair-basic-exercise-locatio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108200" y="1600200"/>
            <a:ext cx="4914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price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
  saratoga_houses, 
  aes(x=Bedrooms, y=Price)) + 
  geom_point())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r/bedrooms-and-pric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Scatterplot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price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tableau/bedrooms-vs-pric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Price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Scatterplots exercise, change location</dc:title>
  <dc:creator>Steve Simon</dc:creator>
  <cp:keywords/>
  <dcterms:created xsi:type="dcterms:W3CDTF">2019-09-23T23:36:21Z</dcterms:created>
  <dcterms:modified xsi:type="dcterms:W3CDTF">2019-09-23T23:36:21Z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 2019-08-24</vt:lpwstr>
  </property>
  <property fmtid="{D5CDD505-2E9C-101B-9397-08002B2CF9AE}" pid="3" name="output">
    <vt:lpwstr>powerpoint_presentation</vt:lpwstr>
  </property>
</Properties>
</file>