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mapped.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shapes.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Bedrooms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nominal.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terrible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pattern.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Bedrooms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numeric,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treated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particularly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confusing,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overprinting.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revert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icon.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SUM(Bedrooms)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Categorical.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</a:t>
            </a:r>
          </a:p>
          <a:p>
            <a:pPr lvl="2"/>
            <a:r>
              <a:rPr/>
              <a:t>X=Age,</a:t>
            </a:r>
          </a:p>
          <a:p>
            <a:pPr lvl="2"/>
            <a:r>
              <a:rPr/>
              <a:t>Y=Price,</a:t>
            </a:r>
          </a:p>
          <a:p>
            <a:pPr lvl="2"/>
            <a:r>
              <a:rPr/>
              <a:t>Symbol=number of bedrooms.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alt.Chart(df).mark_point().encode(
      x='Age',y='Price', shape='Bedrooms:N')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altair-basic-exercise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06600" y="1600200"/>
            <a:ext cx="5143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geom_point(aes(shape=factor(Bedrooms)))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shape-bedroom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shape-bedroom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Bedrooms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Scatterplot exercise, change the shape</dc:title>
  <dc:creator>Steve Simon</dc:creator>
  <cp:keywords/>
  <dcterms:created xsi:type="dcterms:W3CDTF">2019-09-23T23:36:22Z</dcterms:created>
  <dcterms:modified xsi:type="dcterms:W3CDTF">2019-09-23T23:36:22Z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2019-08-24</vt:lpwstr>
  </property>
  <property fmtid="{D5CDD505-2E9C-101B-9397-08002B2CF9AE}" pid="3" name="output">
    <vt:lpwstr>powerpoint_presentation</vt:lpwstr>
  </property>
</Properties>
</file>