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Scaterplots,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external/sleep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7800" y="1600200"/>
            <a:ext cx="370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interesting relationships among the variables. Explore whatever strikes you as interesting. Some possibiilities include</a:t>
            </a:r>
          </a:p>
          <a:p>
            <a:pPr lvl="2"/>
            <a:r>
              <a:rPr/>
              <a:t>bodywt and predation</a:t>
            </a:r>
          </a:p>
          <a:p>
            <a:pPr lvl="2"/>
            <a:r>
              <a:rPr/>
              <a:t>gestation and lifespan</a:t>
            </a:r>
          </a:p>
          <a:p>
            <a:pPr lvl="2"/>
            <a:r>
              <a:rPr/>
              <a:t>exposure and totalsleep</a:t>
            </a:r>
          </a:p>
          <a:p>
            <a:pPr lvl="1"/>
            <a:r>
              <a:rPr/>
              <a:t>Draw a visualization</a:t>
            </a:r>
          </a:p>
          <a:p>
            <a:pPr lvl="2"/>
            <a:r>
              <a:rPr/>
              <a:t>illustrates an intersting interrelationships</a:t>
            </a:r>
          </a:p>
          <a:p>
            <a:pPr lvl="2"/>
            <a:r>
              <a:rPr/>
              <a:t>use a third variable for shape, size, or 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pic>
        <p:nvPicPr>
          <p:cNvPr descr="../images/external/sleep-correl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Scaterplots, Final exercise, Using the sleep data set</dc:title>
  <dc:creator>Steve Simon</dc:creator>
  <cp:keywords/>
  <dcterms:created xsi:type="dcterms:W3CDTF">2019-09-23T23:36:23Z</dcterms:created>
  <dcterms:modified xsi:type="dcterms:W3CDTF">2019-09-23T23:36:23Z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