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modules.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scatterplats,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optional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preparations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newpspaper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convey.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visulalizations.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Warning: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ugly.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relate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lecture.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reinforce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believer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preferences,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hoping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languages,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principles,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version,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My</a:t>
            </a:r>
            <a:r>
              <a:rPr/>
              <a:t> </a:t>
            </a:r>
            <a:r>
              <a:rPr/>
              <a:t>teacher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_____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_____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  <a:r>
              <a:rPr/>
              <a:t>”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Nothing,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tragedies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carries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co-workers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(put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pride</a:t>
            </a:r>
            <a:r>
              <a:rPr/>
              <a:t> </a:t>
            </a:r>
            <a:r>
              <a:rPr/>
              <a:t>here)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cubicle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answer.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develops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reproducibility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reusability.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arrogant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ringers.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ringer,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bored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Scatterplots,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Scatterplots</a:t>
            </a:r>
          </a:p>
          <a:p>
            <a:pPr lvl="1"/>
            <a:r>
              <a:rPr/>
              <a:t>Bar charts</a:t>
            </a:r>
          </a:p>
          <a:p>
            <a:pPr lvl="1"/>
            <a:r>
              <a:rPr/>
              <a:t>Line plots</a:t>
            </a:r>
          </a:p>
          <a:p>
            <a:pPr lvl="1"/>
            <a:r>
              <a:rPr/>
              <a:t>Surface plots (optional)</a:t>
            </a:r>
          </a:p>
          <a:p>
            <a:pPr lvl="1"/>
            <a:r>
              <a:rPr/>
              <a:t>Maps (optional)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Preparation</a:t>
            </a:r>
          </a:p>
          <a:p>
            <a:pPr lvl="1"/>
            <a:r>
              <a:rPr/>
              <a:t>Exercise, what is the message?</a:t>
            </a:r>
          </a:p>
          <a:p>
            <a:pPr lvl="1"/>
            <a:r>
              <a:rPr/>
              <a:t>Tutorial</a:t>
            </a:r>
          </a:p>
          <a:p>
            <a:pPr lvl="1"/>
            <a:r>
              <a:rPr/>
              <a:t>Fundamentals</a:t>
            </a:r>
          </a:p>
          <a:p>
            <a:pPr lvl="1"/>
            <a:r>
              <a:rPr/>
              <a:t>Basic exercises</a:t>
            </a:r>
          </a:p>
          <a:p>
            <a:pPr lvl="1"/>
            <a:r>
              <a:rPr/>
              <a:t>Recommendations</a:t>
            </a:r>
          </a:p>
          <a:p>
            <a:pPr lvl="1"/>
            <a:r>
              <a:rPr/>
              <a:t>Exercise, identify features</a:t>
            </a:r>
          </a:p>
          <a:p>
            <a:pPr lvl="1"/>
            <a:r>
              <a:rPr/>
              <a:t>Short quiz</a:t>
            </a:r>
          </a:p>
          <a:p>
            <a:pPr lvl="1"/>
            <a:r>
              <a:rPr/>
              <a:t>On your own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course will show examples using</a:t>
            </a:r>
          </a:p>
          <a:p>
            <a:pPr lvl="2"/>
            <a:r>
              <a:rPr/>
              <a:t>Python,</a:t>
            </a:r>
          </a:p>
          <a:p>
            <a:pPr lvl="2"/>
            <a:r>
              <a:rPr/>
              <a:t>R, and</a:t>
            </a:r>
          </a:p>
          <a:p>
            <a:pPr lvl="2"/>
            <a:r>
              <a:rPr/>
              <a:t>Tableau</a:t>
            </a:r>
          </a:p>
          <a:p>
            <a:pPr lvl="1"/>
            <a:r>
              <a:rPr/>
              <a:t>I do not play favorites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software you like best</a:t>
            </a:r>
          </a:p>
          <a:p>
            <a:pPr lvl="1"/>
            <a:r>
              <a:rPr/>
              <a:t>What does your boss use?</a:t>
            </a:r>
          </a:p>
          <a:p>
            <a:pPr lvl="1"/>
            <a:r>
              <a:rPr/>
              <a:t>What do your co-workers use?</a:t>
            </a:r>
          </a:p>
          <a:p>
            <a:pPr lvl="1"/>
            <a:r>
              <a:rPr/>
              <a:t>What software are you most comfortable with?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Scatterplots, Introduction</dc:title>
  <dc:creator>Steve Simon</dc:creator>
  <cp:keywords/>
  <dcterms:created xsi:type="dcterms:W3CDTF">2019-09-23T23:36:28Z</dcterms:created>
  <dcterms:modified xsi:type="dcterms:W3CDTF">2019-09-23T23:36:28Z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2019-08-16</vt:lpwstr>
  </property>
  <property fmtid="{D5CDD505-2E9C-101B-9397-08002B2CF9AE}" pid="3" name="output">
    <vt:lpwstr>powerpoint_presentation</vt:lpwstr>
  </property>
</Properties>
</file>