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notesMaster" Target="notesMasters/notes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articles.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read/skim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newpaper</a:t>
            </a:r>
            <a:r>
              <a:rPr/>
              <a:t> </a:t>
            </a:r>
            <a:r>
              <a:rPr/>
              <a:t>article,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Popvich,</a:t>
            </a:r>
            <a:r>
              <a:rPr/>
              <a:t> </a:t>
            </a:r>
            <a:r>
              <a:rPr/>
              <a:t>N.,</a:t>
            </a:r>
            <a:r>
              <a:rPr/>
              <a:t> </a:t>
            </a:r>
            <a:r>
              <a:rPr/>
              <a:t>Fountain,</a:t>
            </a:r>
            <a:r>
              <a:rPr/>
              <a:t> </a:t>
            </a:r>
            <a:r>
              <a:rPr/>
              <a:t>H.,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Pearce,</a:t>
            </a:r>
            <a:r>
              <a:rPr/>
              <a:t> </a:t>
            </a:r>
            <a:r>
              <a:rPr/>
              <a:t>A.</a:t>
            </a:r>
            <a:r>
              <a:rPr/>
              <a:t> </a:t>
            </a:r>
            <a:r>
              <a:rPr/>
              <a:t>(2017,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22).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Charted</a:t>
            </a:r>
            <a:r>
              <a:rPr/>
              <a:t> </a:t>
            </a:r>
            <a:r>
              <a:rPr/>
              <a:t>Arctic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1979.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Trend.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https://www.nytimes.com/interactive/2017/09/22/climate/arctic-sea-ice-shrinking-trend-watch.html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newpaper</a:t>
            </a:r>
            <a:r>
              <a:rPr/>
              <a:t> </a:t>
            </a:r>
            <a:r>
              <a:rPr/>
              <a:t>article,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Kevin</a:t>
            </a:r>
            <a:r>
              <a:rPr/>
              <a:t> </a:t>
            </a:r>
            <a:r>
              <a:rPr/>
              <a:t>Litman-Navarro.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150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Policies.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Incomprehensible</a:t>
            </a:r>
            <a:r>
              <a:rPr/>
              <a:t> </a:t>
            </a:r>
            <a:r>
              <a:rPr/>
              <a:t>Disaster.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https://www.nytimes.com/interactive/2019/06/12/opinion/facebook-google-privacy-policies.html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newpaper</a:t>
            </a:r>
            <a:r>
              <a:rPr/>
              <a:t> </a:t>
            </a:r>
            <a:r>
              <a:rPr/>
              <a:t>article,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Claire</a:t>
            </a:r>
            <a:r>
              <a:rPr/>
              <a:t> </a:t>
            </a:r>
            <a:r>
              <a:rPr/>
              <a:t>Cain</a:t>
            </a:r>
            <a:r>
              <a:rPr/>
              <a:t> </a:t>
            </a:r>
            <a:r>
              <a:rPr/>
              <a:t>Miller</a:t>
            </a:r>
            <a:r>
              <a:rPr/>
              <a:t> </a:t>
            </a:r>
            <a:r>
              <a:rPr/>
              <a:t>(2019,</a:t>
            </a:r>
            <a:r>
              <a:rPr/>
              <a:t> </a:t>
            </a:r>
            <a:r>
              <a:rPr/>
              <a:t>August</a:t>
            </a:r>
            <a:r>
              <a:rPr/>
              <a:t> </a:t>
            </a:r>
            <a:r>
              <a:rPr/>
              <a:t>21).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Medicine</a:t>
            </a:r>
            <a:r>
              <a:rPr/>
              <a:t> </a:t>
            </a:r>
            <a:r>
              <a:rPr/>
              <a:t>Became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Stealth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Friendly</a:t>
            </a:r>
            <a:r>
              <a:rPr/>
              <a:t> </a:t>
            </a:r>
            <a:r>
              <a:rPr/>
              <a:t>Profession.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https://nytimes.com/2019/08/21/upshot/medicine-family-friendly-profession-women.html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www.nytimes.com/interactive/2017/09/22/climate/arctic-sea-ice-shrinking-trend-watch.html" TargetMode="External" /><Relationship Id="rId4" Type="http://schemas.openxmlformats.org/officeDocument/2006/relationships/hyperlink" Target="https://www.nytimes.com/interactive/2019/06/12/opinion/facebook-google-privacy-policies.html" TargetMode="External" /><Relationship Id="rId5" Type="http://schemas.openxmlformats.org/officeDocument/2006/relationships/hyperlink" Target="https://nytimes.com/2019/08/21/upshot/medicine-family-friendly-profession-women.htm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scatterplots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one of these graphs/newspaper articles</a:t>
            </a:r>
          </a:p>
          <a:p>
            <a:pPr lvl="2"/>
            <a:r>
              <a:rPr>
                <a:hlinkClick r:id="rId3"/>
              </a:rPr>
              <a:t>We Charted Arctic Sea Ice for Nearly Every Day Since 1979. You’ll See a Trend.</a:t>
            </a:r>
          </a:p>
          <a:p>
            <a:pPr lvl="2"/>
            <a:r>
              <a:rPr>
                <a:hlinkClick r:id="rId4"/>
              </a:rPr>
              <a:t>We Read 150 Privacy Policies. They Were an Incomprehensible Disaster.</a:t>
            </a:r>
          </a:p>
          <a:p>
            <a:pPr lvl="2"/>
            <a:r>
              <a:rPr>
                <a:hlinkClick r:id="rId5"/>
              </a:rPr>
              <a:t>How Medicine Became the Stealth Family Friendly Profession.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Arctic</a:t>
            </a:r>
            <a:r>
              <a:rPr/>
              <a:t> </a:t>
            </a:r>
            <a:r>
              <a:rPr/>
              <a:t>ice</a:t>
            </a:r>
            <a:r>
              <a:rPr/>
              <a:t> </a:t>
            </a:r>
            <a:r>
              <a:rPr/>
              <a:t>levels</a:t>
            </a:r>
          </a:p>
        </p:txBody>
      </p:sp>
      <p:pic>
        <p:nvPicPr>
          <p:cNvPr descr="../images/external/arctic-ice-scat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663700"/>
            <a:ext cx="82296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Arctic</a:t>
            </a:r>
            <a:r>
              <a:rPr/>
              <a:t> </a:t>
            </a:r>
            <a:r>
              <a:rPr/>
              <a:t>ice</a:t>
            </a:r>
            <a:r>
              <a:rPr/>
              <a:t> </a:t>
            </a:r>
            <a:r>
              <a:rPr/>
              <a:t>levels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policies</a:t>
            </a:r>
          </a:p>
        </p:txBody>
      </p:sp>
      <p:pic>
        <p:nvPicPr>
          <p:cNvPr descr="../images/external/privacy-polici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24100" y="1600200"/>
            <a:ext cx="448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reader</a:t>
            </a:r>
            <a:r>
              <a:rPr/>
              <a:t> </a:t>
            </a:r>
            <a:r>
              <a:rPr/>
              <a:t>difficulty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friendly</a:t>
            </a:r>
            <a:r>
              <a:rPr/>
              <a:t> </a:t>
            </a:r>
            <a:r>
              <a:rPr/>
              <a:t>profession</a:t>
            </a:r>
          </a:p>
        </p:txBody>
      </p:sp>
      <p:pic>
        <p:nvPicPr>
          <p:cNvPr descr="../images/external/female-doct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86000" y="1600200"/>
            <a:ext cx="4572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 in the news, scatterplots</dc:title>
  <dc:creator>Steve Simon</dc:creator>
  <cp:keywords/>
  <dcterms:created xsi:type="dcterms:W3CDTF">2019-09-23T23:36:29Z</dcterms:created>
  <dcterms:modified xsi:type="dcterms:W3CDTF">2019-09-23T23:36:29Z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2019-08-24</vt:lpwstr>
  </property>
  <property fmtid="{D5CDD505-2E9C-101B-9397-08002B2CF9AE}" pid="3" name="output">
    <vt:lpwstr>powerpoint_presentation</vt:lpwstr>
  </property>
</Properties>
</file>