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(strethcing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translucent</a:t>
            </a:r>
            <a:r>
              <a:rPr/>
              <a:t> </a:t>
            </a:r>
            <a:r>
              <a:rPr/>
              <a:t>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visualization is a mapping of data to the visual aesthetics of geometries/marks. Some examples of visual aesthetics include (choose all that apply)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Points</a:t>
            </a:r>
          </a:p>
          <a:p>
            <a:pPr lvl="1">
              <a:buAutoNum type="arabicPeriod"/>
            </a:pPr>
            <a:r>
              <a:rPr/>
              <a:t>Shapes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log transformation works by (choose the best answer)</a:t>
            </a:r>
          </a:p>
          <a:p>
            <a:pPr lvl="1">
              <a:buAutoNum type="arabicPeriod"/>
            </a:pPr>
            <a:r>
              <a:rPr/>
              <a:t>Stretching all data values equally.</a:t>
            </a:r>
          </a:p>
          <a:p>
            <a:pPr lvl="1">
              <a:buAutoNum type="arabicPeriod"/>
            </a:pPr>
            <a:r>
              <a:rPr/>
              <a:t>Stretching the small values and squeezing the large values.</a:t>
            </a:r>
          </a:p>
          <a:p>
            <a:pPr lvl="1">
              <a:buAutoNum type="arabicPeriod"/>
            </a:pPr>
            <a:r>
              <a:rPr/>
              <a:t>Stretching the large values and squeezing the small values.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Strategies that can sometimes help when you have a lot of problems with overprinting include (choose all that apply)</a:t>
            </a:r>
          </a:p>
          <a:p>
            <a:pPr lvl="1">
              <a:buAutoNum type="arabicPeriod"/>
            </a:pPr>
            <a:r>
              <a:rPr/>
              <a:t>Using open circles</a:t>
            </a:r>
          </a:p>
          <a:p>
            <a:pPr lvl="1">
              <a:buAutoNum type="arabicPeriod"/>
            </a:pPr>
            <a:r>
              <a:rPr/>
              <a:t>Using large size points</a:t>
            </a:r>
          </a:p>
          <a:p>
            <a:pPr lvl="1">
              <a:buAutoNum type="arabicPeriod"/>
            </a:pPr>
            <a:r>
              <a:rPr/>
              <a:t>Using translucent points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visual aesthetics that doen’t work well together are (choose the best answer)</a:t>
            </a:r>
          </a:p>
          <a:p>
            <a:pPr lvl="1">
              <a:buAutoNum type="arabicPeriod"/>
            </a:pPr>
            <a:r>
              <a:rPr/>
              <a:t>color and size</a:t>
            </a:r>
          </a:p>
          <a:p>
            <a:pPr lvl="1">
              <a:buAutoNum type="arabicPeriod"/>
            </a:pPr>
            <a:r>
              <a:rPr/>
              <a:t>color and shape</a:t>
            </a:r>
          </a:p>
          <a:p>
            <a:pPr lvl="1">
              <a:buAutoNum type="arabicPeriod"/>
            </a:pPr>
            <a:r>
              <a:rPr/>
              <a:t>size and shape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quiz</dc:title>
  <dc:creator>Steve Simon</dc:creator>
  <cp:keywords/>
  <dcterms:created xsi:type="dcterms:W3CDTF">2019-09-23T23:36:31Z</dcterms:created>
  <dcterms:modified xsi:type="dcterms:W3CDTF">2019-09-23T23:36:31Z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