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stgray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corners.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elliptical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aesthetics,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disentanlge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partially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outlying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very,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houses.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perfectly,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(1.5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compensates.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redundant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r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pic>
        <p:nvPicPr>
          <p:cNvPr descr="../images/r/shape-revis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</a:t>
            </a:r>
          </a:p>
        </p:txBody>
      </p:sp>
      <p:pic>
        <p:nvPicPr>
          <p:cNvPr descr="../images/r/size-and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Overprinting</a:t>
            </a:r>
          </a:p>
          <a:p>
            <a:pPr lvl="2"/>
            <a:r>
              <a:rPr/>
              <a:t>Open symbols</a:t>
            </a:r>
          </a:p>
          <a:p>
            <a:pPr lvl="2"/>
            <a:r>
              <a:rPr/>
              <a:t>Small points</a:t>
            </a:r>
          </a:p>
          <a:p>
            <a:pPr lvl="2"/>
            <a:r>
              <a:rPr/>
              <a:t>Opacity</a:t>
            </a:r>
          </a:p>
          <a:p>
            <a:pPr lvl="2"/>
            <a:r>
              <a:rPr/>
              <a:t>Log transformation</a:t>
            </a:r>
          </a:p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for categorical variables</a:t>
            </a:r>
          </a:p>
          <a:p>
            <a:pPr lvl="1"/>
            <a:r>
              <a:rPr/>
              <a:t>Size is for continuous variables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Solving problems with overprinting</a:t>
            </a:r>
          </a:p>
          <a:p>
            <a:pPr lvl="1"/>
            <a:r>
              <a:rPr/>
              <a:t>Don’t mix shape and size</a:t>
            </a:r>
          </a:p>
          <a:p>
            <a:pPr lvl="1"/>
            <a:r>
              <a:rPr/>
              <a:t>Double up for emphasis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symbols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Opacity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r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r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r/point-log-sca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r/point-aesthetics-color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Recommendations</dc:title>
  <dc:creator>Steve Simon</dc:creator>
  <cp:keywords/>
  <dcterms:created xsi:type="dcterms:W3CDTF">2019-09-23T23:36:34Z</dcterms:created>
  <dcterms:modified xsi:type="dcterms:W3CDTF">2019-09-23T23:36:34Z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