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Tutorial,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/r/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hopeless.</a:t>
            </a:r>
          </a:p>
        </p:txBody>
      </p:sp>
      <p:pic>
        <p:nvPicPr>
          <p:cNvPr descr="../images/r/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hopeless</a:t>
            </a:r>
          </a:p>
        </p:txBody>
      </p:sp>
      <p:pic>
        <p:nvPicPr>
          <p:cNvPr descr="../images/r/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Judging effectiveness of a graph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  <a:p>
            <a:pPr lvl="1"/>
            <a:r>
              <a:rPr/>
              <a:t>Pie chart better for estimating percentages</a:t>
            </a:r>
          </a:p>
          <a:p>
            <a:pPr lvl="1"/>
            <a:r>
              <a:rPr/>
              <a:t>Any graph can be improved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/r/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r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Tutorial, Evaluating visualizations</dc:title>
  <dc:creator>Steve Simon</dc:creator>
  <cp:keywords/>
  <dcterms:created xsi:type="dcterms:W3CDTF">2019-09-23T23:36:37Z</dcterms:created>
  <dcterms:modified xsi:type="dcterms:W3CDTF">2019-09-23T23:36:37Z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2019-08-22</vt:lpwstr>
  </property>
  <property fmtid="{D5CDD505-2E9C-101B-9397-08002B2CF9AE}" pid="3" name="output">
    <vt:lpwstr>powerpoint_presentation</vt:lpwstr>
  </property>
</Properties>
</file>